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334" r:id="rId4"/>
    <p:sldId id="315" r:id="rId5"/>
    <p:sldId id="258" r:id="rId6"/>
    <p:sldId id="316" r:id="rId7"/>
    <p:sldId id="323" r:id="rId8"/>
    <p:sldId id="317" r:id="rId9"/>
    <p:sldId id="328" r:id="rId10"/>
    <p:sldId id="324" r:id="rId11"/>
    <p:sldId id="318" r:id="rId12"/>
    <p:sldId id="326" r:id="rId13"/>
    <p:sldId id="319" r:id="rId14"/>
    <p:sldId id="322" r:id="rId15"/>
    <p:sldId id="320" r:id="rId16"/>
    <p:sldId id="325" r:id="rId17"/>
    <p:sldId id="327" r:id="rId18"/>
    <p:sldId id="285" r:id="rId19"/>
    <p:sldId id="266" r:id="rId20"/>
    <p:sldId id="260" r:id="rId21"/>
    <p:sldId id="332" r:id="rId22"/>
    <p:sldId id="331" r:id="rId23"/>
    <p:sldId id="330" r:id="rId24"/>
    <p:sldId id="329" r:id="rId25"/>
    <p:sldId id="333" r:id="rId26"/>
    <p:sldId id="313" r:id="rId27"/>
    <p:sldId id="281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94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27213 2445 7739,'-6'8'308,"7"-6"0,4-5 1,13 4-309,7 7 0,16 11 0,3 3 0</inkml:trace>
  <inkml:trace contextRef="#ctx0" brushRef="#br0">2830 4962 8119,'-14'-8'0,"-7"-5"0,-3 4 0,-3 2 23,-1 2 0,-5 4 61,0 1 1,-7 0 174,2 0 1,5 0-7,5 0 0,-1 0-164,6 0 1,2 0-10,2 0 1,3 5-133,2-1 1,0 7 107,0-1 1,1 4 14,3 5 0,-2 8-185,2 6 0,-9 13 49,-4 1 0,-1 9-77,-4 5 0,1 6-124,8-30 1,0 1 0,3 1 0,0 1 275,-1 3 0,1 0 1,1-3-1,2 0 38,0 1 1,2-1 0,-3 28 39,9-2 1,16-8-5,8-5 0,19-11 183,9-9 0,9-15-84,5-9 0,12-9-125,-31-3 1,1-3-1,7-2 1,1-2-343,4-5 1,-1-3 0,3 1 0,-2-2 255,-4-1 1,-2-3 0,0-1 0,-2-2-113,-3-2 1,-2-1-1,-1-2 1,0-1 47,-2-3 1,-2-1 0,-4 1 0,-3 0-38,-5 2 0,-3 0 1,10-37-170,-9 4 0,-15 3 243,-12 1 0,-23-3 91,5 32 1,-4 0 0,-5-1-1,-2 0-73,-3 1 0,0 0 0,0-1 0,0 1 112,3 5 1,-1 0-1,0-2 1,1 1-7,-29-18 1,-4 7-282,4 12 0,0 12 85,6 11 127,-1 4 0,0 5 0,0 1 0,0 0 0</inkml:trace>
  <inkml:trace contextRef="#ctx0" brushRef="#br0">20858 1208 8040,'-14'-14'125,"-1"2"-62,1 2 0,0 2 4,0 3 0,0 4 26,-1-4 0,1-1 286,0 1-174,0 0 1,-1 5 47,1 0 1,0 7-139,0 2 0,-5 4 326,0 1 0,0 8-99,5 7 0,-5 5-177,0 9 1,0 1-116,5 4 1,1-3-189,4 7 0,2-1 166,7 1 1,7-3-93,2-6 1,8-2-277,2-3 0,8-5 150,2-9 0,5-5-13,9-10 1,1-3 124,4-6 1,7-6 117,7-3 0,-2-10-21,-8-5 0,-3-9 16,-7-5 0,-5-3-99,-4-2 0,-9-6 160,-5-3 0,-10-2-57,-4 2 1,-4-2-18,-1 7 0,-6 0-403,-3 4 1,-6 7 161,-4 3 1,-8 9 144,-6 5 0,-6 9-39,1 6 1,-2 2 6,2 2 0,-3 6-94,4 4 1,3 7-353,6 2 552,6 0 0,9-3 0,4 3 0,2 3 0</inkml:trace>
  <inkml:trace contextRef="#ctx0" brushRef="#br0">20659 2701 8005,'0'-22'-1824,"0"3"1404,0 3 420,0 2 0,0 5 119,0-1 37,0 7 170,0-3 0,-2 17-251,-2 3 1,0 8 2,-5-3 0,6 6-24,-2-1 0,-1 8 9,1 1 1,-5 6-11,6-1 1,-1 3 1,5 2 0,0-1-120,0 1 0,6-5 99,4 0 1,2-6-19,3 1 1,5-5-30,4-4 1,11-10-100,7-9 1,4-12 155,11-7 1,-8-8-43,8-11 0,-11-10-44,-4-9 0,-4 2 52,-5-3 0,-7-3 63,2-6 1,-11-4 54,-2 4 1,-7 0 155,-8 6 0,0 5-39,0 4-648,-13 9 281,3 3 0,-16 8 23,2 3 0,-14 10 123,-5 10 1,-4 5-164,0 9 0,-2 1 74,-4 12 0,1 1-321,10 4 1,4 1 85,14-1 0,5 1 300,10-1 0,2 1 0,6-6 0,5 1 0,7 0 0</inkml:trace>
  <inkml:trace contextRef="#ctx0" brushRef="#br0">20844 3838 7393,'-8'-6'-1244,"-3"3"1244,6-7 0,-6 7-270,3-3 287,-6 6 0,1 6 87,4 4 1,-4 7-80,4 2 0,-3 6 300,3-1 1,-4 9-39,4 5 1,-2 3-45,1 2 1,4 0-183,6-1 1,0 1 23,0-1 1,5 6-317,0-1 1,10-6 119,0-7 0,8-6 14,1-4 1,4-10 43,6-9 1,-3-12 90,7-7 0,0-8-92,5-11 0,-7-8-7,-3-7 1,-3-5 14,-1 0 1,-7 3 14,-3-2 1,-5 1 141,-5-1 1,-6 3-97,-12 7 0,-4 0-264,-15 5 0,-4 3 61,-10 11 1,-12 4 27,-3 9 1,-6 4 159,6 6 0,-1 11-197,10 3 1,1 4 0,4-4 0</inkml:trace>
  <inkml:trace contextRef="#ctx0" brushRef="#br0">24384 1152 8032,'-21'-7'76,"6"6"134,-4-4 0,3 3-76,2 2 0,-2 7-167,-3 2 1,3 5-55,-3 5 87,3-3 1,2 11 48,0-3 1,4 9 95,1 5 0,6 9 124,-2 5 0,3-1-56,2 1 0,7-13-277,2-1 0,9-8 97,1-6 1,6-10 77,-2-9 1,9-3 15,1-2 0,7-13-1,-2-6 0,-2-8-61,2-6 1,-2-5-142,2-9 1,-5 2-40,-9-2 1,-3-2 105,-7 2 0,-6-1-131,-4 6 0,-4-1-14,-4 0 0,-9 7-29,-6 3 0,-11 8 135,2 1 1,-9 11-17,4-1 1,-5 9-118,5 1 0,-3 13-154,7 5 1,-1 10-326,11 0 0,0 2 660,5 3 0,0-1 0,0 1 0</inkml:trace>
  <inkml:trace contextRef="#ctx0" brushRef="#br0">24242 2246 7905,'-7'-14'-389,"6"6"1038,-12 2 1,10 6 8,-6 0-567,5 0 0,-7 6-91,7 4 0,-6 7 61,5 2 1,-1 6-70,1-1 0,4 9 101,-4 5 1,3 3-60,2 2 0,0 7-23,0 7 0,7-5-125,2 5 0,4-11-154,1-3 1,5-9 110,0-10 0,6-5 344,-1-10 1,8-4-94,1-10 0,5-9 88,-5-10 0,5-9-58,-5-5 1,0-4 5,-5-6 1,-5 3-57,-4-8 1,-5 6 5,-5-5 1,2 1-42,-6-1 1,-7-1-208,-7 5 1,-10 2-21,-5 8 0,-9 4 53,-5 5 0,-3 13 113,-1 7 0,-1 7-59,0 7 0,5 9 8,0 10 0,7 4-214,-2 6 0,4 0-339,5 4 0,4 2 626,6-7 0,0 6 0,-1-2 0</inkml:trace>
  <inkml:trace contextRef="#ctx0" brushRef="#br0">24313 3554 7882,'-14'8'0,"4"5"29,1-4 0,4 4 175,-5 1 0,1 0 127,-5 0-170,-1 7 1,6 1 27,0 6 1,1-4 26,-2 0 1,-1 0-41,6 4 0,1 0-2,4 1 0,0 4-51,0 0 1,0 5 47,0-5 1,1 5-293,4-5 0,3 1 119,6-6 1,2-4-262,3-1 0,-2-10 108,7 1 0,0-9-16,4 0 0,7-12 132,3-7 0,0-8 23,4-11 1,-7-8-25,8-7 1,-9-10-223,4 1 0,-12-8 232,-3 4 1,-7-1 29,-6 5 1,-6 5-258,-8 0 0,-7 8 121,-13 1 0,-1 4-51,-13 10 0,-5 6 156,-4 13 0,-7 5 64,2 10 0,4 8-243,6 6 0,1 9 15,7-4 195,1 6 0,10-13 0,-1 7 0,0 0 0</inkml:trace>
  <inkml:trace contextRef="#ctx0" brushRef="#br0">27498 1194 7983,'-15'-6'0,"1"3"-132,0-7 0,0 7 157,-1-2 0,1 4 124,0 1 0,0 6 103,0 4 0,-1 8-100,1 6 1,0 5 103,0 4 1,6 9-108,3 11 0,4 7 69,1 1 1,0-4-153,0-5 1,1-8-148,4-1 1,7-7 170,7-7 0,8-13 5,2-7 0,5-7 127,9-7 1,0-6-72,-1-13 1,1-6-100,0-12 1,-1-7-203,1-4 1,-7-7 46,-2-1 0,-11-1 57,-4 5 0,-5 0 63,-4 1 1,-4 10-47,-6 3 0,-8 15-222,-6-1 1,-6 12 109,-9 3 0,-6 6 90,-3 8 1,4 8-504,1 6 1,-2 2 13,2 7 540,-1 7 0,6 0 0,0 7 0,-1 2 0,1 5 0</inkml:trace>
  <inkml:trace contextRef="#ctx0" brushRef="#br0">27554 2303 7863,'-14'0'0,"0"0"130,0 0-39,0 0 0,-1 5 42,1 0 0,-5 6 93,0-2 1,0 4-65,5 1 1,-5 6-16,0 4 0,0 5 13,5 4 1,-3-2 60,2 7 1,-5 6-20,10 9 1,-5-3-173,5 2 0,4-1 12,1 1 0,3-8-115,2-6 1,2-8 67,3-1 1,3-7 52,6-8 1,6-6 62,4-3 1,5-4 3,4-1 1,8-13-115,6-5 1,12-9 10,-3-7 0,0-2-127,-4-6 0,-8-6 19,-1 1 0,-4-10 110,-10 5 0,-6-5 27,-13 9 1,-4-2-154,-6 7 0,-6-7 113,-4 7 1,-10-3-227,-9 4 0,-7 5 128,-11 4 0,-5 9 104,-10 5 1,4 10 135,-4 4 1,7 12-49,7 7-88,-5 6-1156,15 9 891,-5-7 126,8 5 1,13-5-719,3 6 0,5-1 850,4-3 0,-2 3 0,4-5 0</inkml:trace>
  <inkml:trace contextRef="#ctx0" brushRef="#br0">21668 1294 8271,'-14'-7'0,"5"6"-69,-1-4 1,7 2-176,-2-2 741,4 4-197,1-6-317,0 7 1,8 0 74,6 0 1,6 0 68,9 0 0,-1 5 34,1 0 0,5 1-9,4-1 1,6-2-69,9 6 0,7-4-248,15 5 1,4-7 121,-36-1 1,0 1-1,-3-2 1,0 1-162,0 0 0,1 0 0,5-1 0,3 0 155,5 1 0,1 1 0,-2-3 0,1 0 42,3-2 0,0-1 0,-5 2 0,0-1 38,0-3 1,0 0-1,4 1 1,-1 0 5,0 0 0,-1-1 0,-2-1 0,-1 1 115,-6 3 0,0-1 0,34-6 37,-8 4 1,-8 0 43,-11 5 0,-9 0-217,-10 0 1,-5 0 243,-4 0-32,-3 7 0,-12-6-49,1 4 247,-7 3-878,3-7 248,-6 6 1,-6-9-325,-4-3 1,-7 4 526,-2-4 0,-13 3 0,2 2 0</inkml:trace>
  <inkml:trace contextRef="#ctx0" brushRef="#br0">21384 1493 7818,'-8'-14'-542,"3"1"1086,10 3 1,5 4-325,8 6 0,6 0-27,9 0 0,5 2-297,10 2 1,-3 4 75,8 7 1,-3 5-92,2 4 0,7 3 15,-7 1 0,14 0-159,1 1 0,-30-13 0,1 1 328,5 0 1,0-1-1,-2 2 1,0-1-10,-3 0 1,0-1 0,3 0 0,0 0 13,-4 3 0,2 0 1,6-2-1,3-1-42,2 3 1,-1 0 0,0-1-1,-1 2-25,-3 1 1,0 0-1,-4 0 1,-2 1 39,-1-1 1,0 1 0,1-1 0,0 0-61,-2 1 1,1-1 0,0-2 0,0 0-66,33 19 0,-7-8 333,-8-2 1,-5 1-115,-8-6 1,-12-2-2,-2-2 0,-10 0-31,0-5 0,-8 2 158,-2-12-939,-6 8 912,4-11 0,-15 4-236,-7-10 0,-5-9 0,-9-8 0</inkml:trace>
  <inkml:trace contextRef="#ctx0" brushRef="#br0">21213 1678 8193,'-8'-15'-6,"-4"1"81,10 6-108,-4 2 0,7 6 110,4 0 0,3 0-229,6 0 1,7 1 100,3 4 1,4 5 131,5 9 0,5 3 14,9 6 1,-1 2 4,6 3 1,5 4-232,5 5 1,-1 3 219,-4 2 0,5 4-307,-32-23 0,2 0 0,5 1 0,1-1 260,2 1 0,1-1 0,3-1 0,0-2-272,4 2 1,-1-2 0,-1-1 0,0 0 256,-3 1 1,-1 2 0,-1-1-1,-1 0 72,0 2 1,0 1 0,0 0 0,1 0-22,1 2 1,1 0 0,-1 1-1,0 1 42,-1 2 1,-2 1 0,-1-3 0,-1 0-47,-6 0 1,-1 0 0,4 0 0,-1-1 66,-5 1 0,1 1 0,3 1 0,2 1-129,-1-1 0,0 1 0,1-2 0,0 1 59,0 1 1,-1-1-1,-1 1 1,-1-1-156,-2-1 0,-1-1 0,22 28-7,-2-4 1,-6-3 83,-4-11 1,3 2 106,-3-7 0,3-3-3,2-2 1,-2-4 228,-3-6 1,-8 3-206,-6-7 176,-7 0-393,3-5 1,-13-6-8,-7-4 1,-7-2-428,-7-2 605,-13-6 1,-3-2-1,-12-6 1</inkml:trace>
  <inkml:trace contextRef="#ctx0" brushRef="#br0">21313 2786 8102,'-5'-19'0,"0"1"0,1-1-336,4 4 192,0 7 159,0-4-52,0 4 0,0-2-120,0 1 150,0 6 114,0-10 0,6 5-59,3-6 0,10 0 120,5 0 0,9-2-41,5-3 0,10 1-25,4-5 0,5-2-210,4-9 0,-2 3 223,2-7 0,10 2-287,-33 17 0,0 0 0,6-2 0,1 1 219,2 1 0,0 0 1,2-4-1,-1 0-255,-1 0 1,1-2 0,-2-1 0,1 0 235,-2 2 1,0 1 0,1-1-1,1 1-44,2 1 0,2 1 1,0 0-1,0-1 24,-1 1 1,0 0 0,-4-1 0,-1-1-44,-4 0 1,-1-1 0,0 3-1,0 1-148,3-4 1,0 0 0,-1 6 0,0 0 193,-2-3 0,0 0 0,30-13 215,-14 1 1,-7 3-210,-11 2 1,-4 1 352,-11 3 1,-7 4-320,-6 5 1318,-7 1-1252,3 0 0,-8 5 373,-2-1 0,1 7-999,-7-2 440,7 4 1,-5 1-205,3 0 0,4 1 60,-4 4 1,3-2-454,2 7 0,0 1 666,0 8 0,-6 3 0,-2 6 0</inkml:trace>
  <inkml:trace contextRef="#ctx0" brushRef="#br0">21171 2730 8073,'14'-5'0,"0"0"0,2-1-30,3 1 1,11 3 43,13-2 0,12 2 249,11 2-2986,10-6 2618,3 4 1,-39-3-1,1-1-71,-1 4 0,0-1 124,0-2 0,1-1 0,5 5 0,1-1 52,2-2 0,1-1 0,2 2 1,-1 1 139,1-3 0,0 1 1,4 1-1,1 1-70,-3-3 1,1 0-1,5 1 1,3-1-203,3-2 0,0 0 1,-3 2-1,-1 0 180,-5 0 1,0 1-1,3-1 1,0 0 12,0-2 0,-1 0 0,-4 0 1,0 1-58,-2 2 1,-2-1 0,-6-1 0,-3 1 160,29 0 0,-7-1-18,-12 1 1,-10 3-42,-9-2 1,-4 2 653,-5 2 0,-4 0-768,-6 0 883,-6 0-954,-1 0 1252,-7 0-1617,0 0 1,-7 0 73,-2 0 370,-10 0 0,-10 0 0,-7 0 0</inkml:trace>
  <inkml:trace contextRef="#ctx0" brushRef="#br0">21156 2900 8082,'0'-8'-956,"0"2"1,7 1 916,2 0 0,5 1 202,5 4 0,10 4 29,9 1 0,11 6-128,8-1 1,6 7-205,8 2 1,-31-7-1,0 1 232,0-1 0,1 0 0,3 1 1,0 1 53,-1 0 0,0 0 0,6 1 0,3-1-260,7 0 1,0 0-1,0 3 1,1-1 223,1 1 0,1 0 0,2 2 0,-2 3 18,-2-1 1,-1 0 0,1-1-1,0 0 43,2 3 0,-1 1 0,-4-3 0,-2-1-106,2 3 1,0 2 0,-1 0 0,0 0 109,4 1 0,-1 0-138,-4-1 0,-1-1 0,2 1 0,-2-1-47,-6-3 1,-1 1-1,-1 1 1,-2 1-177,-3 0 0,-1 0 1,-2-1-1,0 1 5,28 19 229,-3-7-912,-12 5 869,-9-17 13,-7 9 0,-13-16 792,-3 7-825,-3-13 330,-8 8 1,-3-17-479,-10 2 0,-5-2-345,-9-2 1,-3-2-169,-6-2 676,-7-11 0,-1 0 0,-7-6 0</inkml:trace>
  <inkml:trace contextRef="#ctx0" brushRef="#br0">21185 3995 8030,'6'-29'0,"2"6"-107,6-1 1,5-1-171,0-8 0,13 3 608,1-4-142,6-2 0,12 0-358,6-7 0,0 5 180,4 0 1,-2-1-69,-2-9 0,0 3 106,-1-8 1,-24 25 0,1 0 18,2-3 0,1 0 0,5-5 0,2-1-329,4 2 1,1-1-1,-2-1 1,-1 0 287,1 2 0,-2-1 1,3-4-1,-2-2-25,0 0 1,0-2 0,5-5 0,1-1-90,-1 0 0,0 0 1,0 2-1,-1 0 17,-3 3 1,-2 0 0,-2 4-1,-1 1 53,-8 3 1,0-1 0,4-1-1,0 0 94,-1 1 0,-1 0 0,-1 4 0,0 0-141,-3 5 1,0 2-1,19-22 527,-7 11 1,-2 8-188,-8 6 0,0 7 121,-4-2 0,-6 4-347,1 6 1,0-4 190,4 4 1,-4-4-405,0-1 1,-1 0 674,6 0 0,-5 4-629,-1 1 1,-7 4 42,-2-5-330,0 7 59,-12-3 1,1 6-146,-12 0 1,-9 11 489,-15 3 0,-3 10 0,-7-2 0</inkml:trace>
  <inkml:trace contextRef="#ctx0" brushRef="#br0">21043 4066 8043,'6'-14'0,"3"-1"0,9 1-288,1 0 0,8-7 127,1-2 0,10-6 390,14-4 0,8-3-201,-23 15 0,2-1 1,3 1-1,1 0-345,5-1 0,-1 1 1,-2 0-1,-1-1 362,1 1 1,0 0-1,-2-1 1,1 1-164,5 0 1,1-1 0,1-1 0,1-1 205,4 0 0,1 1 0,-2-2 0,-2 1-41,-1 0 1,0 0-1,2-3 1,1-1 48,2-2 0,0-2 0,1 0 1,1 0-50,0 3 1,0 1-1,-3-2 1,-1 1-64,-7 5 1,-1 1 0,2-1 0,0 0 20,-2 3 0,0 0 0,1 0 0,-1 1-114,-1 1 1,-2 0 0,-3 1-1,-1 1 205,21-11 0,-1 4-21,-12 0 0,-6 7 101,-4-2 1,-6 5 211,1 4 1,-4 2-407,-6 4 1,3 2 686,-7-3 0,-1 4-875,-3 1 0,-6 0 190,1 0-868,-7 0 560,9 0 1,-16 1-269,-1 4 592,-12 3 0,-18 12 0,-9 3 0</inkml:trace>
  <inkml:trace contextRef="#ctx0" brushRef="#br0">21171 4023 7615,'14'0'-730,"0"0"0,2 0 992,3 0 0,16 0 173,12 0-222,7 0 1,20-6-411,-34 2 0,1-2 0,5 0 0,1 0 388,0-1 0,1 0 0,2-3 0,2 1-34,4-1 1,2 1-1,5-3 1,2 0 65,8 2 0,1 1 0,1-3 0,0 0-386,1 2 0,0 1 1,-2 0-1,2 1 282,2 3 0,0 1 0,-4-2 1,-1 0-1203,-2 4 0,0 0 1086,-1-1 0,-1 1 143,3 2 0,-2 0-749,-8 0 0,-2 0 592,-6 0 0,-2 0 108,-2 3 1,-2 0 0,-7-1 0,-2-1-130,2 4 1,-1 0 23,28-2 1,-11 3-112,-10-6 0,-11 0 852,-7 0-990,-7 0 0,-14-1 1203,-3-4 0,-12-1-2733,-7-4 1787,-13-2 0,-15-3 0,-9-7 0</inkml:trace>
  <inkml:trace contextRef="#ctx0" brushRef="#br0">24583 1351 8218,'9'-8'-384,"1"3"1,1 3 212,8 2 1,3 0 161,6 0 0,7 7 236,3 2 1,-2 4-228,2 1 0,7 2-1,7 3 0,9 8 127,6 6 1,-31-14-1,0 0-222,35 14 0,-31-14 1,-1 1 217,33 18 1,-36-17 0,0-1-309,2 2 0,0-1 0,1 1 0,1-1 249,9 1 0,2-2 0,-4-1 0,2-1-34,3-2 0,0 1 0,-1 1 1,-1 0-8,0 1 0,0 0 1,5 1-1,2 0 45,2-2 0,0 1 0,-3 1 1,-1 0 50,-3-3 0,0-1 0,-1 1 0,-2 1-15,-4-1 0,0-1 1,0-1-1,0 0-57,-2 2 1,-1-1 0,-3-1 0,0-1-101,32 9 0,-8 4 182,-11-3 0,-5-4 29,-9-1 0,-3 2 58,-6-2 1,-3 0-3,-2-5 1,3 0 99,-3 0 0,-2-1-209,1-3 1,-5 1 363,1-7 0,-8 1-187,-2-5 39,-6 0-200,4 0 269,-7 0-480,0 0-436,0-6-424,-7 4-668,6-10 1619,-12 10 0,5-11 0,-6 5 0</inkml:trace>
  <inkml:trace contextRef="#ctx0" brushRef="#br0">24640 1279 8292,'-14'0'0,"-1"0"0,1 0 0,1 2-1599,4 3 960,-4-4 639,5 6 0,1-7 72,0 0 1,9 0 139,3 0 0,4 0 121,10 0 1,5 0-139,9 0 0,0 4-24,10 1 0,3 0-178,10-5 1,9 5-141,6-1 1,-29 1-1,2 0 97,5-3 1,1 1-1,2 1 1,0 1-256,2-2 1,1-1-1,7 1 1,1 0 268,1 0 0,0-1 1,4-1-1,2-1 70,0 3 0,2-1 0,0-1 1,1 0 0,3-1 0,0 0 0,-1 0 0,0 0-12,3 0 1,0 0-1,-7 0 1,-1 0 62,-3 0 0,-2 0 0,-3 0 0,0 0 34,0 0 0,-1 0 0,-9 0 0,-3 0 60,32 0 1,-20 5 57,-9-1 0,-9 7 155,-10-1-637,0 2 90,-17 9 0,-3-5 242,-13 3 0,-11-8-799,-8-2 0,-8-4 711,-2 4 0,7-5 0,-4 2 0</inkml:trace>
  <inkml:trace contextRef="#ctx0" brushRef="#br0">24270 2502 8139,'14'-6'0,"1"3"-319,-1-7 0,2 1 269,3-6 1,3 1 330,6 0 0,7 0-121,3 0 1,4-1-103,6 1 1,-2 0-1,6 0 0,-5-1-194,5 1 1,-6-2 166,1-2 0,10 0-66,5-6 1,12 1-14,-34 8 0,1 1 0,0 2 1,0 1 80,-1-1 0,0 0 0,2 0 0,0 0-41,-2-2 1,1 0 0,2-1 0,1 0-191,3-2 1,0 1 0,1 0-1,1 2 205,5-3 0,1 0 0,-4 0 0,-1 0-265,0 0 1,-1 1 0,3-2 0,-1 1 140,1 0 1,0 1 0,-2 1 0,0 0 116,2-2 0,0 0 0,-4 2 1,-3 0-55,-4 1 1,-1 0 0,-1 0 0,-1 0 329,33-15 0,-4 7-106,-1 3 1,-1-1-112,1 1 1,-4 0 228,-10 4 0,-8 1-368,-6 0 0,-8 1 482,-1 4 0,-3-2-560,-7 6 1,0-4 1231,-4 4-1103,-1 0 298,0 5-441,-6 0-159,-2 0 0,-14 6 331,-6 4 0,-6 9 0,-9 3 0</inkml:trace>
  <inkml:trace contextRef="#ctx0" brushRef="#br0">24427 2502 8239,'20'0'23,"4"0"1,9-5 108,5 1 0,6-1-299,8 5 162,0 0 0,13 1-6,-3 4 0,10-2-432,-30 2 1,2 0 0,2-1-1,1 0 425,5 0 1,0 1 0,0 1-1,0-1 64,5-2 1,0-1 0,1 4 0,1 1 68,5 0 0,0 0 0,-1 0 0,-1 0-12,-3 2 0,0 1 0,-2-1 0,-2-1 30,-4 2 0,-2-1 1,1-1-1,0 0-68,-1 2 0,1-1 0,-1-1 0,0 0 7,-1-1 1,-1 0-1,-5-2 1,0 0 31,29 4 0,-7-4 13,-7 4 0,-6-4-91,-4 5 0,-6-7 65,-8 1 1,-1-2-676,-13-2 786,-6 0 1,-9 0-607,-8 0 1,-12 0 158,-13 0 1,-10 5 244,-9-1 0,-5 8 0,2-5 0</inkml:trace>
  <inkml:trace contextRef="#ctx0" brushRef="#br0">24782 3540 7998,'9'-14'0,"1"-1"0,-5 1-752,4 0 1,1 0 450,4 0 1,5-5 390,0 0 0,6-7-16,-1 3 0,4-6 51,5-4 1,5-2-48,10-3 0,1-3 134,3 3 0,8-3-125,-3-1 0,4-1 219,1 0 0,-1-7-264,-25 22 0,0-1 0,1-1 0,1 0 36,7-5 0,0-1 0,-2 0 0,0-1-497,0-2 0,-1-2 1,1-1-1,-1 0 300,-2 2 1,1-1-1,3 0 1,2-1-319,1-1 1,1 0 0,0 1-1,2 1 404,0 0 1,-1 1 0,-3 4 0,-2 1 21,-3 4 0,-1 0 0,0 3 0,-1 0 83,-3 1 0,-1 1 0,-1 4 0,1 2 123,37-13 1,-8 7 190,-7 3 0,-3 5-213,-7-1 1,-1 8 121,-13 2 0,-1 4-435,-8-4 0,-4 4 1079,-6-5-1091,1 7 427,-8-9-575,6 10 1,-18-4 74,1 6 225,-7 6 0,-16 8 0,-3 8 0</inkml:trace>
  <inkml:trace contextRef="#ctx0" brushRef="#br0">24839 4052 8103,'-14'6'-22,"-1"-4"-1000,8 4 327,0-6 608,7 0 1,2-6 54,3-4 1,-2 2 442,6-1 1,1-1-95,4-4 1,5 0 52,0 0 1,6-2-120,-1-3 0,15-5 114,9-9 1,13 1-494,10-6 1,0 1 248,-33 15 0,0 1 0,-1 0 0,0-1-369,1 1 1,0 0 0,5-4 0,1 1 286,5-2 0,2 0 0,-2-1 0,1 0-62,3 1 1,-2 0-1,-3-2 1,-1 0-26,-2 2 1,0 0 0,2-1-1,1-1-44,2-1 0,0 1 0,-2 3 0,2 1 85,-1 2 0,1 2 0,-3-1 0,-2 0 87,-5 4 1,0 1 0,-1 2 0,-2 0 16,29-10 1,2 7 0,-6-2 1,0 3-92,-6 2 1,0 1 85,-4 4 1,-5-4-143,-9 4 1,-3-2-120,-7 1 0,-1-3-25,-3 4 0,-2 1-169,-3-1 1,-8 1 308,3-2 53,-9 4 0,1 6 0,-6 0 0</inkml:trace>
  <inkml:trace contextRef="#ctx0" brushRef="#br0">3000 6156 8405,'0'-15'0,"0"1"0,0 0 564,13 0-198,-4 6 0,18 2-346,-3 6 1,6-5 88,8 0 0,1 0-341,14 5 0,-8 0 180,3 0 1,1 5-122,-2 0 0,1 4 127,-6-4 0,1 1 130,0-1 1,12-3-95,6 2 0,7-2-118,3-2 1,5 0 157,0 0 1,-36-2 0,1-1-203,34-1 0,-33-2 0,0 1 257,1 0 0,0 0 0,1-1 0,2-1-47,1 0 1,0 0 0,-1 2 0,-2 1 118,-3-1 0,-1 0 0,39 2 45,-3-2 0,-2-1-111,-34 3 1,1 1 0,33-1-1,2 8 0,-10-2 33,-4 7 1,-9-1-327,-1 5 1,-4-1 169,4-4 0,0 2-225,5-6 1,0 0 71,0-5 1,-2-2 42,-3-2 1,-3-6 88,-6-9 0,-5 3 110,0-3 0,-8-1 5,-2 1 0,-1 0 478,-8 5 1,-5 4-603,-4 1 825,-7 6-763,3-4 0,-6 7 0,0 0 0</inkml:trace>
  <inkml:trace contextRef="#ctx0" brushRef="#br0">8389 6284 8292,'14'-10'-180,"0"1"0,2 6-23,3-2 0,0 3 127,9 2 1,7-1 20,17-4 1,2-1 73,12-4 0,-2-3-449,7 4 0,-8 1 520,8-1 1,-3 4 6,3-5 0,8 6 1,-37-1 1,1 0 0,0 3 0,0-1-80,2-1 0,0-1 1,-4 1-1,0 0 35,-1 0 1,0-1-1,2-1 1,0 1-20,5 2 0,1 1 0,-1-3 0,1 0-170,4 3 1,0 0 0,-4-3 0,-1 0 173,-2 3 1,0-1-1,0 0 1,0 0-14,2 0 0,1 1 0,-1 2 0,0-1 9,5-2 0,1 1 1,-4 1-1,0 0 2,-4 1 0,0 0 0,0 0 0,0 0 7,35 0 1,-36 0-1,1 0-7,0 1 1,0-2 0,2-1 0,-1 0 27,-3-1 1,-1 1 0,0-1 0,-2 0-181,32-2 0,-1-1 247,0-4 1,5-3-79,-1 4 0,-4 1-17,-4-1 0,-12-1-37,2-4 1,-14 0-7,-1-1 0,-9 1-95,1 0 0,-4 0 358,-2 0 1,-4 6-239,-1 3 401,-5-3 0,-2 6-420,-7-2 0,-6 2 0,4 2 0</inkml:trace>
  <inkml:trace contextRef="#ctx0" brushRef="#br0">14176 881 8062,'-7'-14'134,"-1"0"82,-6 0-77,0 6 1,0 2 12,-1 6 1,-4 0 13,1 0 1,-3 7-210,2 8 1,2 0 102,-7 9 0,5 1 133,-5 9 0,7 2-65,-2 7 0,3-1 130,2 1 1,1 4 9,4 1-335,3 5 168,6-8 1,0 4-21,0-7 0,1-1-331,4-3 426,3-9-643,6-9 286,6-12 121,3-2 0,5-6-232,0 0 1,6-6-137,-1-3 184,0-10-376,-5-3 0,-1-2-145,-3 0 161,-3 7 171,-14-10 433,6 5 0,-5-7 0,6 1 0</inkml:trace>
  <inkml:trace contextRef="#ctx0" brushRef="#br0">14161 1009 8062,'0'-14'0,"2"5"46,3-1 1,-2 7-1,6-2 0,5-1 444,5 1 0,7 2-147,-3 8 0,6-2-55,4 6 1,-3 6-99,3 4 0,2 1 55,-2-1 0,0 2-125,-4 2 1,-1 3-122,1-7 0,-1 4-300,0-4 1,-1 5 224,-3-5 1,-3 0-428,-7-5 1,-6-4-72,-4-1-81,-2 0 0,-8-1 228,-4-3 0,-2-5 427,-3-5 0,-5-9 0,-2-8 0</inkml:trace>
  <inkml:trace contextRef="#ctx0" brushRef="#br0">14574 853 8207,'8'0'858,"-2"6"-769,-6 4 0,0 2 240,0 3 0,0 5-69,0 4 1,-5 3-37,0 1 1,-7 7-2,-2 3 1,-2-2-264,-8 2 0,2-2-7,-2 2 1,-1-3-95,6-7 1,-5 1-312,5-1 0,0-6 228,5-3 0,5-4-1043,-1-6 620,7-3-187,-3-6 834,12-6 0,8-8 0,8-8 0</inkml:trace>
  <inkml:trace contextRef="#ctx0" brushRef="#br0">14815 1237 8286,'15'0'382,"-6"0"-285,1 0 1,-1 0 102,5 0 0,-4 5 352,-1-1 0,-4 7-156,4-1 0,-5 2-276,0 3 1,-2 4 37,-2 0 0,-6 4-660,-4-4 1,-3 7 184,-1-3 317,-6 4 0,-2 2 0,-7-1 0</inkml:trace>
  <inkml:trace contextRef="#ctx0" brushRef="#br0">15242 782 8221,'0'-10'-714,"0"1"0,6-1 316,4-4 1,2 5 551,3-1-73,5 1 0,1 1 182,2 3 1,3 2-128,-7-2 0,-1 4-8,-3-4 1,-6 3-16,1 2 28,-7 7 1,3 1-79,-6 6 1,0 2 32,0 3 0,-6-2 52,-4 7 1,-2 4-20,-3 5 0,1 5 94,0-5 1,1 5-59,4-5 0,3-1-279,6-8 0,1-4 76,4-6 0,3-6-204,6-3 1,5-5 39,0-5 1,6-10 139,-1-14 1,3-1-203,1-8 1,1-4 29,-1-6 1,-1 2 164,-3 8 0,-4 4-55,-6 5 0,-4 7 266,-1 3 3,-5 3 13,2 8 0,-6 5-60,0 13 0,0 6 100,0 12 0,-5 7 29,0 3 0,-4 9 142,4 5 0,0 8-60,5 2 1,0 4-101,0-4 0,0-1-293,0-4 1,7 0 97,2 0 1,-1-3-52,2-7 0,-6-6 52,6-12 1,-7-7 63,2-3 643,-4-10-494,-1-3 0,-6-9-360,-4-6 0,-2-2 116,-2-13 1,-7 0-276,-3-4 0,-2-2 142,-3-3 0,1 3 28,-1-3 1,7 4-26,3 5 1,3-1-55,2 6-35,6 0 0,2 5 59,6 0 0,6 4-562,4 1 0,9-1-19,4-4 757,4-6 0,8-2 0,1-7 0</inkml:trace>
  <inkml:trace contextRef="#ctx0" brushRef="#br0">15867 697 8150,'7'-8'-206,"1"-3"-53,6 6 0,5 0 792,0 5 0,4 0-90,-4 0 0,7 0-169,-3 0 0,4 2-17,2 2 0,-1 4 29,1 7 1,-6 0-47,1 4 1,-7 0 15,2 10 0,-3-2-220,-2 11 0,-6-1 103,-3 6 0,-3 0-258,-2-1 1,-13 3 107,-6 2 1,-13-1-109,-6 6 1,-4-6-56,-6 1 0,-2 2-286,-7-2 0,2 1-7,3-5 467,3-7 0,4 3 0,1-5 0,1-3 0,4-1 0</inkml:trace>
  <inkml:trace contextRef="#ctx0" brushRef="#br0">14204 867 8143,'0'-9'-667,"0"-1"0,5 1 314,-1-5 1,6 4 393,-5 1 1,6-1 30,-2-4 0,5-2-124,5-3 1,-3 3 51,3-3 0,-3 4 141,-2 0 1,0 1 111,1 0 1,-1 0-94,0 0 1,-5 6 144,1 3-185,-7 3 0,8 4 75,-6 3 0,1 3-72,-1 6 0,-3 5 8,2 0 0,-1 4-97,2-4 0,-2 0-182,7-5 1,-2 1-912,1-1 1059,4-6 0,-5-2 0,6-6 0</inkml:trace>
  <inkml:trace contextRef="#ctx0" brushRef="#br0">15356 611 7336,'-5'-9'194,"0"-1"1,0 6 75,5-6 0,0 1-215,0-6 0,2 3-66,3 2 0,-2-7 83,6 3 1,1-2-75,4 6 1,2-2 86,3 2 0,-3 2-65,3-1 0,-4 6 2,0-2 1,4 3-106,-1 2 1,1 0 155,-4 0 1,-1 2-1,0 3 0,-4 1 42,-1 4 0,-1 2 154,1-2 0,-1-2 55,-3 1-230,-3 1 1,4 4-279,-6 0 1,0-5 183,0 1 0,0-1 0,0 6 0</inkml:trace>
  <inkml:trace contextRef="#ctx0" brushRef="#br0">20133 5260 9194,'1'-8'182,"4"3"1,3 4-13,6 1 0,5 0 154,0 0-153,6 6 1,-2-3-3,5 7 1,0-1 22,1 6 1,-1 3-253,1 1 0,-2 7 48,-4-3 1,-1 4 11,-3 2 1,-8-1 56,4 1 1,-4-3-140,3-2 0,-6 1-81,-3-6 0,-4 0-14,-1-5 0,0-4-235,0-1-506,0-5 41,0 2 1,-5-14 876,1-6 0,-7-7 0,3-7 0</inkml:trace>
  <inkml:trace contextRef="#ctx0" brushRef="#br0">20545 5146 8208,'-6'16'631,"-4"3"0,-4 3-337,-5 7 1,2 1-141,-7 3 1,0 3 72,-4 7 0,-5-1 166,0 1 0,-1 4-120,6 1 0,6-7-254,3-8 1,5-4-525,4-6-865,-2-2 925,10-13 0,0-10-398,7-12 1,5-8 842,-6-11 0,7-4 0,-3-5 0</inkml:trace>
  <inkml:trace contextRef="#ctx0" brushRef="#br0">20104 5104 8030,'0'-15'-71,"0"1"1,2 0-169,3 0 0,-2 0 270,6-1 0,-4-4 246,5 0 0,-1-4-131,5 4 0,0-5-129,1 5 1,-1-5 205,0 6 0,0-1-93,1 4 0,-1 1-100,0 0 0,-5 4-31,1 1 0,-5 6-254,4-2 293,-6 4 0,4 7-7,-7 3 0,0 4-34,0 1 0,4 0-6,1 1 1,1 4-173,-1-1 1,-3 6 112,2-5 1,0 5-932,0-5 999,-2 0 0,4-5 0,-6 0 0</inkml:trace>
  <inkml:trace contextRef="#ctx0" brushRef="#br0">19934 4763 8005,'-15'0'-423,"1"0"281,0 0 1,5 4-272,-1 1 1,1 8 493,-6 1 1,0 2 501,-4 7 1,3 3-226,-3 7 0,-2 2-129,2 2 1,5 9 75,5-3 1,1 4-118,-2 1 1,4-3-158,6 8 1,0-9 23,0-2 1,0 0-153,0-9 0,11 0-49,3-5 1,10-6-408,0-3 1,-1-8-628,6-1 1180,-4-7 0,10-3 0,-7-8 0</inkml:trace>
  <inkml:trace contextRef="#ctx0" brushRef="#br0">20687 4848 8018,'10'0'-410,"-1"0"0,1 1 582,4 4 1,-1-2 524,-4 7 1,5 1-184,0 8-313,1-3 0,7 10-1,-3-2 0,-2 5-12,7 4 1,0-2-4,4 7 1,-4 0-11,-1 5 1,-5-5-95,1 0 1,-5-2 77,-5 2 0,2-2-145,-6-3 0,0-3 42,-5 4 1,0-4 38,0-2 0,-11 5-114,-3 0 1,-5 0 62,0-4 0,1-2-639,-5-4 1,4-2 285,-5-7 0,7-6 309,-2-3 0,-3-4 0,-1-1 0</inkml:trace>
  <inkml:trace contextRef="#ctx0" brushRef="#br0">27995 1976 8307,'21'0'876,"-4"0"-518,7 0 1,3 0-41,11 0-137,-7 0-40,23 0-2,-16 0 0,15-1-73,-5-4 0,-1 3 148,-4-3 1,-5 4-336,0 1 0,-2 0 63,2 0 0,-3 0-232,-7 0 0,-6 0-57,-3 0 1,-3 0-756,-2 0 63,-6 0 1039,-2 6 0,-18-4 0,-4 4 0</inkml:trace>
  <inkml:trace contextRef="#ctx0" brushRef="#br0">28564 1820 8245,'1'-8'0,"4"3"0,-2 3-222,7 2 0,-1 0 72,6 0 0,-1 2 296,0 3 1,7 1-83,2 4 1,9 2 162,1-2 0,5 2 50,-5 3 0,0-1-214,-4 0 1,-7 0 185,-3 0 0,-5 1-73,-5-1 1,-2 5-113,-7 0 1,-8 0 85,-6-5 0,-13 2-451,-11 3 0,-10-4-107,-4 4 0,2-3 408,-2-2 0,6 1 0,-3-1 0</inkml:trace>
  <inkml:trace contextRef="#ctx0" brushRef="#br0">29488 1436 7471,'0'-8'-55,"2"2"282,2 6 168,-2 0-204,4 0-1,-6 0 0,0 1-37,0 4 0,0 3-8,0 6 1,0 2-68,0 3 1,-4-2 11,-1 7 0,-6 0 11,1 4 1,-2 7 13,-3 3 1,-5 3 16,-4 1 1,-3 1-27,-1 0 1,-5 4-144,0 0 1,6 1 42,8-5 0,4-7-84,6-3 0,3-5 210,6-4 1,0-3 5,0-7 1,1-1 68,4-4 1,3 2-94,6-6 1,7 1 136,2-1 0,4-4-75,2 4 0,4-3-242,0-2 0,6 0-43,-1 0 1,-1 0-202,1 0 1,-11-5-16,1 0 1,-9 1-247,0 4 0,-8-2-658,-2-3 1229,-5 4 0,8-6 0,-4 7 0</inkml:trace>
  <inkml:trace contextRef="#ctx0" brushRef="#br0">29829 1791 8181,'-8'0'-1408,"-4"5"1245,2 0 0,-1 6 254,2-2 1,-4 4 104,4 1 1,1 5-119,-2 0 1,7 6 241,-2-1 1,-1 3-97,1 1 0,1 5 60,4 1 0,-5-1-161,0-5 1,0-1-44,5-3 1,2-4 26,3-5 0,-2-3-5,6-2 1,1-4 34,4-6 1,0-2-33,0-2 0,7-6-200,3-9 1,4-3 112,5-6 0,-3-1-140,3 1 1,-7-5 4,-3-1 0,-7 0-2,-2 1 1,-1 3 84,-8-4 1,0 11-2,-5 4 1,-8 0 152,-7 5 0,1-4-182,-5 9 158,-3 2 0,2 1-86,-4 6 1,8 0-417,7 0 1,4 6 111,-5 4 0,7-2-40,-2 1 0,4 1 10,1 4 0,6-5 326,4 1 0,2-7 0,3 3 0</inkml:trace>
  <inkml:trace contextRef="#ctx0" brushRef="#br0">30256 1877 8181,'0'7'-924,"-2"5"802,-3-8 0,-7 7 235,-7-1 1,-2 2-24,2 3 1,4 5 324,-4 4 1,3 3-89,2 1 0,1 1-222,4-1 0,-3 0 43,8 1 1,-1-5-115,5-1 0,0-10 86,0 1 0,6-9-128,4 0 0,7-4 89,2-1 0,5-1 9,-5-4 0,6-5-210,-1-9 0,-4-1 112,-1-4 1,2-4-160,-2-1 0,-2 1 75,-7-5 1,1 1 56,-7-1 1,1 8-33,-5-4 0,0 6-21,0-1 1,-5 3 100,1 7 1,-6 0-52,5 0 1,-6 6-189,2 3 0,1 3 14,-2 2-939,1 0 587,1 0 564,2 7 0,-1 1 0,0 6 0</inkml:trace>
  <inkml:trace contextRef="#ctx0" brushRef="#br0">30725 1820 8181,'14'-15'-200,"0"1"0,-1 0-389,-3 0 0,-4 0 1522,-6-1-609,0 1 0,-8 0-275,-6 0 0,-2 6-17,-8 3 0,-4 4 145,-5 1 0,-5 0-31,5 0 0,-5 1 73,4 4 1,8 3-252,7 6 0,3 5 131,2 0 0,1 0-200,4-5 1,2 2 114,7 3 0,7-3-63,2 3 0,5-4 72,5 0 0,-1-6-144,5 1 0,-1-3-15,2 3 1,1 1-45,-6-6 1,0 4 104,-5-4 1,1 0 7,-1-5 1,-5 0 229,1 0-172,-7 0 174,10 0 10,-12 0 219,12 0-181,-12-7-3,6 6 0,-2-7-125,-1 3 70,1 4-159,-5-6 157,0 7-720,6-6 203,-4 4 364,4-4 0,-12 0 0,-2-2 0</inkml:trace>
  <inkml:trace contextRef="#ctx0" brushRef="#br0">29346 1749 8181,'0'-15'0,"0"1"-98,0 0 1,-2 4-81,-2 1 1,0 6 3,-5-2 1,-5 4 127,-5 1 1,0 4 264,5 1 0,1 6-15,3-1 0,4-3 57,6 3 0,0-1-144,0 6 0,6-3 10,4-2 1,9 1-132,5-6 0,10 4 142,9-4 0,3-1-225,11-4 1,-4 0 121,9 0 0,-2 0-428,2 0 1,-1-1 215,10-4 1,-3 4 42,8-4 0,-5 3 106,-4 2 1,-7-4-23,-13-1 0,-3 0 71,-15 5 1,1 0-58,-11 0 1,-2 2-634,-8 2 437,-2-2 1,-14 9-89,-2-6 0,-10 4 320,-5-4 0,-9 6 0,-3-3 0</inkml:trace>
  <inkml:trace contextRef="#ctx0" brushRef="#br0">29389 2005 8318,'0'-8'59,"0"1"0,6 7-330,3 0 1,4 0 153,1 0 1,2 5 41,3 0 1,5 0 279,9-5 0,2 0 204,2 0 1,5 0 15,-5 0 1,9 0-134,2 0 0,10 0-300,-1 0 0,9 0 4,1 0 1,-3 0-52,3 0 1,-9-5 25,-1 0 1,0-1 8,-5 1 0,-1 3 35,1-2 1,-13 2-121,-1 2 0,-6 0-483,-4 0 172,-6 0-211,-1 0 1,-16 2 460,-10 2 0,-5-2 166,-13 3 0,-7-4 0,-7-1 0</inkml:trace>
  <inkml:trace contextRef="#ctx0" brushRef="#br0">29047 2545 8043,'7'-8'-783,"-4"2"-72,6 6 1289,-6 0 0,4 7-148,-7 8 1,0 5-180,0 9 0,-11-6-33,-4 1 1,-4 0 6,1 4 1,-3 1 12,-3-1 1,-1-1 0,6-3 1,0 2-14,5-2 1,4-2-9,1 2 0,4-7-55,-4 2 1,6-1 123,-2 1-128,3-4 1,9 6-26,2-7 1,5-6-12,5-3 0,3 1 8,7-1 1,4 0-131,0-5 0,7-7-44,-2-2 1,-2 1 103,2-2 1,-7 2-446,3-1 0,-6-2 15,-4 6 513,-4 0 0,-6 5 0,1 0 0</inkml:trace>
  <inkml:trace contextRef="#ctx0" brushRef="#br0">29332 2758 6391,'8'0'851,"-2"0"-629,-6 0-156,0-6 68,0 4 16,0-4-50,0 6 0,0 6-1,0 4 0,-5 2 24,0 2 0,-6 5-40,2 0 0,-4 5-79,-1-5 0,5 2 89,-1-3 0,7-2-194,-2 3 131,4-3 0,2-3 33,4-4 1,3 2 47,6-6 0,5 0 104,0-5 1,6 0-156,-1 0 1,-2-7 16,2-2 0,-1-4-230,6-1 1,-7 3 71,-3-3 0,-3 3-82,-2-8 1,-6 3 65,-3 2 1,-4 0 0,-1-1 0,-1 3-30,-4 2 1,-3-1-80,-6 6 1,-5 1-73,0 4 1,-5 0-56,5 0-6,0 0 1,7 1 337,2 4 0,4-3 0,6 4 0</inkml:trace>
  <inkml:trace contextRef="#ctx0" brushRef="#br0">29843 2744 8100,'2'-13'-1320,"3"4"1432,-4-4-39,6 5 1,-6-5 233,4 4 253,-3-4 3,4 5-276,0-6-65,-4 6-137,4 2 1,-12 6-176,-4 0 1,-2 0 94,-3 0 1,-3 5-125,-1 0 0,0 6 92,4-2 0,1-1-104,0 1 1,1-4 171,4 5-43,-4-7 159,12 9-131,-6-4 148,7 7 1,2-3-86,3-2 1,-2 2-39,6-2 0,1-2-35,4 1 0,0-4-85,0 4 0,1 1 36,-1 4 1,-5-4 56,1-1 1,-7-4-42,2 4 1,-4 1 8,-1 4 1,0-5 147,0 1 0,-8-5-59,-6 4 1,-2-1-31,-7 1 0,4-1-60,-5-3 0,2-3-87,-2 2 1,-1-2-23,6-2 0,0 0 40,5 0-366,0 0 0,6-2-90,3-2 534,3 2 0,9-11 0,1 6 0</inkml:trace>
  <inkml:trace contextRef="#ctx0" brushRef="#br0">29957 2858 8100,'14'0'364,"1"0"0,-1 0-185,0 0 1,-4 0-85,-1 0 1,1 0-65,4 0 0,0 0 82,0 0 0,7-2-294,2-3 1,4-3 107,2-6 0,-2 0-29,-4 0 0,3-1-14,-8 1 1,1 0-58,-4 0 1,-7 0 9,-4-1 0,-2 6-141,-2-1-79,0 1 324,0-5 0,-5 4 151,0 1 1,-6 6-17,2-2 1,1 3 302,-2 2-323,7 0 246,-9 0-218,10 0 1,-4-1 143,6-4-109,0 3 27,0-4-236,0 6 105,0 0-9,0-6 16,6 4-23,-4-4 4,4 6-15,-6 0-240,0 0 250,0 6-34,0-4 12,0 4 27,0-6-5,0 0 5,6 0-599,-4 0 215,4 0 381,-6 0 0,7-6 0,0-2 0</inkml:trace>
  <inkml:trace contextRef="#ctx0" brushRef="#br0">30298 2730 7518,'0'-8'238,"0"-5"1,0 10-54,0-7-312,0 7 119,0-9 116,-6 10 0,3-4-144,-7 6 1,6 0 98,-6 0 1,-1 0-15,-8 0 1,2 4-23,-7 1 0,-1 6 3,-8-1 1,3 1 18,-3-2 1,4 4 1,5-4 1,4-1-66,6 2 0,1-1 61,4 5 0,2 1-44,7-1 1,0 0 27,0 0 0,7 1 1,2-1 1,8 5-30,2 0 0,7 0-3,-3-5 0,4 0-47,2 0 0,-6-4 62,1-1 1,-5 1 148,5 4 1,-9-5-7,0 1-5,-1-7 0,-11 5-63,7-3 0,-9-4-31,-1 4 1,-6 1 105,-8-1 0,-13 4 131,-6-4 0,-9 6-59,-5-1 1,-3-2-50,-7 1 0,8-1-403,6 2 1,7-3 136,7-2 1,7-3-598,3 2 675,10-2 0,2-15 0,7-2 0</inkml:trace>
  <inkml:trace contextRef="#ctx0" brushRef="#br0">29460 3327 8159,'0'-15'0,"0"1"0,0 0 0,1 5 0,4-1 0,-3 7 0,10-10 0,-10 12 0,4-6 0,-6 14 0,0 2 0,0 9 0,0 0 0,0 8 0,0-3 0,-6 4 522,-4 2 0,2-2-276,-1-4 1,-1 3-146,-4-7 1,2 4-420,2-4 1,-3 0-25,4-5 0,1-4-222,-1-1 1,4-6 149,-5 2 414,7-3 0,-9-2 0,4 0 0</inkml:trace>
  <inkml:trace contextRef="#ctx0" brushRef="#br0">29261 3469 8159,'7'0'-78,"1"1"-502,-3 4 0,-2-2 138,7 7 1,-7 1 858,2 8 1,-4-2-118,-1 7 1,0-5 0,0 4 0,-1-4-93,-4 5 1,3-6 155,-2 0 1,2-2 43,2-2-236,0-6 1,2-1-3,2-7 0,4-2 7,6-3 0,9-4-351,5-10 1,2 2 96,8-7 1,-5 5-513,5-5 1,-8 8 73,-2 2 515,-5 0 0,-9 12 0,0-4 0</inkml:trace>
  <inkml:trace contextRef="#ctx0" brushRef="#br0">28365 3981 8146,'-10'0'-1595,"1"0"1489,-1 0 106,-10 0 0,4 1 87,-3 4 0,-1 3 181,1 6 0,-7 0-96,3 0 1,1 1-90,-2-1 1,5 6 219,-5 4 0,7 3-73,-2 1 1,5 1 64,4-1 0,-2 7-139,2 3 1,4 3 31,1 2 0,3-7-135,2-3 0,0 0 51,0-4 1,8 1-183,7-11 0,0 0 133,9-5 0,0-6-431,4-3 0,1-4 43,-1-1 1,0-6-404,1-4 736,-1-2 0,1-9 0,-1-1 0</inkml:trace>
  <inkml:trace contextRef="#ctx0" brushRef="#br0">28535 4151 8278,'2'-9'-891,"3"-1"713,-4 7 1,10-5 284,-6 3 33,0 4 14,1-5 127,-4 6 24,4 0-66,-6 0-6,0 0-234,6 0 112,-4 0 0,6 0-133,-3 0 0,-2-2 54,6-3 0,-4 4-129,4-4 0,-4 3 61,5 2-13,-7 0-48,10 0 105,-12 7-114,5-6 111,-6 12-106,0-12 89,0 6-9,0-7 191,0 0-95,0 6 0,-1-3 153,-4 7 1,2-1-109,-7 5 0,3 1-29,-3-1 1,-1 0-44,6 0 1,1 0 2,4 1 1,-5-6-11,0 1-42,0-1 0,7 4 185,3-4 1,-2-2-138,6-7 1,1 0 54,4 0 1,0 0-42,0 0 1,2 0-40,3 0 0,-1-7-33,5-2 1,-4-4 6,5-1 0,0 0-45,4-1 1,-1 1-191,-3 0 0,2-5 62,-2 0 1,-2-1-84,2 1 0,-7 3 8,2-3 0,-5 3 125,-4 2 1,1 0-78,-6-1 130,0 8 311,-5-6-268,0 11 345,0-4-272,-7 12 0,6 2 104,-4 6-100,-3 1 1,6 0-12,-2 4 1,-3-1 8,3 6 1,-7-4-21,1 8 0,-3-1 180,-1 11 0,0 0-41,0 5 0,0 6 106,-1 3 0,1 3-253,0 2 0,0-5-2,-1 0 1,3-7-67,2-3 1,-1-2 90,7-12 1,-6 2-19,5-11 1,1 0 170,4-5-25,-7 0 0,4-1-70,-6-3 0,4-4 24,-5-6 1,1 0-103,-5 0 0,-2-2 83,-3-2 1,2-4-178,-7-7 0,7 1 98,-2 0 0,4-2-89,6-3 1,-2 2 232,6-7 1,0 7 203,5-2 1,2 1-323,3 0 0,7 2-187,7-3 1,11 3 87,-1 2 1,9-5-214,0 0 1,3 0-725,1 5 0,-1-1 128,-3 1 859,3 6 0,-4-4 0,5 4 0</inkml:trace>
  <inkml:trace contextRef="#ctx0" brushRef="#br0">29261 4677 8068,'14'-14'-262,"0"0"1,0 1 104,0 4 0,1-2 415,-1 6 0,0-5 157,0 6-197,1-1 1,-8 6-6,-2 4 0,-3 0-3,-2 9 0,-3-3-94,-7 8 1,-1 3 16,-13 2 1,1 3-215,-6 1 0,1 1 81,-1-1 0,-5 1 0,-3-1 0</inkml:trace>
  <inkml:trace contextRef="#ctx0" brushRef="#br0">29886 4151 8219,'2'-12'-202,"2"2"1,0 2-784,5 3 1169,1 4 0,4-10-17,0 6 0,0-1-27,0 1 0,1 3-20,-1-2 1,0 2 14,0 2 0,-4 0-129,-1 0-5,-6 0-67,4 0 0,-7 6 75,0 4 1,-2 3-4,-3 1 0,-2 0 11,-8 0 1,-4 2 127,0 3 1,0-2-92,5 7 1,0-2 121,0 2 1,1-2-139,4-3 0,2-3 2,7 3 0,0-4 38,0 0 0,2-7-3,3-4 0,3 3-81,6-3 0,2 0 55,3-9 0,3 2-142,6-7 1,1-4-31,-1-5 0,7-5-250,3 5 1,-4-4 116,0 4 0,-4-5-175,-2 5 0,-6-5 324,-3 5 1,-3 2-247,-2 8 364,-6-4-237,-2 11 348,-6-4 0,0 8 91,0 2 1,-6 3 31,-3 2 1,2 4-52,2-4 0,-1 9 32,1 1 0,-4 6-27,4-1 0,-1 4-118,1 5 0,4 8 63,-4 7 0,-2 1-30,3-2 1,-6-1-4,6 6 0,-6-11-18,5 2 0,-4-6-175,4 1 1,-1-4 124,1-11 0,3 3 46,-2-8 1,1 0 565,-2-9-155,3 4-305,-10-11 0,4-2-74,-7-10 1,1-4-74,0-5 0,-5 2-148,0-7 1,-1 0-315,1-4 1,1-5-112,-5-1 0,10-4-416,-1 5 1,9-5 252,0 5 0,4 0 688,1 5 0,6-1 0,2 1 0</inkml:trace>
  <inkml:trace contextRef="#ctx0" brushRef="#br0">30071 4052 8179,'-8'-7'-880,"2"-1"1,7-6 895,4 0 0,-2 0-14,7 0 0,-1-1 148,5 1 0,1-5-95,-1 0 0,0 0 441,0 5-129,0 0-232,1 0-20,-7 6 37,-2-5-236,-6 12 0,2-4 93,2 10 0,-2-2 20,3 6 0,-2 5-16,1 5 1,-2 7 202,3-3 0,-4 4-222,-1 2 0,0 2-225,0-2 0,2 1 190,3-11 41,-4 6 0,12-9 0,-5 4 0</inkml:trace>
  <inkml:trace contextRef="#ctx0" brushRef="#br0">30597 3938 8096,'5'9'-79,"0"1"1,6-1-40,-2 6 1,4-1 439,1 0-153,0 7 1,2-4 114,3 7 1,-2-1 119,7 6 0,0-1-85,4 1 0,-4 1 135,-1 3 1,-5-2-290,1 7 0,0 0 86,-5 5 0,2-5-207,-11 0 0,-1-7 5,-4 2 1,-1-3-19,-4-1 0,-11-1 27,-12 1 1,-13-2-217,-12-4 0,-8-1-514,-5-3 0,-7-3 429,2 3 1,4-3-600,15-2 1,14-4 841,10-1 0,6-6 0,3 2 0,6-3 0</inkml:trace>
  <inkml:trace contextRef="#ctx0" brushRef="#br0">21810 5331 8245,'-7'0'346,"0"0"-280,7 0 112,0 0-271,7 0 0,0 0 190,8 0 0,0 0 50,4 0 1,-3 0 165,3 0-203,3 0 1,0 0-26,7 0 0,1 2-37,3 2 1,-1-2-92,6 3 0,-1-4 104,6-1 0,0 0-151,-1 0 1,-4 0 89,0 0 1,-5-1-62,5-4 1,-4 3 45,3-2 1,1 2 24,5 2 0,0 0 68,-1 0 0,-1 0 29,-3 0 0,3 0 72,-3 0 1,2 0-121,-2 0 0,1 0-47,-6 0 1,1 0 60,-6 0 0,5-5-154,0 1 1,2-1 104,-2 5 1,-1 0-21,6 0 0,-5 0-6,5 0 1,-7 0 16,3 0 0,0 2 4,0 2 0,-1-2-9,-5 3 0,1 1-64,-1-1 0,0-1 71,1-4 1,-1 0-52,1 0 0,-1 0 28,1 0 1,-1 0-11,1 0 0,4 0 74,0 0 0,5 0 10,-5 0 1,5 0-24,-5 0 1,-1 0-27,-9 0 0,4 5 100,-3 0 0,3 0-81,1-5 0,2 0 121,3 0 0,4 0-155,5 0 0,7 0-125,3 0 0,5-5 82,5 0 1,-4-1-11,4 1 1,-8 3 226,-2-2 0,-11 2-108,2 2 1,-4 0 131,4 0 1,-5 0-110,0 0 1,4 0-44,6 0 1,-1 0-17,-4 0 1,4 0-12,0 0 0,-4 0 1,-5 0 0,-5-1-174,5-4 1,-6 3 5,1-2 0,-3 2 73,-2 2 0,2 0-16,3 0 0,4 0 46,5 0 0,-4 0 32,0 0 1,-1-5 10,1 0 1,1 1 112,-6 4 0,0 0-104,-4 0 1,-1-5 15,1 0 0,-1-1-21,1 1 1,-3 4 8,-2-4 1,5-1-13,-1 1 0,0-5 6,6 6 1,-4-1 45,-2 5 1,0-5 21,1 0 1,-2 1 21,-4 4 0,3 0-57,-7 0 0,6 0 6,-1 0 0,-2 4-89,1 1 0,0 0 80,0-5 1,3 0-83,-7 0 0,6-2 5,-1-2 0,-2 2-132,1-3 0,-4 4 107,5 1 1,-7 0 6,2 0 1,-3 0-59,-2 0 1,-4 0-416,-1 0-726,-6 0 490,4 0-388,-7 0 1153,0 0 0,-7 6 0,0 2 0</inkml:trace>
  <inkml:trace contextRef="#ctx0" brushRef="#br0">26801 4976 7366,'13'1'261,"-4"4"1,-1 3 199,-3 6 1,-2 0-87,6 1 1,-4-1-158,4 0 0,-4 0-31,5 0 0,-1 1-190,5-1 0,2-1 97,3-4 1,-3 4-125,3-4 1,3-1 61,2 2 1,-2-3-242,2 3 0,-7 3-4,2-4 0,1-1 38,-1 1 0,0-4 185,-4 5-21,-8-7 22,6 9-49,-11-10 185,4 11 0,-8-7-77,-2 3 1,-4 4 241,-6-3 1,-2 2-41,-3 2 1,-5 2-137,-9 3 1,-10 3-86,-9 7 0,-5 1-1703,-4 3 1652,2 3 0,22-12 0,-2 1 0,3 0 0,0 1 0</inkml:trace>
  <inkml:trace contextRef="#ctx0" brushRef="#br0">28720 5630 6633,'5'9'-109,"0"1"0,6-6 212,-2 6 1,6-2 505,3 1-317,5-2 1,5-7 88,0 0 1,2 0-202,4 0 1,-4 0 55,3 0 1,2 0-98,-2 0 1,5-7-108,-5-2 0,6 1 124,-1-2 1,3 1-115,2-5 1,4-1-127,1 1 0,-1 2 61,-4 2 1,-2-2-108,-3 2 0,1-3 93,-6-1 0,-1 5-55,-8-1 0,-2-1 31,-3-8 0,-3 3 41,3-3 1,-4-1 2,0 1 0,-1-6 8,0 1 1,0-1-13,0 1 1,1-3 14,-1 3 1,0 4 141,0 1 1,1-2-131,-1 3 1,0 0 42,0 9 1,-1-4 17,-4 4 11,4 2 14,-11-5 0,5 8 99,-2-5-202,-3 6 111,4-4-338,-6 7 287,0-6-155,-6 5 1,3-6 109,-7 7 0,5 0-31,-4 0 1,-1 0 3,-4 0 1,3 2 8,-3 3 1,3-4 30,-8 4 0,-3 3-28,-2 1 0,-3-1 31,-1 2 1,1-1-21,3 5 0,-1-4-135,6-1 1,-5 1 32,5 4 0,0 0-161,5 0 1,6-4-117,4-1 0,2-4 379,2 5 0,0-7 0,0 3 0</inkml:trace>
  <inkml:trace contextRef="#ctx0" brushRef="#br0">30028 5132 8253,'2'-8'135,"3"3"1,-2 5-479,6 5 0,-6 3 375,2 6 0,1 5 651,-1 0 1,5 0-258,-6-5 1,6 1 8,-5-1 0,6 0-341,-2 0 0,4-4 99,1-1 0,-1-4-1997,-4 4 1804,4-5 0,-12 8 0,6-4 0</inkml:trace>
  <inkml:trace contextRef="#ctx0" brushRef="#br0">28024 5957 8140,'0'-8'554,"0"1"-367,0 7 63,0 0-193,-7 7 0,1-4-37,-4 6 0,-2-4-148,2 5 110,-2-1 1,-2 1 67,-1-1 0,6-6-151,-1 2 0,1-2 127,-5 2 1,4-4-166,1 4 0,-2-3 53,-8-2 0,1 0 31,-5 0 0,4 0 47,-5 0 1,-1 5 1,-8-1 0,2 1 5,-2-5 1,-1 0-21,0 0 0,0 0 77,0 0 1,3 0 5,-7 0 0,10 0 15,-6 0 1,7 0-2,-6 0 0,3 0 13,2 0 1,-1 0-55,1 0 0,-7 0 9,-3 0 0,-3-2 54,-1-2 1,-3 2-46,-2-3 1,3 4-107,-4 1 0,9-5 98,1 0 1,6 1-114,-1 4 1,3-2 51,2-3 1,-7 4-88,-3-4 0,0 3 62,-5 2 0,2 0-17,-11 0 1,5 0-62,-5 0 1,11 0 81,-2 0 0,5 0 60,0 0 1,-1 0-66,6 0 0,4 0 159,5 0 0,1 0-56,-6 0 0,1 0-32,-1 0 0,1-4-15,0-1 0,-1 0 9,1 5 1,-1-1-71,1-4 0,-2 3 61,-3-3 1,3 4-84,-4 1 1,4 0 58,2 0 1,1 0-2,3 0 1,-2 0 31,2 0 1,-1 0 3,1 0 0,-5 0-2,1 0 0,0-5 7,-6 0 1,-2-1 1,-2 1 0,-3 4-14,-2-4 1,-4 2-28,0-2 1,-7 4 27,2-4 0,-10 5-409,-4 5 0,-8 1 402,-2 3 1,35-4 0,1-2 159,-36 2 0,7-3-328,7 2 1,4 3 179,1-3 1,5 1-104,0-5 0,-2 0 97,-8 0 0,2 0-11,-6 0 1,12 0 12,2 0 0,2-5 210,2 1 0,1-3-108,4 3 0,0 2-59,1-3 1,-6 4-42,1 1 0,-7 0 20,2 0 0,-2 0-229,2 0 1,-1 0 77,5 0 1,6 0-6,4 0 1,0 0 44,-5 0 1,0 0 153,1 0 0,-2 0-94,-4 0 1,4-2 103,-3-3 1,-2 4-34,1-4 0,6 3 167,4 2 0,6 0 191,-1 0 1,4 0-340,6 0 1,-3 0 121,7 0 1,-4 0-123,4 0 0,0 0-104,5 0 0,-2 0 71,-3 0-38,3-6 0,-4 5 51,5-4-1,1 3-31,0 2 25,0 0-25,-1-6 32,8 4-71,-6-4 7,5 6 0,-6 0-18,0 0-4,-1 0 7,-5 0 0,4 0 161,-3 0 1,3 0-128,2 0 0,5 0 21,-1 0 1,5 0 15,-4 0-47,6 0 0,-5 0-47,3 0-264,4 0 103,-6 0-389,7 0-1098,0 0 892,0 6 797,0-4 0,7 11 0,0-6 0</inkml:trace>
  <inkml:trace contextRef="#ctx0" brushRef="#br0">22265 5715 8311,'-14'0'-422,"0"0"1,5 2 258,-1 2 1,-1 3 457,-8 2 0,2 4-230,-7-4 1,5-1-58,-5 2 1,5-2 115,-4 1 1,-1 2 12,-4-6 0,4 6 141,0-2-138,7-2 1,-10 5 12,3-2 0,4 2-11,1 3 1,3-6-149,2 1 219,-1-1-132,8 5 18,0 0 0,7-4 72,0-1 0,7-4 0,2 5 1,5-6 148,5 6 1,-1-5-168,5 4 1,-1-4 36,2 4 0,3-1-87,-3 2 0,1 2 73,-1-2 0,1-2-138,-6 1 0,1-1 88,-1 2 1,-3 1-15,3-7 1,-3 6 19,-2-5-36,0 6-130,1-10 235,-1 5-543,0-6 160,-6 0-1703,-2 0 1885,-6 0 0,-12-6 0,-4-2 0</inkml:trace>
  <inkml:trace contextRef="#ctx0" brushRef="#br0">21213 583 8565,'0'-10'-10,"0"1"0,0-1-353,0-4-28,0 0 0,0 0 1036,0 0-57,0 6-384,0-5-46,0 11 1,2-4-157,3 6 1,-4 6 14,4 4 0,-3-2 31,-2 1 0,0 6 38,0 3 1,4 3-31,1-2 1,4-2 85,-4 7 0,6-2-72,-1 2 1,-2 1 49,1-6 1,1 5-18,4-5 0,-5 0-52,1-5 1,-2 0-6,1 0 1,2-4-12,-6-1 0,1-6 307,-1 2-169,-3-3 1,6-4-208,-4-3 0,-2-4 114,3-10 1,1 2-132,-1-7 0,-1 2 133,-4-2 0,5-3-242,0 4 0,1-4 81,-1-2 1,-2 6-56,7-1 0,-7 7 47,1-2 17,4 3 1,-5 3 25,7 4-13,-7 2-194,3 7 225,-6 0 0,5 2 44,0 3 1,1 3 32,-1 6 0,-3 5 182,2 0 0,3 1-165,-3-1 0,6-3 163,-5 3 0,4-3 183,-4-2-337,6 0 1,-8-6 471,6-3-291,-5-4 108,8-1 0,-5-6-50,2-3 0,4-4-595,-4-1 0,4-7-226,1-2 1,0-3-238,0 3 1,-4-4-295,-1 3 0,-1-3 464,2-1 1,1 1-730,-6 3 1301,6 4 0,-10 12 0,12-5 0,-5 5 0</inkml:trace>
  <inkml:trace contextRef="#ctx0" brushRef="#br0">22649 313 8360,'8'-7'0,"0"0"-177,-3-8 0,-2-4-142,6 0 1,-5 0 365,0 5 0,-2 0 161,-2 0 0,0 4 71,0 1-97,0 6 0,0-5 135,0 3-126,0 3 1,5 2-284,-1 10 1,6 9 98,-5 5 0,6 2-32,-2 3 0,2 4 69,-1 0 0,2 5-28,-2-5 0,2 0-101,3-4 1,-6-1 65,1 1 0,-7-7-147,2-3 192,2 3 0,-5-6-78,3 3 0,-5-8-48,-5-2 43,-3-6 0,-1 4 9,-1-7 1,5 0-7,-4 0 0,6-2-150,-2-3 0,5-2 99,5-8 1,7 6 20,7-1 0,7 6 0,-3-6 1,1 7 156,5-2 1,-11 5-70,6 5 1,-2 3 11,-3 6 1,-1 0 7,-9 1 0,2-1-33,-6 0 0,0 0 242,-5 0 1,0-4-63,0-1 0,-7-1 157,-2 2 1,-5-2-76,-5-4 1,1-2-155,-5 3 0,-1-4-49,-5-1 1,1 0 42,0 0 1,5-6-205,4-4 1,5-2-718,5-2 828,2-1 0,7-5 0,0-2 0</inkml:trace>
  <inkml:trace contextRef="#ctx0" brushRef="#br0">21796 313 8398,'-14'0'-1173,"0"0"1555,6 0 44,2-7 61,6 6-434,0-5 1,6 6-200,3 0 0,9-2-82,1-3 0,1 2 131,-1-6 1,-3 4-85,3-5 0,-3 7-27,-2-2-651,-6 4 859,-2 1 0,-7 1 0,-4 4 0,-3 3 0,-6 6 0</inkml:trace>
  <inkml:trace contextRef="#ctx0" brushRef="#br0">21867 313 8398,'-8'14'-1665,"-3"0"1332,7 0 0,-6-4 650,5-1-144,1 1 0,4 4 207,0 0 1,0 0-72,0 1 1,0-1-157,0 0 1,0 5-45,0 0 0,0 0-107,0-5 1,0 0-76,0 1 0,0-1 130,0 0 0,0-4-130,0-1 102,0-6 1,1 4-170,4-7 1,-2-2-37,7-3 1,-1-3-208,5-6 0,-1 0 383,-4 0 0,4-7 0,-5-1 0</inkml:trace>
  <inkml:trace contextRef="#ctx0" brushRef="#br0">21910 341 7499,'9'2'-144,"1"3"1,-7 7 172,2 7 0,-4 6-68,-1-1 0,5-2 32,0 2 0,0-2-11,-5 2 1,0-9-31,0-5 0,0-5-315,0 4 247,6-6 1,-3-3 91,7-9 24,-7-4 0,9-7 0,-4-2 0</inkml:trace>
  <inkml:trace contextRef="#ctx0" brushRef="#br0">22052 227 8398,'10'0'-451,"-1"0"0,-4 0 216,4 0 1,1 0 53,4 0 0,0 0 63,0 0 0,1-1 92,-1-4 0,0 4-54,0-4 0,1 3 147,-1 2 0,-5 2-85,1 3 0,-6 4 222,6 10 0,-7-2-135,2 7 1,-4-2 97,-1 2 0,0 3-125,0-4 1,-4-2 18,-1-2 0,-5-3 23,6-2 1,-7 0-30,1 0 1,2-4 141,-1-1 0,-1-6-90,-4 2 1,0-3-12,0-2 0,-2 0-18,-3 0 1,3 0-315,-3 0 1,3 0-562,2 0 797,0-7 0,6-7 0,2-8 0</inkml:trace>
  <inkml:trace contextRef="#ctx0" brushRef="#br0">23047 227 12862,'-7'0'-1913,"0"0"1978,7 0 0,7 0-192,2 0 1,8-1 61,2-4 0,7 4-159,-3-4 0,6 2 36,4-2 1,-8 3-202,4-2 1,-10-3-313,0 3 700,-10-1 0,4-2 0,-5 0 0</inkml:trace>
  <inkml:trace contextRef="#ctx0" brushRef="#br0">23175 185 10553,'0'8'-1086,"0"4"1,0-8 1294,0 5 1,0 2-137,0 8 1,0-3 46,0 3 1,-4-2-6,-1 2 0,0-3-69,5 3 0,-5 1 201,1-1-274,-1 0 0,5-5-233,0 1 197,0-7-109,6-2 1,4-8-44,9-2 0,-4-4-308,4-7 1,2 1-514,-2 0 1021,0 0 0,1-7 0,3-1 0</inkml:trace>
  <inkml:trace contextRef="#ctx0" brushRef="#br0">23389 199 8539,'8'2'-955,"-4"2"1,-2 4 902,-2 6 1,-2 1 85,-2-1 1,0 5-27,-5 0 0,6 1 81,-2-1 1,3-3-53,2 3-335,0-3 207,0-2-143,0-6 234,0-2 0,0-6 0,0 0 0</inkml:trace>
  <inkml:trace contextRef="#ctx0" brushRef="#br0">23445 128 8486,'8'0'-158,"5"0"0,-5 0-616,6 0 599,0 0 1,1 0 176,-1 0 1,0 0-38,0 0 27,0 0-62,1 0 120,-1 0 1,-6 6 4,-3 4 1,-4 4 47,-1 5 1,0-2-95,0 7 0,0-7 39,0 2-14,-6 3 0,4-6 27,-3 3 0,-1-8 15,1-1 0,-1-7 102,1 2-104,4-4 0,-12-1-32,4 0 0,1 5-23,-2 0 0,1-1-216,-5-4 197,-1 7 0,-5 1 0,-2 6 0</inkml:trace>
  <inkml:trace contextRef="#ctx0" brushRef="#br0">25009 583 8451,'0'-14'-77,"7"-1"1,-6 6-12,4-1 50,-3 7 171,-2-3 0,4 8-102,1 2 0,0 6 173,-5 9 1,0 3-55,0 6 0,0 7 173,0 3 1,-2-2-184,-2 2 0,2 0-188,-3 5 1,4-7 47,1-3 1,0-4-157,0-6 1,4-7 120,1-6 12,6-7 0,-3-3-79,6-10 1,-1-9 114,-4-4 1,4-4-274,-3-2 0,-3 1 72,3 0 0,-7-1-127,2 1 0,-4 4 74,-1 0 1,0 12 71,0-3 97,0 11-50,0-3 443,0 26 0,0-1-153,0 15 0,5-3 151,0-2 1,4 1-80,-4-1 0,6-4-165,-1 0 1,2-12 80,3 2 0,-1-9 6,0 0 1,5-10 15,0-4 0,5-9 119,-5-1 1,-1-6-414,-3 1 0,-6 2 78,1-1 1,-7 0-488,2 0 1,1-4 251,-1 3 1,-1-1-560,-4 1 1,0-1 33,0 6 798,0 0 0,-6-1 0,-2-3 0</inkml:trace>
  <inkml:trace contextRef="#ctx0" brushRef="#br0">25365 441 8369,'0'-10'57,"0"1"0,5 4 197,-1-4 0,7 4-205,-1-5 1,3 7 101,1-2 0,2 4-470,3 1 1,-4-5 208,4 0 1,-3-1-265,-2 1-141,1 4-308,-1-12 823,-6 12 0,-2-12 0,-6 5 0</inkml:trace>
  <inkml:trace contextRef="#ctx0" brushRef="#br0">25450 384 8369,'0'9'-1189,"0"1"1816,0-1-316,0 5 1,0 1-330,0-1 112,0 0 1,0 0-137,0 1 1,0-1 88,0 0 1,-1 0 95,-4 0 0,3 1 30,-2-1 1,-3-5 186,3 1-321,-1-1 1,6-1-28,4-3 1,3-3-221,6-2 1,5-7 115,0-2 0,6-4-582,-1-1 1,-2-5 49,2 0 624,-7 0 0,10-2 0,-5-1 0</inkml:trace>
  <inkml:trace contextRef="#ctx0" brushRef="#br0">25678 299 8417,'8'0'-497,"4"0"0,-9 0 1017,7 0 1,-7 1-277,2 4 0,-4-2-52,-1 7 0,0-1-41,0 5 1,0 2-156,0 3 0,-4-3-80,-1 3 1,-5-4 92,6 0 0,-1-1-88,5 0 160,-6 0-585,4 1-1,-4-8 420,12 0 1,2-12-25,6 0 0,2-6-142,3 2 0,-3-4 78,3-1 0,-4 0 76,0-1 0,-1 3-583,0 2 680,0-2 0,1 4 0,-1-6 0</inkml:trace>
  <inkml:trace contextRef="#ctx0" brushRef="#br0">25820 242 8383,'0'-10'-407,"0"1"-507,0 6 883,6-4 0,2 7 361,6 0 0,1 0-189,-1 0 1,5 0-41,0 0 1,0 0-663,-5 0 148,0 0 398,0 0 0,-1 2 12,-4 3 1,-2-2-12,-7 6 0,-2 1 101,-3 4 1,2 6-91,-6 4 1,-1-2 266,-4 2 0,0 0-62,0 4 1,4-4 74,1-1 0,5-5-176,0 1 1,2-3-219,2-2 208,0-6-286,0-2-19,0-6 0,0-6 40,0-4 1,-1-2 173,-4-3 0,-3 1 0,-6 0 0</inkml:trace>
  <inkml:trace contextRef="#ctx0" brushRef="#br0">26360 441 8312,'-28'0'0</inkml:trace>
  <inkml:trace contextRef="#ctx0" brushRef="#br0">26161 341 8312,'2'-16'-93,"2"-3"1,-2 8-9,3-3 0,-2 8 124,2-4 0,-2 7-200,6-2 0,-4 4 159,4 1 0,-4 6 140,5 4 1,-2 4 145,1 5 1,4 3-68,-4 6 1,-2 6 89,-3-1 1,-2 6-155,-2-1 1,0 8 23,0 1 0,-6 2-69,-4-1 0,-1-6-184,1 1 1,-1-7-106,7-7 1,-3-7 17,3-3 203,2-10-1,-4-2 0,6-14-214,0-2 0,0-5-5,0-5 1,6 1 31,4-5 0,2 4-19,2-5 0,2 7 78,3-2 1,-3 3 115,3 2 0,1 6-98,-1 3 1,2 3 194,-2 2 1,-3 2-132,3 3 0,-5 3 133,-5 6 1,4 0 47,-4 0 1,-2 5 89,-2 0 0,-4 0-26,-1-5 1,0 1-92,0-1 1,-6 0-114,-4 0 0,-4-4 75,-5-1 1,-1-6-311,-4 2 0,-3-3 95,3-2 1,-3 0-96,-1 0 0,6-7-157,3-2 0,5-5-475,4-5 849,-2-3 0,10-13 0,-4-2 0</inkml:trace>
  <inkml:trace contextRef="#ctx0" brushRef="#br0">26517 256 8312,'14'-8'-700,"0"3"1,0 4 857,0 1 1,1 0-121,-1 0 0,0 0 98,0 0-438,0 0-477,1 0 469,-7 0 310,-2 6 0,-12 2 0,-2 6 0</inkml:trace>
  <inkml:trace contextRef="#ctx0" brushRef="#br0">26573 313 8312,'8'6'-162,"-3"4"0,1-1 116,-1 5 1,0-1 274,-5 11 0,0-5-101,0 4 0,-6-1-192,-4 2 1,2 1 157,-1-6 1,6 0 2,-2-5 1,-2 1-103,3-1 1,-1-6 0,7-2-67,2-6 1,4 0 103,6 0 0,1-8-516,-1-6 1,0-2 482,0-8 0,7 1 0,1-6 0</inkml:trace>
  <inkml:trace contextRef="#ctx0" brushRef="#br0">26716 313 8432,'9'-5'319,"1"0"1,-6 1-40,6 4-313,-1 0-79,5 0 279,1 6-362,-7-5 0,-2 12 34,-6-3 1,-2-3 62,-2 3 1,0-1 160,-5 6 1,-1 4-68,-4 0 0,5-1-271,-1-3 322,7-1-98,-3 0 0,7-6 72,4-3 1,3-5-164,6-5 1,5 0-44,0-9 0,5 3-182,-5-8 0,4 3 123,-4 2 244,0 0 0,-4 0 0,-1-1 0</inkml:trace>
  <inkml:trace contextRef="#ctx0" brushRef="#br0">26844 213 8343,'14'0'0,"-5"0"0,1 0 0,-1-4-22,5-1 0,-4 0 152,-1 5 1,1-2-340,4-2 1,-4 2-180,-1-3 226,0 4 1,4 2 281,-3 4 0,-2 3-14,-4 6 0,-2 0-19,3 1 0,-4 5-35,-1 4 1,0 3 35,0 1 0,-5 1-13,1-1 0,-1 0-131,5 1 0,0-7 62,0-3 0,2-3-275,2-2 341,4-6 1,2-2 19,-1-6 5,-6 0 0,4-6 157,-7-4 1,-8-1-565,-7 2 1,-13-2 309,-15 6 0,-12 0 0,-10 5 0</inkml:trace>
  <inkml:trace contextRef="#ctx0" brushRef="#br0">22166 6653 8133,'0'-14'-589,"0"6"1461,0-4-519,0 10-552,0-4 220,0 6 1,5 1 10,-1 4 1,1-2 65,-5 7 1,5-1 2,0 5 1,1 2 204,-1 3-211,-4-3-24,6 11 0,-3 0 392,1 6-381,0 0 13,-5 2 0,0-1 30,0 4 1,1 2-42,4-7 1,-3 0-31,2-4 0,-2-3-15,-2-2 1,5-3-300,-1-7 62,1 0 227,2-6 42,0-2 1,8-12-147,-1-4 0,-5-4-128,1-5 0,-1-3 76,6-6 0,-6 4 31,0 0 0,-1-4-97,2-5 0,2 0 76,-2 4 0,1 1-203,-1-1 250,2 1-16,-4-1 1,6 7 104,0 3 62,-6 4-92,5 0 0,-10 7 15,7 4 82,-7 2-27,3 2 0,-6 6 257,0 4-151,0 9-54,0 3 1,0 6 297,0 1-183,0 6-16,6-5 1,-4 11 51,3-3 1,1-4-146,-1 0 0,4 0 14,-4-1 0,5-4 19,-6-5 0,6-2 78,-6 1 94,8-2-171,-5-7 1,3-6 295,-1-3 1,-4-4-99,5-1 0,-6-11-394,6-3 1,1-11 63,8-4 1,-2-5-102,7-9 1,-5-8 47,5-5 0,1-8-672,8-7 1,-3 0 384,3 0 0,-3 13-109,-1 6 1,-6 7-688,1 7 704,-13 10 123,2 1 0,-9 16-428,1-3 206,0 9 59,-5-1 1,-5 12 613,0 4 0,-6 9 0,4 3 0</inkml:trace>
  <inkml:trace contextRef="#ctx0" brushRef="#br0">23090 6767 9921,'14'5'855,"0"-1"1,1 1-1033,-1-5 0,6 0 140,4 0 1,1 0-149,-1 0 1,6-1-259,-6-4 0,1 3-312,-6-2 0,-8 2 234,3 2 521,-9 6 0,-5 9 0,-8 7 0</inkml:trace>
  <inkml:trace contextRef="#ctx0" brushRef="#br0">22991 7137 8305,'-8'0'1275,"-5"0"-875,11 0 1,-2-2 62,8-3 1,1-1-191,9-3-18,-3-4-32,10 11 0,0-9 148,2 7-116,4-8-153,1 11 0,3-10-37,2 6 0,-2 0-414,7 5 0,-6 2 349,1 3 0,3 3 0,1 6 0</inkml:trace>
  <inkml:trace contextRef="#ctx0" brushRef="#br0">24185 6696 7014,'0'16'334,"0"3"1,0-2-18,0 7 0,0 1-45,0 8 1,0-3 84,0 3 0,0-1-159,0 1 0,0-3-32,0 3 1,1-4-54,4-6 0,-3 3 61,2-7 0,3 0-215,-2-5 0,1 0 121,-1 0 1,-2-4-265,6-1-18,-6-6 103,4 4 0,-6-7 77,4 0 1,-2-7 15,7-2 1,-6-10-182,6-5 1,1-7-252,8-2 0,-2-9-239,7 0 0,0-12 254,4-8 0,1 7 47,-1 8 1,-1 9 493,-3 5 0,-1 9 374,-9 5-460,4 3 1,-15 8 13,6 4 1,-5 13 174,0 5 0,-8 10 247,-6 0 0,2 9-59,-1 5 0,6 3 145,-2 2 1,3 1-156,2 3 0,0-3-182,0 4 0,0-4-220,0-1 0,0-2 153,0-3 0,5-5-110,0-10 0,6-2 53,-2-7 0,4-6-18,1-3 1,0-4 442,1-1 0,4-7-154,-1-8 1,6-7-359,-5-11 0,6 0 1,-1-10 1,-2-3-102,2-10 1,-2-8-153,2-2 1,-2-3-118,-3-3 0,-3 12 80,3 4 1,-4 10-264,0 3 0,-8 8-754,-2 12 374,-3 2-922,-2 13 1848,0 2 0,-7 12 0,0 2 0</inkml:trace>
  <inkml:trace contextRef="#ctx0" brushRef="#br0">25422 6952 8392,'6'-8'875,"4"2"-576,9 6 0,-2 0-116,7 0-37,-1 0 0,6 0-52,-1 0 0,7-5-180,3 0 1,-2 0-215,2 5 1,-6 0 299,1 0 0,-3 0 0,-2 0 0</inkml:trace>
  <inkml:trace contextRef="#ctx0" brushRef="#br0">26716 6596 8285,'4'-9'0,"1"-1"0,6 7 65,-1-1 144,2 2 1,2 8-60,1 4 0,-7 9 9,-4 4 0,-2 11-163,-2 4 1,0 4 111,0 6 1,-6-3 1,-4 7 0,-3-7-25,-1-3 1,0-1 57,0-7 1,0-6 41,-1-4 1,1-8-134,0-2 0,-2 0 19,-3-5 0,-3-2-48,-6-3 0,-1-2-170,1-2 0,-5-6 136,-1-4 0,3-4-144,7-5 0,-1-3-152,6-6 1,6-6 53,8 1 1,4 0 113,1 5 0,8 1 118,6 3 0,7 5 130,7 10 1,0 2-125,1 7 0,4 0 148,0 0 0,5 8-32,-5 6 1,0 1 195,-4 4 0,-1 1 701,1-1-444,6 0-189,-5 2-53,4-6 217,-5 6-9,-1-7 1,7 0-459,-5 1 0,0-3 300,-6-2-347,-7 2 0,4-10-157,-7 3 1,-5 1 141,1-1 0,-7 6 0,3-3 0</inkml:trace>
  <inkml:trace contextRef="#ctx0" brushRef="#br0">27483 6227 8164,'15'0'0,"-6"0"1,1 0 1,-1 0 197,5 0 0,5 11-54,0 3 35,0 10 0,-5-2-90,1 6 1,-1 1-234,0-1 1,0-4 170,0 0 0,-4-5-83,-1 4 0,-5-5 151,0 1 1,-2-4-44,-2 0 0,-2 0-64,-2 4 0,-11-4 46,-8-1 1,-4 5-115,-2-5 1,-5 2 85,-4-7 1,3 4-87,2-4 0,3-2 79,1-3 0,2-2-19,4-2 1,2 0-38,7 0 1,6-6 38,3-4 1,4-7 45,1-2 1,8-2-111,6 2 1,13-1-158,11-4 0,4-1 10,6 6 1,2 0 227,7 5 0,-6-7 0,-2-1 0</inkml:trace>
  <inkml:trace contextRef="#ctx0" brushRef="#br0">27967 6070 8277,'8'15'-94,"-4"-1"0,-2 2 0,0 3 632,2 4 1,-2 6-323,3 4 0,-4-3-34,-1 3 0,2-3-13,2-1 1,-2-3-12,3-2 1,-4 1-5,-1-6 0,0 5-38,0-5 1,0 0-123,0-5-141,0 0 188,0 1 1,7-8-132,2-2 0,5-3-91,5-2 0,8-2-207,6-3 0,7-2 53,-2-8 0,6 1-390,-1 0 725,-4 0 0,-4-1 0,1 1 0</inkml:trace>
  <inkml:trace contextRef="#ctx0" brushRef="#br0">27355 6795 8178,'-14'0'-647,"6"0"1045,2 0 0,8 0-92,2 0 0,10 0-177,10 0 1,11 0 59,8 0 0,12 0 11,11 0 0,5 0-239,5 0 1,-6-1 217,5-4 1,-2-1-405,-30 1 1,-1 0 0,34-7 103,-35 7 1,-1 0 0,21-1-601,-8 1 0,-15 4 140,-10 1 581,-12 0 0,-4 6 0,-4 2 0</inkml:trace>
  <inkml:trace contextRef="#ctx0" brushRef="#br0">27512 6952 8091,'14'-6'-828,"0"4"525,0-3 1,1 4 601,-1 1 1,-5 6 44,1 3 1,-2 10 67,1 5 1,2 3-132,-6 1 0,0 1 91,-5-1 0,0 5-89,0 1 1,-7 3 87,-2-3 1,-5-1-294,-5-5 1,1 1 133,-5-1 0,4-1-133,-5-3 0,0-5-26,-4-10 0,1-3-243,3-6 1,-3 0 78,4 0 0,1-7-139,-2-8 1,7-1 20,-2-7 1,4 4 117,6-5 0,3 7 68,6-2 0,1 3-77,4 2 1,4 4 8,10 1 0,4 6-60,5-2 0,7-1-190,3 1 0,7 0-28,3 5 1,6 0 388,-2 0 0,3-6 0,2-2 0</inkml:trace>
  <inkml:trace contextRef="#ctx0" brushRef="#br0">27782 7037 8052,'6'-14'-29,"-4"6"44,4 2 0,-1 7 248,0 4 0,-1 3 0,-4 6 0,0 7-1,0 2 1,-4 9-17,-1 1 0,-5 5 100,6-5 1,-1 2-210,5-2 0,0-3-129,0 3 1,1-9 42,4-5 1,-2-5-183,7-4 0,-1 1 74,6-7 0,-3 0 33,-2-9 0,2-5-92,-2-9 1,2 2 14,3-7 0,-6 1-281,1-6 0,-2 2 96,1 4 1,-1-3-56,-3 7 0,-4 1 276,4 3 0,-3 6 250,-2-1-131,0 7 0,4 3-111,1 10 1,0 7 354,-5 2 1,1 6-22,4-1 1,-3 8 94,2 1 1,4 5-42,2-5 0,2 0 92,3-5 0,-1-5-138,0-5 1,0-2 88,0-2 1,5-6 91,0-3 0,2-5-83,-2-5 0,-2-6-144,7-12 0,0-3 21,4-12 1,-1-4-413,-3-6 1,1-1-304,-6 2 1,-5 1-583,-4-6 0,-7 2 578,1-3 459,-2 4 0,-2 1 0,0-3 0</inkml:trace>
  <inkml:trace contextRef="#ctx0" brushRef="#br0">4422 6497 7914,'-12'-10'-264,"2"1"0,2 6 901,3-2-687,-2 3 111,-8-4 1,6 5 44,-1-4 0,6 3 104,-6 2-7,1 0-93,-6-6 0,1 3 3,0-7 1,0 6-21,0-6 0,-1 7-47,1-2 0,-5-1 51,0 1 0,-6-1 0,1 1 1,-3 3-54,-1-2 1,-1 2-12,1 2 1,-7-5-10,-3 1 1,-4-1-5,-6 5 1,6 0-110,-1 0-53,0 0 170,13 0 0,-9 0 32,6 0 1,4-5 21,6 0 1,4 1 118,-5 4 0,0 1-172,-4 4 1,-1 3 16,1 6 1,-2 0-207,-3 1 233,-4 5-19,1-4 0,-5 4-118,3-5 1,2-1 56,-2 0 0,6 2 187,-1 3-180,3-3 60,8 4 0,0-4 93,3 3 0,3-2-101,-3 7 0,2 0 15,-2 4 0,3 1-81,-3-1 1,3 2 12,2 3 1,0-6-220,0 6 260,6-12-17,-5 12 0,11-16-143,-2 7 107,2-7 64,2 10 0,2-11-7,2 3 1,4 2-37,7-3 1,-1 6 8,0-5 0,2 2 25,3-2 0,1-4 8,4 4 0,4-1-11,1 1 0,1-4-6,8 4 0,8 2-112,10-2 1,3 1-165,7-1 1,-6-3 65,2 3 1,-4-3 159,-1-2 1,2-6-9,2-3 0,-1-4 18,7-1 1,-3 0 1,3 0 0,-4-1 203,-6-4 0,-7 2-152,-2-7 0,-4-4 315,-1-5-169,6 0-148,1-1 1,7-1 165,0-2 1,-5-4-96,0 3 0,-6 2-17,1-2 1,-9 5-29,-5-4 0,-4-1-158,-5-5 1,-4 6-27,-6-1-47,1 0 186,-1-10 1,-2 2 171,-2-6 0,1 0-205,-6-4 0,-1-1 14,-4 0 0,0 1-17,0-1 1,0 2 153,0 3 0,-1 3-86,-4 7 1,-4-1 85,-10 1 0,1 6 80,-5 3-10,-1 3-184,-11 2 0,-1 1 20,-7 4 1,-4-2-33,-1 6 1,1-1-9,4 1 1,1 3-151,-1-2 1,11 0-328,4 0 1,4 2-115,1-3 0,7 4-1048,6 1 1630,7 0 0,-9 6 0,4 2 0</inkml:trace>
  <inkml:trace contextRef="#ctx0" brushRef="#br0">19792 7833 8290,'0'8'0,"-7"-2"-186,6-6 0,-6 2-239,7 3 0,-4-2 537,-1 6 0,0-4-73,5 5 1,0-1 287,0 5-18,0 1-167,0-1 0,0 5 195,0 0 0,0 11-169,0-2 0,0 5 48,0 0 0,2-1 11,2 6 1,-2-2 90,3 2 1,-4 2 15,-1-7-113,0 6-112,0-9 1,0 5 113,0-6-33,-6-1-111,4 0 0,-4-5-150,6-5 1,0 3 167,0-2 0,0-5-114,0-4-50,0-7 0,0 5-504,0-4-7,0-2 315,0 4-410,0-6-362,0 0 708,0-6-103,0 4 1,0-5-806,0 2 1235,0-3 0,-6-6 0,-2 0 0</inkml:trace>
  <inkml:trace contextRef="#ctx0" brushRef="#br0">19848 7904 7331,'15'0'689,"-6"0"-541,1 0 1,-1 0-21,5 0-53,0 0 1,1 0-117,-1 0 1,5 5 92,0 0 0,1 1-97,-1-1 1,3-2 45,7 7 0,7-7-87,7 1 0,1 3 18,8-3 1,-4 1 7,4-5 0,0 0 101,5 0 0,-5 0-14,0 0 1,2-5-875,7 1 1085,10-7-149,8 9 1,-38-1 0,-1 0 108,41 3 1,-9 0-366,-1 0 1,0 0 226,-4 0 1,4 0-1,5 0 0,-35 0 0,1 0-21,3 0 1,0 0-1,3 0 1,1 0-175,-2 0 0,1 0 1,3-3-1,2-1 163,1 0 0,1-1 0,5 1 1,0 0-315,-1-1 0,0 1 0,0 0 0,-1 0 252,-5-1 1,-1 0 0,3 1 0,0 0-12,2 2 0,0 0 1,2 1-1,-1 0 73,-3-1 0,-1-1 0,0 0 1,-1 0-1,2 1 1,-1-1 0,0-2-1,0 1 107,0 1 0,1 1 0,-3-1 0,-2 1 0,-4 2 1,-2 0-1,2 0 1,-2 0-51,37 0 0,-40 0 0,0 0-26,40 0 0,-39 1 1,-1 0-125,0 1 1,-1 1 159,31-2-12,-1 5 0,-12-1-145,4 0 1,-4 0 283,4-5 0,-4 0-404,-1 0 1,-6 0 567,-4 0 0,-9 0-389,-5 0 0,-4 0 468,-6 0 1,-2 0-83,-7 0 399,-6 0-690,5 0 189,-12 0-189,5 0-4,-6 0-363,0 0 181,7 6-271,-6-4 136,6 4 185,-7 0 1,0 2-4,0 6 0,0 7 43,0 3 1,0 9 95,0 5 1,-2 4-156,-3 6 1,2-3 11,-6 8 1,4-3-209,-5 2 1,6-1-315,-6-4 1,5-3-655,-4 4 1045,6 2 1,-16-5-1,3 4 1</inkml:trace>
  <inkml:trace contextRef="#ctx0" brushRef="#br0">19877 8573 8143,'8'0'109,"4"0"1,-8 1 278,5 4 1,0 3-322,6 6-20,5-6 1,-2 4-39,5-2 0,3-4-222,7-1 1,3-3 77,7-2 0,7-2-176,7-3 0,-2-1 423,2-4 1,3-2-28,-7 2 0,5 2 96,-6-1 1,3 1 43,2-1 0,8 2-8,6 7 0,2 0-373,7 0 1,-5 0 299,0 0 1,0 0-95,1 0 0,-34 0 0,1 0-159,4 0 1,1 0 0,0 0-1,0-1-23,-1-2 0,1 1 1,-2 1-1,-1 0 71,-2-1 0,0 0 1,4 1-1,2 0 36,0 1 1,2 0 0,2 0 0,1-2-3,-1 0 0,-2 0 1,-4 1-1,-1 0 84,-3-1 1,0-1 0,3 2 0,1 1 22,2 0 0,1 0 0,2 0 0,-1 0 113,-1 0 1,0 0-1,-3 0 1,-1 0-85,-1 0 1,0 0 0,1 0 0,1 0-24,0 0 0,1 0 0,3 0 0,1 0-101,0 0 1,0 0 0,-3 0 0,0 0 58,-4 0 0,0 0 0,1 0 1,0 0-93,-2 0 1,2 0-1,1 0 1,0 0 51,-1 0 0,-2 0 0,-1 0 0,0 0 29,37 0 1,-12 0-151,-1 0 1,-3 0 384,-2 0 1,1-5-145,-1 0 0,-4 1 39,4 4 0,-10 0-226,-5 0 0,-9-5 113,-5 0 0,-9 0-644,-5 5-86,-3-6 515,-8 5 165,-15-6 0,-15 7 0,-14 0 0</inkml:trace>
  <inkml:trace contextRef="#ctx0" brushRef="#br0">21569 8786 8111,'8'-7'-161,"-2"6"470,-6-5 0,5 17-119,-1 3 1,1 9-11,-5 1 1,0 3 117,0 1 1,-5 2-148,1 4 1,-6-4 127,5 3 0,1-5-270,4-4 0,0 1-245,0-6 1,0 0-23,0-5 1,1-6-272,4-3 1,3-5 79,6-5 0,0-4 449,1-10 0,5-10 0,2-7 0</inkml:trace>
  <inkml:trace contextRef="#ctx0" brushRef="#br0">21754 8928 8111,'7'6'-732,"0"-4"208,-7 10 538,0-4 1,0 7 574,0-1 1,0 0-410,0 0 0,0 5-302,0 0 0,1 0 219,4-5 0,-3 2 8,2 3 0,3-8 155,-3 3-21,8-9-156,-5 1 13,8-6 18,5-6-138,-4-2 1,5-12-131,-7-4 0,0-3 137,0-1 0,0-1-183,1 1 0,-3-5 175,-2-1 0,1 3-40,-6 7 1,-1-1 119,-4 6 0,-1 0-34,-4 5 0,-3 6 119,-6 3 1,0 4-91,-1 1 0,0 1 30,-4 4 0,3 3-169,-3 6 1,3 2-200,2 3 0,4-8 124,1 3 1,6-3-153,-2 3 0,3-4 316,2-1 0,7 1 0,1 4 0</inkml:trace>
  <inkml:trace contextRef="#ctx0" brushRef="#br0">22251 8899 8111,'8'-6'-11,"-2"5"1,-7-6 67,-4 7 1,2 0-213,-7 0 0,1 5 100,-5 0 1,1 6 222,4-2 1,-4-1-7,4 2 1,1 1 90,-2 8 0,7-4-120,-2 4 1,4 2-17,1-2 1,0 6-82,0-1 0,0-2-7,0 2 0,6-7-119,3 2 0,4-3 127,1-2 0,2-6-42,3-3 1,-2-5 46,7-5 0,-5-5-9,5-9 1,-2-3-44,2-6 0,-4-5 10,-6 0 1,1-5 112,-1 5 0,-6-2 14,-4 2 0,-4 3 28,-4-4 0,-9 11-83,-6 4 0,-8 5-196,-1 4 189,-7 4-141,-8 12 0,1 4-345,-1 8 421,0 11 0,1 1 0,-1 5 0</inkml:trace>
  <inkml:trace contextRef="#ctx0" brushRef="#br0">20687 7478 7777,'0'-8'-374,"0"2"851,0 6-265,0 0 0,0 6-59,0 3 1,0 4 1,0 1 0,0 2 20,0 3 1,0 3-19,0 7 0,0 4 263,0 0-77,0 13-198,0-8 1,-1 18 123,-4 1 0,3 8-324,-2 11 1,-3-3 332,3 2 1,-3 0-19,3 0 0,2-7 13,-3 3 1,-1-7 10,1 2 1,0-11-53,5 2 0,0-14 51,0-1 0,0-8-28,0-1 1,0-8-26,0-1 0,0-12-85,0 3 1,0-9-219,0 3 820,0-5-762,0 2-90,0-6 1,0-2-429,0-2 1,0-4-1738,0-7 1118,0 1 402,0 0 750,0 0 0,13-7 0,3-1 0</inkml:trace>
  <inkml:trace contextRef="#ctx0" brushRef="#br0">21654 7563 6231,'-8'3'968,"3"7"-702,4-1-114,1 18 0,0-5 115,0 7 0,0 5-91,0 4 1,-2 7 233,-2 7 1,2 3 21,-3 16 0,2-5-69,-2 5 1,4 1-35,-4-6 0,2-8 24,-2-1 0,4-3-129,-4 3 1,3-11 12,2-4 1,0-4-152,0 0 0,0-5 55,0-9 0,0-4-154,0-5 6,0-1-547,0-6 213,-6-2 1,4-7-674,-2-4 0,0-5 1014,0-9 0,2-3 0,-4-6 0</inkml:trace>
  <inkml:trace contextRef="#ctx0" brushRef="#br0">19991 7265 8334,'-10'-8'-1045,"1"3"902,5 3 1,-7 4 229,7 3 0,-7 9 19,1 10 1,2 2-26,-1 3 0,1 1-64,-2 3 1,4-3-3,6 3 1,0-3-54,0-1 1,0-7-149,0-3 0,2-3 205,2-2-19,4-6 0,6-2 0,1-6 0</inkml:trace>
  <inkml:trace contextRef="#ctx0" brushRef="#br0">20076 7293 8432,'-8'9'0,"3"1"0,4 4 144,1 5 1,-5 11 322,0-1 1,0 4-509,5 0 69,0-9 50,0 9 1,7-17-226,2 3 1,4-5 100,1-5 0,5-2-119,0-7 0,2-8-15,-2-7 0,1-2-82,4-11 1,-4 1 141,-5-11 1,-1 5-86,0-5 0,-6 6 92,-3-1 1,-7 5-4,-7 4 0,-3 3 23,-11 7 1,-1 2 47,-4 2 0,-1 4 92,1 6 1,4 1-128,0 4 0,12 3-25,-2 6 105,9 7 0,-2-6 0,7 6 0</inkml:trace>
  <inkml:trace contextRef="#ctx0" brushRef="#br0">21114 7037 8207,'0'-14'-99,"-2"6"99,-3 3 0,2 5-4,-6 5 1,4 4 153,-4 10 1,1 5 19,-2 9 1,-1 4 22,6 5 1,-1 1 12,1 0 0,4-1-143,-4 1 1,3 0-220,2-1 1,0-5-11,0-4 1,0-10-801,0-4-92,7-3 554,-6-8 504,12-2 0,-5-18 0,6-4 0</inkml:trace>
  <inkml:trace contextRef="#ctx0" brushRef="#br0">21185 7250 8207,'0'15'-528,"0"-1"1,0 2 682,0 3 0,0 9 567,0 10 1,0-3-397,0-2 1,1 0-329,4-5 1,-2-2-13,7-12 0,-5-1 14,4-4 1,1-3-122,4-6 1,0-6 112,0-3 0,0-12-123,1-7 1,-3-7 45,-2-8 0,2 1-226,-2-1 1,-4 7 102,-1 2 1,-5 1 95,-5 5 0,-4-1 66,-10 15-41,3-3 23,-5 15 1,6-4 66,-4 6-85,3 12-43,-5-2 0,7 17-426,0-3 551,6 2 0,2 9 0,6 1 0</inkml:trace>
  <inkml:trace contextRef="#ctx0" brushRef="#br0">22521 7464 6878,'-8'1'181,"4"4"0,2 8-147,2 6 0,0 6 83,0-2 0,0 11 150,0 4 1,2-1 234,2 6-280,-2-3 1,4 21-327,-6 1 0,0 7 185,0 7 0,0-3 152,0 3 0,-1-7 9,-4-7 1,3-1-53,-2-9 1,-3 2 19,3-2 1,-1-4-234,5-10 1,0-5-229,0-10-460,0 4 505,0-17 1,0 1-51,0-16 1,-2-9-42,-2-10 297,2-9 0,-11-10 0,5-7 0</inkml:trace>
  <inkml:trace contextRef="#ctx0" brushRef="#br0">22052 7336 8077,'-6'-8'-935,"-2"1"1061,-6 7 0,1 7 58,4 2 1,1 10-103,3 5 0,-1 3 14,-4 1 1,2 1 148,4-1 1,2 5-271,-3 0 0,-1 1-121,1-6 0,0 0-804,5 1 950,0-1 0,7-6 0,1-1 0</inkml:trace>
  <inkml:trace contextRef="#ctx0" brushRef="#br0">22152 7421 8077,'0'14'-211,"0"4"-92,0 5 0,-2 1 337,-3 9 1,4 2 357,-4-2 1,3 0-331,2-4 1,0-7-50,0-3 0,2-5-50,3-5 0,3-2 29,6-7 1,0-2-7,0-3 1,1-9 18,-1-9 1,-5-4-180,1-2 1,-2 1 71,1-1 1,-3 1 3,-6-1 1,-1 3-142,-4 2 1,0-1 106,-9 6 1,3 6-18,-8 8 0,3 4-9,2 1 1,5 1 157,-1 4 0,1 9 0,-6 8 0</inkml:trace>
  <inkml:trace contextRef="#ctx0" brushRef="#br0">23275 7535 8079,'1'-15'-1441,"4"1"1690,-3 0 190,4 0-166,0 6-135,-4 2 0,4 7-27,-6 4 0,0 4-8,0 10 1,0 0 161,0 10 0,0 2-77,0 12 1,0 1 186,0 4 1,0 7-74,0 7 1,-1 10-297,-4-1 0,3 7 128,-2-7 0,-3 1-126,3-10 1,-1-2 66,5-8 0,0-4-140,0-11 1,5 3-562,-1-7 0,1-6 29,-5-8-174,6-3 323,-4-8 95,4-8 1,-7-10-41,-4-9 1,-3-8 392,-6-6 0,-7-13 0,-1 2 0</inkml:trace>
  <inkml:trace contextRef="#ctx0" brushRef="#br0">22934 7535 8079,'-5'-27'-79,"0"3"0,0-1 300,5 6-106,0 0-118,0 11 85,0 2 1,-4 12-82,-1 4 1,-6 10 127,1 9 1,-2 5 33,-2 9 1,4-5-29,1 0 0,5-7-118,0 3 0,2-6-749,2-4 375,0-4 236,0-12 1,2 3-405,2-6 0,4-7 525,7-7 0,-1-10 0,0-3 0</inkml:trace>
  <inkml:trace contextRef="#ctx0" brushRef="#br0">22976 7577 8079,'0'10'71,"0"-1"1,0 1 175,0 4 1,0-5-39,0 1 0,0-1-69,0 6-130,7-1 217,1 0-317,6-6 0,-2-3 34,-2-10 1,1-3 58,-6-6 1,1-7-7,-1-2 1,-4-3-261,4 3 0,-5-4 63,-5 3 0,-3 4-71,-6 1 0,-5 3-32,0 2 0,-6 6-9,1 3 0,2 7 57,-2 7 1,2 2 254,-1 13 0,-4-1 0,5 6 0</inkml:trace>
  <inkml:trace contextRef="#ctx0" brushRef="#br0">19720 8629 7796,'0'15'-76,"-4"4"136,-1-1 1,0 6 29,5-5 1,0 6 8,0-1 0,0-3 34,0-2 1,0 1-134,0-1 1,2-5 26,3-4 1,-2-2-129,6 1 1,-4 2 117,4-6 1,-4 0-199,5-5 174,-7 0-18,9 0 0,-8 0-87,5 0 105,1 0 1,4-5-135,0 0 1,5-6 83,0 2 0,1-2-102,-1 1 0,-1-2 149,5 2 0,-4-1-12,5 1 1,-7-1 29,2 7 0,-7-1-106,-3 5 228,0 0 47,-1 0-186,-1 6 0,-7 2 159,0 6 0,0 1-19,0-1 0,0 0 97,0 0 0,0 2-111,0 3 0,0-3 164,0 3-236,0-3 1,1-2 3,4 0 1,-3-5-101,2 1-66,-2-7 214,4 3-257,-4-6-28,4 0 143,0 0 1,-4-1-10,3-4 1,-4-3 38,-1-6 1,0 5-71,0-1 24,0 1 12,0-6 212,0 1 0,5 5-97,0-1 0,1 7-47,-1-2 1,-2-1-48,7 1 0,1-1-9,8 1 1,-4 4 48,4-4 0,2-1-8,-2 1 1,6 0 14,-1 5 0,1 0-33,-1 0 1,1 0 201,-6 0 1,5 0-38,-5 0 1,0 0 322,-5 0-309,6 0 0,-4 0 386,3 0-315,-9 0-107,2 0 0,-10-2-269,3-2 97,-4 2 60,-1-17 1,0 8-1564,0-13 1546,6-6 0,2-6 0,7-7 0</inkml:trace>
  <inkml:trace contextRef="#ctx0" brushRef="#br0">19948 9397 8194,'6'-14'-146,"-4"4"-92,3 1 342,-4 6 0,-1-5 53,0 3-127,6 4 0,-2-4 128,5 10 0,-6 2 20,2 8 0,-3 0-7,-2 4 0,4 3-11,1 7 1,0-1-36,-5 1 0,0-1-119,0 1 0,-5 2-11,0-2 1,1 2-227,4-7 1,0-4-280,0-1 229,0-3-232,0-2 1,4-7 112,1-7 0,6-2 67,-1-7 1,-2-2 332,1-8 0,-6 3 0,10-17 0,-5 3 0</inkml:trace>
  <inkml:trace contextRef="#ctx0" brushRef="#br0">20190 9369 8194,'8'1'-433,"-4"4"0,-2 3 487,-2 6 0,0 7 316,0 2 1,-5 4-296,0 2 1,-1-1 12,1 0 1,-1 1-126,-3-1 1,1 1-124,3-1 1,2-1-223,-7-3 0,7 1 382,-2-6 0,-9 0 0,-2-5 0</inkml:trace>
  <inkml:trace contextRef="#ctx0" brushRef="#br0">19863 9767 8145,'12'6'-469,"-2"3"0,2 1 430,-2 4 1,1-1 462,-2 11 1,4-1-147,-3 6 1,-3-1 41,3 0 0,-7 1-66,2-1 1,3-4 10,1 0 0,-3-12-63,-1 3 15,3-11 1,0 3 34,6-7 1,0-13-34,1-6 0,0-14-618,4-10 249,4-6-148,5-8 0,0-3 73,1 4 1,-2 3-180,-4 15 1,-2 10-779,-7 9 1182,0 3 0,-6 8 0,-1 2 0</inkml:trace>
  <inkml:trace contextRef="#ctx0" brushRef="#br0">19962 10278 8205,'0'-7'-852,"0"0"1297,0 7-184,0 7 1,2 7 154,2 9 1,-2 4-132,3 2 0,-4 4 70,-1 0 0,0 7-190,0-2 0,0 3 46,0 1 1,-4-4-266,-1 0 1,-1-5-11,1 5 1,3-8-43,-2-1 1,2-7-459,2-8-771,0 0 826,0-6 0,0-8 509,0-9 0,6-17 0,2-4 0</inkml:trace>
  <inkml:trace contextRef="#ctx0" brushRef="#br0">20090 10577 8171,'8'6'0,"-2"2"309,-6 6 1,0 2-15,0 3 1,0 2 133,0 2 1,0 4-199,0-3 0,0-2 231,0 2-297,7-7 0,1 2-195,6-9 0,0-4-151,0-6 1,2-11 197,3-3 1,-3-12-129,3-2 0,-3-2-99,-2-8 1,-6 5-172,-4-5 1,3 2 140,-3-2 1,0-2-62,-9 7 1,-1 6 48,-4 8 1,-4 5-33,0 5 1,-2 2 73,-8 7 1,7 11 25,-2 3 0,8 9 6,1-4 1,7 1 177,-2-1 0,10-3 0,3 4 0</inkml:trace>
  <inkml:trace contextRef="#ctx0" brushRef="#br0">20460 10563 8136,'14'0'534,"0"0"201,0 0 1,-3-5-269,4 0 1,-3-1-71,12 1 0,-3 2-332,7-6 0,-1-1 125,11-4 1,0 0-730,4 0 329,1-1-208,0 7 0,-7 0-515,-3 4 1,-3 2 585,-1-3 347,-7 4 0,-2 1 0,-6 0 0</inkml:trace>
  <inkml:trace contextRef="#ctx0" brushRef="#br0">20915 10307 8120,'14'0'-1450,"0"0"1066,0 0 0,1 5 1250,-1-1 0,0 6-225,0-5 1,0 6-63,1-2 0,-1-1-226,0 2 0,0-3 104,1 3 1,-3 3-235,-2-4 0,1-1-15,-7 1 1,1 1-305,-5 4 1,0 0 139,0 1 0,-11-1-612,-3 0 1,-14 5 322,-1 0 0,-10 5-1232,-4-6 628,0 8-300,-6-10 1149,7 4 0,-1 1 0,0 1 0</inkml:trace>
  <inkml:trace contextRef="#ctx0" brushRef="#br0">22393 10065 8065,'-9'0'345,"-1"0"1,6 7-246,-6 2 1,2 8 56,-1 2 1,-4 7-210,4-3 0,1 4 172,-2 2 1,7 1 54,-2 3 0,4 3 51,1 7 0,0-1-116,0 1 0,6 1 21,4 4 1,2-7 71,3 6 0,-1-11 28,0 7 0,5-10-81,0 0 0,6-4-132,-1-5 1,7-1 69,3-8 1,11 0-145,3-10 1,7 0 40,7-5 1,-4-2-41,4-3 1,-5-2-102,-5-8 1,-3 0 28,-7-4 0,1-4 117,0-5 0,-1 0-16,1-1 1,-2 1-107,-3-1 0,-5 1-6,-9-1 0,-4 1 101,-5 0 0,-7 4-141,-4 0 0,-2-1 102,-2-8 1,-6-2 31,-4-3 1,-4-3-34,-5 3 1,-2-3-2,-2-2 0,-4-4 58,3 0 1,2-1 118,-2 6 0,2-1-63,-2 0 0,2 2 138,3 3 1,2 8 583,-7 7 1,5 7-401,-4 2 1,-3 6-158,-7 8 1,0 0-124,-10 0 0,2 6-119,-11 3 1,0 4 42,-5 1 1,5 1-194,0-1 1,6 0 9,-1 0 1,7 5-146,2 0 1,7 2-692,-2-2 0,3-5 54,1 0 963,13 0 0,-3-6 0,11 6 0</inkml:trace>
  <inkml:trace contextRef="#ctx0" brushRef="#br0">22351 10293 8217,'-8'0'-883,"2"0"280,6-7 864,0 6 1,0-7-31,0 3 0,1 4 74,4-4 1,3 3 5,6 2 0,0 0-14,0 0 1,2 0-80,3 0 1,3 5 172,7 0 0,5-1-273,4-4 1,5-1-92,4-4 0,4 2 57,6-6 1,-5-1-303,0-4 0,-11 0-386,2-1 1,-15 7 298,1 4 1,-15 2-674,0 2 443,-9 0 535,1 0 0,-12 6 0,-2 2 0</inkml:trace>
  <inkml:trace contextRef="#ctx0" brushRef="#br0">22863 10094 8156,'7'0'-844,"6"0"703,-5 0 1,6 0 51,0 0 1,1 0 58,-1 0 1,2 0 501,3 0 1,-4 4-134,4 1 1,-3 5 1,-2-6 0,1 6-257,-1-5 1,0 4 80,0-4-350,0 6 222,1-3 0,-7 1-52,-4 1 0,-8-6-66,-6 6 1,-4-2-140,-5 1 0,-3 4 20,-7-4 0,1 4-141,0 1 1,1-1 76,3-4 0,-1 4-288,6-4 552,6-2 0,0 5 0,6-4 0</inkml:trace>
  <inkml:trace contextRef="#ctx0" brushRef="#br0">23104 10506 8045,'-14'-8'114,"0"2"0,0 6 165,-1 0 0,1 6-128,0 4 0,-5-3-18,0 3 0,-5-2-3,5 1 0,-11 4-51,2-4 0,-10-1-101,0 2 1,-5-7 5,-4 2 1,4-4 74,1-1 0,1 0-276,8 0 1,6 0-72,8 0 0,3-5-330,2 1-221,6-1-333,1 5 1172,7 0 0,7 0 0,1 0 0</inkml:trace>
  <inkml:trace contextRef="#ctx0" brushRef="#br0">22777 10406 8045,'-19'5'-42,"0"0"42,-6 6 68,9-3 0,-9 6 153,6 0 1,-5 1-129,5-1 1,-4 0 18,4 0 1,0 0 1,5 1 0,-1-1 16,1 0 0,5-6 410,-1-3-192,1 3 50,-6-7-82,8 5 13,0-6-128,7 0 1,0 2-5,0 3 1,8-2 0,6 6 0,8-4 19,12 5 1,4-6-244,9 6 1,5-7 120,10 2 1,-2 1-285,6-1 1,-6 0 0,3-5 0</inkml:trace>
  <inkml:trace contextRef="#ctx0" brushRef="#br0">24156 9724 8094,'-8'-9'0,"4"-1"877,-4 7-484,6-3 0,2 6-170,10 0 0,2 1-76,3 4 0,5 1-135,4 4 1,3 1 152,1-6 1,8-1-100,7-4 1,1-6-68,8-4 0,-7-1-296,-3 2 1,-7 1-520,-11 3 0,-4 4 403,-5-4 0,-9 3-278,-6 2 1,-14 8 690,-15 6 0,-18 7 0,-12 7 0</inkml:trace>
  <inkml:trace contextRef="#ctx0" brushRef="#br0">24071 9994 8094,'0'-8'-216,"0"-4"1,2 10 642,2-3 1,0 10-184,5 5 1,-1 7-21,1 2 0,-2 8-297,-7 1 1,0 1 70,0 4 0,0-3-158,0-2 1,0-4-3,0 0 1,4-7-126,1 2-165,0-3-8,1-8 1,-3-5 73,7-13 386,-7-6 0,10-12 0,-5 0 0</inkml:trace>
  <inkml:trace contextRef="#ctx0" brushRef="#br0">24199 10051 8094,'10'-17'0,"-1"2"0,0 0 3,6 10 0,-1-5 65,0 6 1,0-1 125,1 5 1,5-5 26,4 0 1,-2 1-191,2 4 1,-5 0 104,4 0 1,-5 0 4,1 0 1,-4 6-18,0 4 0,-7 7-157,-4 2 0,-2 6 5,-2-1 0,-2-2-189,-2 2 0,-4-1-45,-7 6 0,1-7-275,0-3 1,0-3-557,0-2 1093,-1 0 0,-5-6 0,-2-2 0</inkml:trace>
  <inkml:trace contextRef="#ctx0" brushRef="#br0">24128 10236 8094,'14'-5'0,"0"0"0,2-10 0,3 0 0,-1-2 0,5 3 0,2 0-104,9-1 0,-4 3-176,3 2 1,-5-1-75,-4 6-222,3-6 333,-11 10 1,-4 1 186,-12 9 0,-11 9 27,-8 1 1,-11 4 63,2-4 0,-4 6-65,4-1 1,1 1 147,3-1 0,-1 1 174,6-6 0,0 0 263,5-4 1,0-3 131,-1-2-2,7 2-356,2-10 1,12-2-162,4-10 0,9-2-150,5-2 1,2-5-215,3 0 0,4-5-21,0 5 1,0 0-298,-4 5 1,-2 0-277,-4-1-320,-2 7 1110,-13-4 0,-2 10 0,-6-4 0</inkml:trace>
  <inkml:trace contextRef="#ctx0" brushRef="#br0">24299 9966 8094,'7'6'-835,"5"-1"747,-8 9 1,3 3 365,-3 12 1,-2 2-81,3 7 1,-9 0 169,0 10 0,-7 1-122,1-2 0,-2 7-57,-3-2 1,1-2-226,0 2 1,0-7 150,-1-3 0,0-5-550,-4-9 0,3-1 84,-3-3 1,-3-9-122,-2-5 1,2-7 106,-2 2 1,1-12 364,-6-7 0,-6-6 0,-1-9 0</inkml:trace>
  <inkml:trace contextRef="#ctx0" brushRef="#br0">23801 10435 8094,'6'-8'-192,"4"0"-43,9 3 1,4 4 379,11-4 1,-3 10 380,7 4 0,2 4-186,7 1 1,-3 0-155,4 1 0,1-1-37,-2 0 0,5-1 63,-5-4 0,7 4-435,-2-4 0,-3 2-206,-1-1 1,-6 2-1086,-4-2 1514,-3-4 0,0 0 0,1-6 0</inkml:trace>
  <inkml:trace contextRef="#ctx0" brushRef="#br0">24938 9539 8139,'7'-14'-183,"1"6"0,1 2 234,1 6 1,-3 1 116,3 4 1,-4 3-148,-6 6 0,0 5-5,0 0 0,-1 6-264,-4-1 1,-3 1 86,-6-1 0,0 3-68,-1-3 1,1 1 46,0-1 1,0-4 31,-1-6 1,6-1 79,0-4 1,4 3-171,-5-8 914,7 1-353,-3-5 110,6 0 1,6-5-187,4 1 1,2-6-280,2 5 0,5-6 20,0 2 0,2-2-126,-2 1 1,-3-1 139,3 6 0,-10-6 0,-3 3 0</inkml:trace>
  <inkml:trace contextRef="#ctx0" brushRef="#br0">24910 9781 7963,'5'14'75,"-1"0"1,1 5 82,-5 0 0,-5 5-222,1-5 1,-6 5-54,5-5 0,-1-1-201,1-3 1,4-6-152,-4 1 469,3-7 0,9 3 0,1-6 0</inkml:trace>
  <inkml:trace contextRef="#ctx0" brushRef="#br0">25066 9866 8002,'0'8'-14,"-6"5"544,-3-4 0,-6-1-547,-4 2 1,2-1 81,-7 5 1,5 5-99,-4 0 1,-1 2 24,-5-2 1,6-4-118,-1 4 1,7-3 167,-2-2 1,8 1-4,1-1 1,7-5-50,-2 1 5,4-7 1,9 3 24,6-6 4,0 0-53,13 0 1,-5-6-105,6-3 0,3-4 26,2-1 0,-2-1-227,7 1 0,-3 0 143,-2 0 1,-1 6-340,-13 3-72,-7 4 382,-5 1 1,-20 7 218,-6 8 0,-8-1 0,-6 5 0,1 1 0,-6-1 0,7 5 0,-2-5 0,3 2 0,1-3 0,2-2 0,4 3 0,2-3 0,7-2 1079,0 0-446,6-6-89,2 5-170,6-11 0,6 4-65,3-6 0,10-5-205,5 0-70,3-6-13,1 3 1,7-7-278,3-4 1,5 3 56,4-3 0,-3 3-206,4 2 1,-7 0-708,-8 0 516,0 6 596,-17 1 0,-8 7 0,-10 0 0</inkml:trace>
  <inkml:trace contextRef="#ctx0" brushRef="#br0">25009 10151 8131,'15'0'-945,"-6"0"814,1 0 1,-7 6 327,2 3 1,1 6 6,-1 3 0,-1 6 235,-4 9 1,-1 5-39,-4 10 0,3-4-135,-2 3 0,2 2 107,2-1 0,0 1-95,0-2 1,5-9-371,0 0 1,-1-8 47,-4-6 1,0-4-7,0-6 149,0-6 1,0-8-34,0-9 1,0-6-317,0-3 0,-6-5 113,-3-5 0,-4-5-721,-1 0 1,-5-7 857,0 2 0,-7-9 0,4-4 0</inkml:trace>
  <inkml:trace contextRef="#ctx0" brushRef="#br0">24896 10335 8116,'-5'21'0,"0"3"0,-1 1 21,1-1 1,-3 2 146,-6-2 1,3-2 322,-3 2-195,3 0-271,-10-2 0,7 3-204,0-6 0,1 0 131,4-5 1,1-4-156,3-1 0,3-4-1053,-2 4 1256,2-6 0,8 4 0,2-7 0</inkml:trace>
  <inkml:trace contextRef="#ctx0" brushRef="#br0">25123 10378 8061,'14'0'0,"-4"0"105,-1 0 0,1 0 177,4 0 1,-6 6-256,-3 4 0,-4 4-196,-1 5 1,5-3 37,0 3 0,1-8-233,-1-2 0,-2-6-171,6 2 1,-4-5 534,5-5 0,-1-9 0,5-8 0</inkml:trace>
  <inkml:trace contextRef="#ctx0" brushRef="#br0">25223 9951 8061,'14'-6'-209,"6"-2"-70,4-6 1,3 5 321,1-1 0,1 1 489,-1-6 0,6 1-298,-1 0 1,0 0-125,-5 0 0,-1-1-440,-3 1 0,0 5-106,-10-1-545,3 7 981,-15-3 0,-9 18 0,-8 4 0</inkml:trace>
  <inkml:trace contextRef="#ctx0" brushRef="#br0">25336 9980 7878,'0'14'-457,"5"0"733,0 1 1,0 4 3,-5-1 1,-5 8-279,0-3 0,-6 4 49,2 2 0,-2-1-3,1 1 1,-1-6-101,6 1 0,1-7-248,4 2 0,-5-3-201,0-2-397,0-6 898,5-1 0,0-7 0</inkml:trace>
  <inkml:trace contextRef="#ctx0" brushRef="#br0">25308 10236 8061,'17'-14'-642,"-2"-1"0,7 1 637,-8 0 0,3-3 413,-2 2 1,-1-7-349,0 8 1,5-3 16,0 2 0,0 1 172,-5 0 1,-1 0 101,-4 0-244,4 6 4,-5 1-190,0 7 0,-2 7 138,-6 2 0,-5 5-34,0 5 1,-4 3 228,4 7 1,1-1-115,4 1 1,-5 5-7,0 4 1,0 10 21,5 4 0,0 2 34,0-2 1,0 1-68,0-5 1,0-2-11,0-8 0,5-4-47,0-5 0,4-7-352,-4-3-35,6-3 294,-3-2 1,1-8-25,1-6 0,-7-6-229,2-8 0,-4-2-462,-1-3 0,0-3 742,0-7 0,-6 1 0,-2-1 0</inkml:trace>
  <inkml:trace contextRef="#ctx0" brushRef="#br0">25649 10364 8061,'10'-10'619,"-1"1"0,1 6-157,4-2 0,5-1-84,0 1 0,5 0-228,-6 5 0,12-5-147,-1 1 1,7-7-14,-3 1 1,2-3-190,-2-1 1,-4 2 198,-1 2 0,1-2 0,-7 4 0</inkml:trace>
  <inkml:trace contextRef="#ctx0" brushRef="#br0">26474 9923 7956,'0'-8'700,"0"2"-877,6 25 0,-4-8 51,3 13 1,1-2-61,-1-3 0,4 0-224,-4-5 105,6 0 0,-8 0 73,6 0 1,-5-4 231,0-1 0,-8 1 0,-4 4 0</inkml:trace>
  <inkml:trace contextRef="#ctx0" brushRef="#br0">26303 10406 7956,'2'8'0,"3"-3"0,4-10 163,10-4 1,0-10 327,9-5 0,-2-3-292,7-1 0,-2-1-12,3 1 1,-9 4-585,3 1 1,-4 1 2,0-2 0,1 2-240,-6 3 1,-5 3 369,-4-3 0,-7 8 264,2 1 0,-4-5 0,-1-7 0</inkml:trace>
  <inkml:trace contextRef="#ctx0" brushRef="#br0">26716 9653 7956,'6'14'-166,"-5"0"238,4 1 0,-3 5 0,-2 4 0,0 4 60,0 5 0,-5 4-26,0 5 0,-4-4-9,4 0 1,-6-1-165,2 0 1,-4-2 86,-1-6 0,6-6-177,3 1 0,2-11-441,-2 1 426,4-9 0,-4-1 53,10-8 0,-2-4 81,6-6 0,-1-5-4,2 0 1,4-7 26,0 3 0,0-6 154,5-4 0,3-2-162,2-3 0,4-3 19,6 3 1,-4-1-51,3 1 1,2 8 56,-2 6 0,0 7 174,-5-2 1,-6 5 155,-3 4-42,4 4 1,-9 8-180,0 2 1,-6 6-30,-8 9 1,0 4-33,0 11 1,-2 2-154,-2 7 1,-4-2-192,-7-3 1,1 7 132,0-2 0,-3-2-338,2-3 0,-7-6 168,8 1 1,-3-5 329,2-4 0,1-4 0,0-5 0,0-7 0,-7 4 0,-1-4 0</inkml:trace>
  <inkml:trace contextRef="#ctx0" brushRef="#br0">26801 9980 7956,'8'6'-41,"3"2"100,-6 6 1,4 7 173,-4 3 0,0 2-11,-5 3 1,0-1-7,0 1 0,-7 4-53,-2 0 1,-4 0-10,-1-4 1,-2-1-21,-3 1 1,3-1-192,-3 0 1,2-5-142,-2-5 1,3-2-424,-3-1 1,-1-8-287,1-2 1,0-3 906,5-2 0,-7 0 0,-1 0 0</inkml:trace>
  <inkml:trace contextRef="#ctx0" brushRef="#br0">26744 10293 7956,'21'0'0,"-4"0"271,7 0 0,1 1 436,8 4 0,-1 3-296,6 6 0,-1 5-190,6 0 1,0 5-343,-1-5 0,0 4-442,-5-4 1,0 0 562,-4-4 0,-3-1 0,5 0 0</inkml:trace>
  <inkml:trace contextRef="#ctx0" brushRef="#br0">27825 9795 7916,'0'-9'-1115,"0"-1"1278,0 7 395,0-3 0,0 7 49,0 4-325,0 3 0,0 8-26,0 3 0,1 3-14,4 6 1,-4 5-39,4 1 0,2 3-1,-3-3 1,6 4-173,-6-5 1,3 0 83,-2-5 1,-4 4-171,4-4 1,-4 4-52,-1-8 1,2-2-23,3 1 0,-4-5 94,4 1-82,-3-10 1,-1-2-54,4-7 1,-2-7 96,7-2 0,-1-17-232,5-7 0,2-1 71,3-4 1,3-5-226,7-4 1,-1-6 133,0 6 0,1 0 93,-1 4 1,-1 2 100,-3 3 0,-4 6 136,-5 14 1,-3-1-120,-2 9 345,2 4 1,-10 3 76,3 12 1,-4 2-140,-1 13 1,0 0 198,0 4 1,0 0-36,0 1 0,0 4 109,0 0 1,0 7-181,0-2 1,2-4 16,3 0 0,3-1-63,6-5 1,-2 2-61,-2-11 0,7 0-135,-3-5 1,4-6 129,-4-3 0,0-4 94,0-1 1,-4-6-126,-1-3 0,1-10 6,4-5 1,0-3-129,1-1 1,-1-7-180,0-3 0,0-8 30,0-1 0,5-12-245,0 3 0,0-3-288,-4 7 0,-8 5 291,-2 9 0,1 9-1030,-1 10 1422,0 4 0,-11 0 0,-2 1 0</inkml:trace>
  <inkml:trace contextRef="#ctx0" brushRef="#br0">5403 10165 10091,'14'0'437,"1"0"1,-1 0-325,0 0 1,2 0-15,3 0 0,-2 0-1,7 0 0,0 0-150,4 0 1,0 0 21,1 0 1,1 0 116,3 0 0,-1 0-164,6 0 0,-7 0 19,2 0 1,2 0 83,-2 0 0,0 0-41,-4 0 1,-1 0 3,1 0 1,1 0 8,3 0 1,3 0 0,7 0 1,4-5-179,1 0 0,-1 1 133,-4 4 0,-1 0 48,1 0 1,-5 0 16,0 0 1,-7 0 83,3 0 1,-3 0-77,2 0 1,-1 0 97,6 0 0,-2-5-21,2 0 0,3 0-46,-3 5 0,3 0 25,2 0 0,-2 0-12,-3 0 0,1-4-32,-5-1 0,3 0 34,-3 5 0,-1 0 9,-5 0 0,1 5-69,-1 0 0,1 1-4,-1-1 1,0-4-17,1 4 1,4 1 48,0-1 1,2 0-98,-2-5 0,-3 0 84,3 0 0,2 0-86,-2 0 1,0 0 51,-4 0 1,-1 0-10,1 0 1,-1 0 45,1 0 1,1 0 3,3 0 0,3 0 6,7 0 1,-1 0 5,1 0 0,0 0-152,-1 0 1,4 0 76,-3 0 1,3 4-67,-8 1 0,1 0 85,-1-5 0,5 0-1,-1 0 0,3-5-2,7 0 0,1-1-14,9 1 1,-8 2 51,3-6 0,-5 6 137,0-2 0,-3 2-20,-7-2 0,1 3-54,0-2 0,-1 2-109,1 2 0,0 0 23,-1 0 1,1 0-10,0 0 0,-1 0 25,1 0 1,-5 0-9,0 0 0,-7 0-6,3 0 0,-4 0-3,-2 0 1,1 0-28,-1 0 0,7 0 33,3 0 1,3 0-125,1 0 0,7-5 100,3 1 1,-3-6-7,-1 5 1,-1-4 43,-4 4 0,3-1-3,-8 1 1,-2 4 16,2-4 0,1 3 147,9 2 0,-2 0-158,6 0 0,0 2 9,5 3 0,0-4-90,-1 4 1,-3-4 66,-1-1 0,-7 0-9,3 0 0,-2 0 12,1 0 1,4-1-13,5-4 0,0 4 49,-4-4 1,2-3 154,-7-2 0,0 3-32,-4-3 1,-5 5-116,0-4 0,-7 6-23,3-2 0,-4-1 8,-2 1 0,-1 0-82,-3 5 0,-4 0-401,-6 0-688,-6-6 1126,-1 4 0,-20 2 0,-3 8 0</inkml:trace>
  <inkml:trace contextRef="#ctx0" brushRef="#br0">6541 10876 8141,'-8'0'1059,"0"0"-776,3 0 78,3 0 294,-4 0-144,6 0 64,0 0 1,6-5-370,4 0 1,3 0-150,1 5 1,2 0 80,3 0 1,-2 0-105,7 0 1,-5 0-96,4 0 1,3 0 127,7 0 0,3 0-140,7 0 0,7 0 109,7 0 1,2 0-77,7 0 0,-4 0 67,4 0 1,3-6-284,-29 2 1,1-1 0,2-2 0,1 1 228,5-1 1,1 0-1,-3 2 1,0 0 49,-2 0 1,0 1-1,-4 2 1,0 1-196,-1-2 0,0 1 0,1-1 1,-1 0 183,2 0 1,1 1-1,-1-1 1,0 1 255,39 2 1,-1 0-10,-9 0 0,2 5-109,-12 0 1,9 6-99,1-2 1,0-1 24,5 1 0,0-1-61,-5 2 1,-2 1-383,-7-6 0,-2-1 108,6-4 0,1 0 81,4 0 1,0-6 78,0-3 0,-11-4 62,-3-1 0,-11-1 238,-4 1 1,-5 5-284,-9-1 1,-6 6 580,-3-6-814,-3 7 1,-8-2-111,-3 10 1,-10-2-696,-5 7 1,3-3 1225,-3 3 1,1 3 0,-6-6 0</inkml:trace>
  <inkml:trace contextRef="#ctx0" brushRef="#br0">9683 10549 8073,'9'6'345,"1"3"0,-6 1 86,6 4-256,-1-3 1,4 10-88,-4-7 1,6 2 106,-1 3 1,2-4-238,7 4 1,-4-8 47,5-1 1,-2-2 44,2 1 1,3-2-24,-4-7 0,-2 4 58,-2 1 0,-3 0 23,-2-5 0,-5 0 368,1 0-217,-7 0 0,2 5-118,-10-1 0,0 7 135,-9-1 1,1 2-19,-10 3 1,-1 4 136,-4 0 1,-7 11-250,-3-2 1,-2 10-138,3 0 0,-3-2-254,7 2 1,0-6-1386,4 1 1536,1-9 1,-1 2 0,1-3-1</inkml:trace>
  <inkml:trace contextRef="#ctx0" brushRef="#br0">10607 10520 7325,'14'-6'175,"5"4"1154,0-2-1064,6 2 0,-3-3-161,7 0 1,-1-10-132,1 0 0,-1-4-196,1 1 0,-6 2-41,1-3 1,-7 3-303,2 2 1,-9 4 141,-5 1 424,-4 6 0,-1-10 0,0 5 0</inkml:trace>
  <inkml:trace contextRef="#ctx0" brushRef="#br0">10735 10478 8536,'6'7'870,"-3"8"-954,7-1 76,-7 6-50,3 9 0,-6 6-16,0 2 1,0 1 196,0 5 0,0-3 128,0 7 0,-4 3-142,-1 3 0,0 0 25,5-1 0,0 2-181,0-6 1,0-7 119,0-8 1,0-10-1164,0-4 632,0-9 0,0-5-111,0-10 1,0-9 34,0-10 534,0-16 0,0-4 0,0-13 0</inkml:trace>
  <inkml:trace contextRef="#ctx0" brushRef="#br0">10749 10733 8076,'14'-8'530,"0"1"-349,1 2 0,1 2-107,2-7 1,-2 5 142,3-4 1,-3 6-121,-2-2 0,-4-1-402,-1 1 174,-6 0 1,4 5 0,-7 2-156,0 3 169,0 3 118,0 12 1,-7 1-176,-2 2 0,-4 4 222,-1-3 0,0 3 157,0 1 0,-1-4-105,1 0 219,6-7-264,2 3 1,6-13 32,0-7 0,6-7-243,4-7 0,2-2-156,3-3 0,0-1-201,4-4 1,-3-1 100,3 6 411,-9-6 0,2 3 0,-4-7 0</inkml:trace>
  <inkml:trace contextRef="#ctx0" brushRef="#br0">10991 10506 8076,'9'-5'65,"1"0"1,-1-6 130,5 2 1,7-5-351,3-5 0,7-3 72,2-7 1,1 1 11,-6-1 0,-1 6-88,-3-1 1,-5 11-579,-10-1 512,-3 9 1,-7 1 223,-4 8 0,-9 11 0,-8 7 0</inkml:trace>
  <inkml:trace contextRef="#ctx0" brushRef="#br0">11076 10534 7805,'6'8'-675,"-2"-1"731,5-7 0,-4 1 293,4 4 1,-6 3 160,2 6-342,-3 7-67,-2 1 0,-7 8 283,-2 3 0,1-2-122,-1 7 0,1-4-249,-2 3 0,4-5 30,6 1 0,0-4-197,0-6 1,0 3-106,0-7 0,0-5-1170,0-5 196,6-6 646,-4 4 587,4-20 0,-6-3 0,6-12 0,2-1 0</inkml:trace>
  <inkml:trace contextRef="#ctx0" brushRef="#br0">11090 10876 8076,'5'-24'-7,"0"0"1,1 7 75,-1-2 0,3-2 283,6 2 0,2-4-79,3 4 1,-2-5-63,7 5 23,-1-6-59,6 9 1,-2-9-268,-4 6 99,-2 0-92,-7 5 0,0 6-102,1 3 0,-6-1-113,1 1 1,-7 2-457,1 7 0,-4 3 231,-4 2 525,2 10 0,-17-9 0,3 10 0</inkml:trace>
  <inkml:trace contextRef="#ctx0" brushRef="#br0">11318 10662 8076,'1'8'59,"4"-3"1,-3-2 113,2 2 0,0 3 33,0 6 1,-2 6 149,3 4-135,-4 3-55,-1 1 0,0 7 388,0 3-326,0 3 10,0 2 1,0 0 32,0-1 1,0-4 79,0 0-883,0-6 475,0-4 1,5-7-707,0-7 1,1-6 433,-1-4 0,-2-2-996,6-2 669,-5-13 656,8-2 0,-4-14 0,6 1 0</inkml:trace>
  <inkml:trace contextRef="#ctx0" brushRef="#br0">11503 10534 7948,'6'-20'71,"3"2"34,10-5 1,-1 4-31,5-5 0,7 0 36,8-4 0,2 0-157,-2-1 1,1 5-99,-6 1 0,-4 10-375,-5-1-223,-7 3 742,3 3 0,-18 2 0,-4 6 0</inkml:trace>
  <inkml:trace contextRef="#ctx0" brushRef="#br0">11744 10222 7845,'10'0'-179,"-1"0"402,-6 0 374,4 0-297,-7 6 1,0 3-103,0 10 0,-7 0-1,-2 10 1,-8-2 22,-2 11 0,-7 4-78,3 6 0,-3 1-10,3-2 1,-3-3-402,7 4-28,0-11 264,5 4 1,0-10-1168,0 2 553,6-3 232,-5-8-577,12-8 992,-6-8 0,7-12 0,0-2 0</inkml:trace>
  <inkml:trace contextRef="#ctx0" brushRef="#br0">11716 10534 7957,'8'2'30,"-4"3"0,-2 4 43,-2 10 0,-2 5 0,-2 9 0,1 2 258,-7 3 0,1 7 29,-6-2-136,1 3-165,0-3 1,6-2-190,3-3 206,4 3-169,1-11 0,0 4-1039,0-5 693,0-13 103,0 3 1,0-19-608,0 0 943,6-13 0,-4-16 0,4-7 0</inkml:trace>
  <inkml:trace contextRef="#ctx0" brushRef="#br0">11730 10691 7957,'14'-30'-441,"1"-3"0,-1 7 625,0-2 1,5 3 468,0-4 0,0 2-247,-5 4 0,0-3-172,0 7 1,4-1-49,-4 1-111,3 9 119,-9-9 1,2 18-308,-1-4 0,-4 4-7,5 1 1,-7 7 5,1 8 1,-2 5 126,-2 9 1,0 1-114,0 3 1,-2 3 196,-2 7 1,2-1-13,-3 1 0,4 4 340,1 1-871,0-1 616,0 2 1,0 0-96,0 3 69,6 4-250,-4-6 0,4-1-209,-6-6 1,0-2 71,0-8 0,0-5-149,0-4 1,-2-11 124,-2 1 0,1-9-86,-7-1 1,1-4-634,-6-4 404,-5-10 758,4-9 0,-11-11 0,5-3 0</inkml:trace>
  <inkml:trace contextRef="#ctx0" brushRef="#br0">11645 10762 7957,'14'1'0,"0"4"0,2-5-44,3 0 44,3-6 50,7-8 0,-1-2 27,0-3 1,1 1-105,-1-5 0,-1 5-15,-3-1 1,-4 8-219,-5 2-110,-8 6 1,0-2-46,-7 10 152,-7 3 190,0 12 1,-9 2 121,-3 7 0,-3-1 38,-7 1 0,1-1 300,-1 0 0,7 1-123,3-1 0,5-6 496,5-3-394,2-3 0,9-8 95,3-3 0,4-5-266,10-5 0,3-4 81,7-10 1,4 1-934,0-5 1,0-1 208,-4-5 1,-1 1 447,0 0 0,1-1 0,-1 1 0</inkml:trace>
  <inkml:trace contextRef="#ctx0" brushRef="#br0">12213 10335 7329,'8'7'857,"-1"1"-760,-1 6 0,-4-5-348,2 1 1,4-7 38,2 2 0,2-4 63,3-1 0,0 0-93,4 0 1,-1-6 241,5-4 0,1-2 0,5-2 0</inkml:trace>
  <inkml:trace contextRef="#ctx0" brushRef="#br0">12512 10307 8074,'-2'14'-61,"-2"0"0,-6-4-124,-9-1 0,2 6 301,-7 3 0,1 3 222,-6-2 0,-4 1-361,0 4-131,0 3 195,4-5 1,5 2-184,1 0 182,12-7-63,-8 3 1,16-5-2,-7-1 0,7-5 97,-2 1 1,5-5 89,5 4 1,4-6-129,10 2 0,3-10 128,7-4 1,6-5-480,3-5 161,3 3 94,1-11 0,1 3 106,0-9 1,-9 8 24,-5-4-70,-1 4 0,-12-3 0,5-1 0</inkml:trace>
  <inkml:trace contextRef="#ctx0" brushRef="#br0">12441 10151 8046,'8'14'-432,"-2"6"535,-6 4 1,0 9 460,0 5 1,-1 9-276,-4 6 1,3-3-186,-2 2 1,2-4-84,2 4 0,0-11-248,0 1 0,0-10-93,0-4 1,0-1 99,0-8-1036,0-6 1110,0-7 1,-6-18 0,-2-4 0</inkml:trace>
  <inkml:trace contextRef="#ctx0" brushRef="#br0">12341 10520 8027,'-6'14'193,"3"2"75,-7 3 1,6-2-148,-6 7 1,2-5-135,-1 5 1,-2-7-173,6 2-249,0-3 0,7-8 166,3-3 0,4-4 145,10-1 1,-2-6-124,7-4 1,0-2 3,4-2 1,1-1 241,-1 1 0,-4-5 0,0 0 0,-7 0 0,3 5 0,-12 6 0,-3 2-100,-10 6 0,-3 8 126,-6 6 0,-2 0 570,-2 5-233,2 3-148,-5 0 1,2 5 134,0-3 1,0 3-224,5-4 1,0 0-43,0 0 1,1-5 16,4 1 1,-3-2-6,8 2 1,-1-3-79,5 3 70,0-4-26,0 6 0,0-4-93,0 7 1,2-5 55,2 5 1,4-7-110,6 2 0,7-3-63,3-2 0,3 0-282,1 0 1,0-6 159,1-3 1,-5-10-32,-1-4 0,-4-5-321,5-5 620,-13 3 0,8-17 0,-11 3 0</inkml:trace>
  <inkml:trace contextRef="#ctx0" brushRef="#br0">12540 10804 7981,'-14'15'0,"2"5"0,2 4 0,-2 3 0,2 1 0,-7 5 0,-2 1 0,0-1 0,5-5 0,-5-1 0,0-3 0,0-1 0,4-8 0,6 0 0,-1-10 0,1 0 0,1-11 0,3-4 0,4-9 800,1-5-1103,6-2 191,2-3 0,6 1-65,0-1 0,2 1-200,3-1 1,-1 6 66,5-1 0,-4 5-295,5-5 605,-7 1 0,10-6 0,-5 1 0</inkml:trace>
  <inkml:trace contextRef="#ctx0" brushRef="#br0">12725 10236 7935,'8'6'562,"-1"4"-563,-7 9 0,-5-2-18,0 7 0,-4 1-8,4 8 1,-6-3 124,1 3 0,2-1-86,-1 1 0,1-5 56,-1 1 1,-4-2-111,3-8 1,4 0-223,1-5 12,4 0 165,1-6 67,0-2 7,6-18 1,2 1-81,6-13 1,0 5-121,1-5 1,0 2 106,4-2 1,-1 2-14,5 3 1,-4 5 281,5 0 0,-2 1-135,2 9 1,-4 0 595,-5 9-300,-1 3-109,-6 13 1,-2 1 144,-6 6 0,-6 1 20,-4-1 0,-4 5 146,-5 0 1,2 5-245,-7-5 0,5 2-191,-5-2 1,5-3-566,-4 4 1,5-6 324,-1-4 0,4-4-332,0-6 0,6-1-140,-1-3 0,3-6-1096,-3-8 1717,-3-4 0,6-19 0,-8-3 0</inkml:trace>
  <inkml:trace contextRef="#ctx0" brushRef="#br0">12640 10662 7981,'6'-8'0,"2"2"264,6 6 0,1 6 442,-1 4 0,0 4-217,0 5 0,2-2-27,3 7 0,-2-2-176,7 2 0,0 3-47,4-4 0,5 0-239,1 0 0,5-5 0,-3 2 0</inkml:trace>
  <inkml:trace contextRef="#ctx0" brushRef="#br0">13209 10549 7879,'-14'-7'1091,"6"6"-696,-5-6-406,11 7-71,-4 0 1,8-4-74,2-1 0,4-6 106,7 1 0,0-7-98,4-2 0,-1-6 146,5 1 1,-5-1-63,1 1 0,-8 4-547,-2 5 149,-6 1 160,10 0 1,-11 4-395,2 1 695,-2-1 0,-8-4 0,-2 0 0</inkml:trace>
  <inkml:trace contextRef="#ctx0" brushRef="#br0">13294 10222 7879,'0'14'-731,"0"2"687,0 3 0,2 3 346,2 6 0,-2 7-198,3 3 0,-4 8-144,-1 1 1,0 2 111,0-2 1,0-1-11,0 6 0,-1-6 19,-4 1 1,2-7-13,-7-2 1,7-7 28,-2 3-21,-3-11 53,7-2 92,-12-13-168,5-2 27,0-6 0,-3-2 39,7-2 0,-6-9 28,5-6 0,-1-1 6,1 1 0,4-2-39,-4-3 1,4-1 0,1 6 1,1-4-439,4 4 0,1-7-117,4 3 1,2 0-346,-2 0 1,2-1 783,3-4 0,5-1 0,2 1 0</inkml:trace>
  <inkml:trace contextRef="#ctx0" brushRef="#br0">13450 10278 7899,'10'-4'620,"-1"-1"1,7-6-452,8 1 0,3-4-186,1-5 0,1 3 73,-1-2 1,-1 2-259,-3 2-789,-4 6 567,-6 1 281,-6 7 0,-3 11 106,-10 4 0,-4 8 32,-10 1 1,-3 9-112,-7 5 1,6-3 195,-1-2 1,8 0-9,2-4 0,1-4 492,8-11-319,1 0-172,4-6 0,11-8-218,3-9 0,10-10 44,-1-5 1,3 2-84,-3-2 1,3 2-94,-7-2 1,-2-1 276,-8 6 0,4-6 0,-5 3 0</inkml:trace>
  <inkml:trace contextRef="#ctx0" brushRef="#br0">13493 10236 7900,'0'20'-450,"0"9"407,0 1 1,0 11-71,0-3 83,0 9 315,-6 4 1,-2 1 461,-6 0 0,-2-1-336,-3 1 0,3 1-155,-3-5 0,3 1-117,2-2 1,0-3-155,0 4 1,-1-9-623,1-1 0,6-13-238,4-1 875,-4-7 0,6-2 0,-4-1 0</inkml:trace>
  <inkml:trace contextRef="#ctx0" brushRef="#br0">13507 10648 7900,'29'-20'0,"4"2"-132,0-6 0,3 2-292,-7-1 1,1 2 272,-11 7-42,0 0-334,-5 0 527,-6 6 0,-14 8 0,-10 8 0</inkml:trace>
  <inkml:trace contextRef="#ctx0" brushRef="#br0">13578 10378 7782,'7'21'-355,"-6"-4"555,4 7 0,-3 6 336,-2 8 0,-2 3-284,-3 1 0,2-4-295,-6 0 0,4-5-346,-5 5 0,7-6-2,-1 1 1,2-8 390,2-1 0,-6-7 0,-2 4 0</inkml:trace>
  <inkml:trace contextRef="#ctx0" brushRef="#br0">13408 10790 7900,'0'14'0,"6"2"989,4 3-386,2 3-296,2 7 0,1 6-303,-1 2-24,0-2-199,0 0 0,1-7-194,-1 1 0,0-5 185,0-1 1,-4-5-485,-1 1 261,-6-10-162,10-3 350,-12-6 0,1-6 263,-7-3 0,-6-6 0,2-4 0,2-3 0,-5-6 0,10-2 0,-2-3 0,2 4-14,2 1 0,6 4 65,4 5 1,2 8 122,3-3 0,5 9 239,4 0 0,3-1-161,1 1 1,1 1 2,-1 4 1,-1 0 251,-3 0-204,2 0-138,-16 0 0,9 0 0,-10 0 0,-2 1 23,-3 4 1,-4 3-34,-4 6 1,-6 0-32,-9 0 0,-3 5-91,-6 0 0,-6 5-99,1-5 45,6 6 32,7-9 1,6 5-497,-1-7 354,8 0 1,8-1 130,13-4 0,7-3 0,7-6 0</inkml:trace>
  <inkml:trace contextRef="#ctx0" brushRef="#br0">11972 9198 8032,'0'19'0,"0"0"46,0 13 1,1-7 45,4 13 0,-3 1 257,2 9 1,0 2-112,0 7 1,-2-2-220,3-3 1,-4-1-66,-1-4 0,0-9-249,0 0 1,0-8-354,0-6 648,7-10 0,7-27 0,8-10 0</inkml:trace>
  <inkml:trace contextRef="#ctx0" brushRef="#br0">12270 9440 8040,'15'0'0,"5"0"121,4 0-1,3-7 42,1 6 0,7-10 360,3 6 0,1-6-359,-1 1 1,-3-4-257,-7-5 0,-6 7 75,-3-7 1,-3 6-171,-2-6 1,-6 3-23,-3 2-12,-3 0 222,-2 0 1,-7 4-182,-2 1-1,-4-1 58,-1 2 1,-7-3-115,-2 7 1,-2-1 226,1 5 0,-1 0 145,6 0 1,-5 6 85,5 4 0,0 4 330,5 5 1,4-2 336,1 7-437,6 6-194,-4 0 1,7 6-47,0-3 1,2-3-151,3 4 0,7-6-155,7-4 1,6-4-61,-1-6 0,5-6-372,4-3 1,-2-5 45,7-5 0,-6-9-308,1-10 0,2-2-268,-2-3 1057,0 1 0,-4-7 0,-1-1 0</inkml:trace>
  <inkml:trace contextRef="#ctx0" brushRef="#br0">12811 9141 7926,'8'-8'-14,"-1"2"178,-2 6 1,-3 2-101,2 2 0,3 10 7,-2 10 1,1 9 171,-1 5 1,-4 3 44,4 2 0,3 1 177,1 4 1,-1-3-301,2 8 0,-1-1-220,5 5 1,-4-5-44,-1 0 0,-4-13-333,5-1 1,-7-13 41,1-6 226,4-9 0,-6-16-191,3-13 1,-5-8-1,-5-6 1,-3-4-198,-6-5 1,-2-1 550,-3 0 0,2-1 0,-7-3 0,0-10 0,-4-8 0</inkml:trace>
  <inkml:trace contextRef="#ctx0" brushRef="#br0">12796 9170 8040,'2'-13'-407,"3"3"204,-4 4 101,12 6 0,-4 0 551,10 0 0,-1 0-173,5 0 0,1 0-394,5 0 0,-1 0 211,0 0 1,-4 0 135,0 0 1,-2 5-109,2 0 1,-9 4 5,-5-4 0,-7 7-144,2 3 125,-4-1-27,-13 13 0,2-5-129,-9 6 129,-3 1-66,0-1 1,-2-1-134,1-3 1,10 1-94,-1-6 0,4 0-405,1-5 0,3-4 275,6-1 341,0-6 0,6 4 0,2-7 0</inkml:trace>
  <inkml:trace contextRef="#ctx0" brushRef="#br0">13294 9212 7979,'-8'0'-1895,"2"0"2504,-1 0 0,4 7-238,-6 2 0,6 5-181,-2 5 0,3-1-46,2 5 0,0 1 148,0 4 0,0-4-157,0 0 1,7-2 8,2 2 1,-1 1-95,2-6 1,-6-2-97,6-7 0,-5-4 12,4-6 111,0 0 0,6-8 16,-1-6 0,-5-7-140,1-7 1,-5-1-138,4 1 0,-4-5 97,4 0 1,-6-5-76,2 5 1,-3-1 91,-2 6 1,-5 4-21,0 1 0,-4 10-41,4-1 95,-6 9-21,3-1 1,-5 12-172,4 4 1,-2 4-63,6 5 1,0 1-534,5 4 823,0-4 0,0 1 0,0 1 0</inkml:trace>
  <inkml:trace contextRef="#ctx0" brushRef="#br0">13735 9155 7979,'0'-20'0,"0"4"-840,0-3 348,0 3 575,0 8 0,-7-3 521,-2 7 0,-5-1-306,-5 5 0,-3 3-183,-7 6 0,-4 3 359,0 11-196,0-5-93,11 8 0,-4 1-72,7 7 14,7-8-115,-1 1 1,12-11-73,-4 3 1,3-3 103,2-2 1,2 0-72,3 0 0,2-4 102,8-1 1,-6-4-44,1 5 1,-1-7-45,5 1 0,-4 3-254,-1-2 174,-6-1 0,5-4 119,-3 0 1,-2 0-260,7 0 232,-7 0-47,9-6 1,-4-2-126,7-6 0,4 4 64,0 1 1,1-1-6,-1-4 0,-2 0-16,7 0 0,-7 0-361,2-1 490,4 1 0,-8 0 0,6 0 0</inkml:trace>
  <inkml:trace contextRef="#ctx0" brushRef="#br0">13891 8672 7906,'0'-8'-597,"0"3"-1,0 10 1,0 5 597,0 9 0,0 3 0,0 6 0,-1 5-36,-4 0 0,3 7-65,-2-2 1,2 8 540,2 1 1,0 7-150,0-2 0,5 6-25,-1-1 0,1 3-93,-5-8 0,0-7 139,0-3 0,0-15-205,0-3 1,-1-7 72,-4-3-87,3-6 1,-6-3-141,4-10 0,2-4-178,-3-10 1,4-3-18,1-7 1,0-4-27,0 0 1,0-7 132,0 3 1,6 2-103,4 2 1,-3 4 41,3 5 136,-1 4 0,6 7 139,-1 4 1,-5 3-101,1 6 1,-1 6 256,5 3 0,-4 4-10,-1 1 0,1 5 105,4 0 1,-1 6-149,-4-1 1,4-2 85,-4 2 1,4-7-61,1 2 0,2 2 145,3-2 1,-3 0-210,3-5 1,-3 0-194,-2 0 0,5-1 47,0-4 0,6 10 0,-3-3 0</inkml:trace>
  <inkml:trace contextRef="#ctx0" brushRef="#br0">7323 12368 8073,'0'-14'-135,"0"6"1,6 2 608,3 6 0,4 0-137,1 0 1,7 1-6,2 4-181,4 3-44,-5 0 1,7 5 45,-1-4 1,1-1 33,4 1 1,-1-5-4,1 0 0,-2-2 9,7-2 0,0 0 22,5 0 0,3-2-152,6-2 0,3-3-70,16-2 0,-3-2 131,8 6 1,-5-4 52,-5 4 0,-1-5 3,-3 6 1,2-3-17,8 3 1,0 2 2,4-3 1,-3 5-82,3 5 1,-10-2-153,-5 7 0,-2-6 83,-2 6 1,0-5 103,0 4 0,-1-6-120,1 2 1,-1-3 8,-4-2 1,0 0-13,-10 0 1,3-5-7,-12 0 1,-2-1-6,-7 1 0,3 2 13,-3-7 1,-4 7-6,-1-2 0,-3-1-80,-2 1 444,0 1-345,1 4 1,-6 0-579,1 0-416,-7 0-529,3 0 199,-6 0 310,0 0 0,-6-5 1000,-4 0 0,-2-6 0,-3 3 0</inkml:trace>
  <inkml:trace contextRef="#ctx0" brushRef="#br0">9853 12112 8044,'8'8'0,"0"3"-430,-3-6 211,3 0 478,0 1 0,4-3 643,-2 7 1,2-5-494,3 4 1,-1-4-26,0 4 0,2-4-73,3 4 0,-2-1 62,7 2 1,-7 1-196,2-6 1,-1 6 10,1-2 1,-8 4-263,3 1 1,-5 0 32,1 0 1,-2 1 4,-4-1 1,-2 0 52,3 0 0,-5-4 5,-5-1 1,-3 1 63,-6 4 0,-7 5-14,-2 0 0,-12 5-464,-8-6 1,-7 9 210,-12 2 0,4-4-3018,-4 8 3198,4 0 0,1 4 0,0-3 0</inkml:trace>
  <inkml:trace contextRef="#ctx0" brushRef="#br0">10692 11928 8024,'2'14'541,"2"0"1,-2 2-442,3 3 1,-4 4 67,-1 11 1,5-4-107,0 3 1,0 0-550,-5-5 353,0-2 0,0-12-204,0 0 75,0-6 1,0-3 66,0-10 0,-5-4-142,0-10 1,0 1-12,5-5 1,-1-3 133,-4-7 0,3 3 215,-2-3 0,4 3 0,4 1 0,0 6 0,5-1 0,5 8 97,5 2 1,2 1 163,-2 9 0,-2-1 34,7 5 0,-7 0 55,2 0 0,-5 6 16,-4 4 0,1-2-110,-6 1 1,4 1 115,-4 4 0,0 0-153,-5 0 0,-2 0-176,-3 1 0,-3 0-119,-6 4 0,-5-1-354,0 5 1,-4-4-52,4 5 1,-5-6-953,5 0 1433,0-2 0,5 5 0,0 1 0</inkml:trace>
  <inkml:trace contextRef="#ctx0" brushRef="#br0">10934 12340 8024,'0'-10'-1402,"0"1"1376,0 6 1012,0-4-652,0 7-489,6 0-6,2 0-77,6 0 0,1 0 69,-1 0 1,0-4 168,0-1 0,-6-6 0,-2 3 0</inkml:trace>
  <inkml:trace contextRef="#ctx0" brushRef="#br0">10834 12198 8023,'-6'-15'0,"4"6"-37,-2 0 233,2 5-35,2-2-95,0 6 0,0 11-112,0 3 1,0 15 96,0-1 0,0 10-6,0 0 0,0 1-105,0-1 0,0 3-183,0-3 1,0-3-792,0-2 1034,0-9 0,0 3 0,0-5 0</inkml:trace>
  <inkml:trace contextRef="#ctx0" brushRef="#br0">10650 11999 7841,'6'14'58,"2"-1"134,6-4 1,5 4 194,0-4 1,5-1-452,-5 1 1,4-5 26,-4 0 0,5-2-282,-5-2 1,0 0 10,-5 0 0,0 0-570,0 0 878,-6 0 0,-1 6 0,-7 2 0</inkml:trace>
  <inkml:trace contextRef="#ctx0" brushRef="#br0">10593 12354 7931,'15'-9'202,"4"-1"0,4 2 348,5-1 0,5 1-222,0 3 0,5 4-138,-5-4 0,2 5-360,-2 5 0,-3-2-227,4 6 1,-4-4 396,-2 4 0,7 1 0,1 4 0</inkml:trace>
  <inkml:trace contextRef="#ctx0" brushRef="#br0">11801 11899 8718,'-9'19'46,"-1"0"1,5 11 277,-4-2 0,0 10-81,-6 0 1,1-1-437,0 1 1,0-5-6,-1 5 0,3-8-7,2-2 1,-1-1-99,7-8 0,-3 0 303,2-5 0,-2-6 0,-8-2 0</inkml:trace>
  <inkml:trace contextRef="#ctx0" brushRef="#br0">11702 12198 8066,'20'-13'0,"4"4"0,1-4 128,-1 3 1,3-1 328,-4 2 1,4-4-505,2 4 1,-6 2 146,1 3-719,-7-4 0,4 6-169,-7-2 420,-6 2 0,-3 4 368,-10 2 0,-3 4 0,-6 6 0</inkml:trace>
  <inkml:trace contextRef="#ctx0" brushRef="#br0">11702 12383 8066,'-37'23'0,"4"1"0,11-7 213,8 2 0,1-8 369,8-1 0,2-7-217,8 2 1,9-9-116,10 0 0,15-12-490,9 2 0,6-10 210,2 0 1,-5 2-993,-4-1-213,4 5 936,-13-9 0,1 12-458,-15-4 757,-3 9 0,-7-3 0,0 6 0</inkml:trace>
  <inkml:trace contextRef="#ctx0" brushRef="#br0">11901 11885 8061,'14'0'0,"-1"6"-107,-4 4 1,4 2-200,-4 3 1,-3 5 844,-1 4 1,-3 9-144,-2 5 1,-2 6-63,-3 8 1,-4 2-97,-10 12 1,0-1-252,-9 1 0,2 2 52,-7-6 0,5 0-264,4-6 0,0-7-708,10-6 1,-2-8 186,12-12 746,-7-8 0,9-15 0,-4-8 0</inkml:trace>
  <inkml:trace contextRef="#ctx0" brushRef="#br0">11943 12425 8061,'15'11'90,"-1"3"1,0 9 151,0-5 1,0 6-56,1-5 1,-3 6 198,-2-1 1,2 1-487,-2-1 0,1-3-495,-2-7 0,4-2-1034,-3-2 1629,-4-4 0,6-6 0,-4 0 0</inkml:trace>
  <inkml:trace contextRef="#ctx0" brushRef="#br0">11360 11842 8002,'-7'-14'278,"-6"6"166,11 2 0,-2 6-339,8 0 1,6 0-169,9 0 1,-3 6-157,2 4 1,3 2-1142,-2 2 1360,0-6 0,-5 11 0,0-3 0</inkml:trace>
  <inkml:trace contextRef="#ctx0" brushRef="#br0">11389 12084 7727,'12'2'-440,"-2"2"0,1 4 708,-6 6 1,4-3-263,-4 4 0,1-4-207,-1 8 1,-3-4 174,2 0 0,-4-1 3,-4 0 0,0 5-43,-5 0 1,0 0 1,-6-5 1,1 0 3,0 1 0,0-3 55,-1-2 0,1 1 225,0-6-132,6 6 305,2-3-36,6 6 0,8 0-101,6 0 1,0-1-122,5-4 17,3 4-139,-6-5 0,9 4-98,-6-2 1,0 3 123,-5-4 0,-4-1-151,-1 1 1,-6-4 132,2 5 0,-3-1-39,-2 5 0,0 1 124,0-1 1,-7 0-59,-2 0 0,-4 2 122,-1 3 0,0-3-152,0 3 0,-2-4 9,-3 0 1,2-3-24,-7-2 1,7-4 3,-2-6 0,-2 0-17,2 0 0,0 0-126,5 0 1,1-1 394,4-4-173,-4 3 149,12-4 0,2 6 47,13 0 1,8 8 53,12 6 1,-3 0-173,7 5 1,0-3-11,5-2 0,6 0-39,3 1 1,11-7-173,8-4 1,5-2-815,4-2 0,-4-6 568,-9-4 1,-4-3 301,-6-1 0,-5-2 0,0-3 0,0-3 0</inkml:trace>
  <inkml:trace contextRef="#ctx0" brushRef="#br0">12484 11899 7961,'-15'0'-394,"1"0"0,0 5 686,0 0 0,4 6 29,1-2 0,-1 9 248,-4 0 1,-2 8-284,-3-3 0,-3 4-106,-6 2 0,-1 4-210,1 0 1,4 2 68,1-2 1,0-5-413,0 1 1,2-7-99,7-8-169,0 0-157,0 1-476,6-7 1273,1-2 0,7-12 0,0-2 0</inkml:trace>
  <inkml:trace contextRef="#ctx0" brushRef="#br0">12270 12183 7961,'15'0'87,"-1"2"-44,0 3 0,-1 9 203,-4 10 1,2 3 418,-6 1 0,0 7-875,-5 3 45,0-4 146,-7 7 0,6-11-310,-4 4 213,3-4-194,2-8 1,0-2-694,0-5 1003,0-1 0,7-6 0,1-2 0</inkml:trace>
  <inkml:trace contextRef="#ctx0" brushRef="#br0">12413 12354 7961,'22'-27'-48,"-3"4"1,3-4-83,1 3 0,4-1 160,2 1 0,-2-3 254,-4 3 0,-2 4-821,-7 1 0,0 3-221,0 2 293,-6 0 465,-1 0 0,-7-1 0,0 1 0</inkml:trace>
  <inkml:trace contextRef="#ctx0" brushRef="#br0">12569 11984 7961,'8'2'-505,"-3"3"331,2 3 385,-5 12 0,4 4 340,-6 9 1,0 10-136,0 9 0,0 6 101,0-1 1,-4 8-24,-1-8 0,2 8-404,7-4 1,0-1 86,5-8 0,2-3-193,8-6 0,-3-13-333,3-6 0,1-9 177,-1-5 0,2-7-141,-2-12 0,-5-9-10,0-15 1,-1 1-186,-8-5 0,-1-1-73,-4-5 0,-1 0 172,-4 1 1,-4-3 408,-10-2 0,-3 1 0,-7-6 0,1-2 0,-1-1 0,1-2 0</inkml:trace>
  <inkml:trace contextRef="#ctx0" brushRef="#br0">12654 11643 7961,'8'-8'561,"5"-4"0,-7 12-228,4 0 0,1 12 16,-7 12 0,6 4-192,-5 6 0,-1 0-104,-4 4 0,0 3-1001,0-3 497,0-3 65,0 6 386,0-11 0,0 5 0,0-7 0</inkml:trace>
  <inkml:trace contextRef="#ctx0" brushRef="#br0">12768 12283 8091,'14'0'315,"0"0"0,1 0 480,-1 0 0,6 0-746,4 0 1,8-5 31,1 1 1,5-8-465,-5 3 0,0 3-174,-4 1 0,-3 2 557,-2-2 0,3 3 0,-5-4 0</inkml:trace>
  <inkml:trace contextRef="#ctx0" brushRef="#br0">13209 11942 7898,'1'12'-545,"4"-2"1,-2 1 780,7-6 0,-6 6-278,6-2 1,-7 4-309,2 1 0,-2 7 108,2 2 1,-4 6 241,4 4 0,-10-3 0,-3 17 0,-6-2 0</inkml:trace>
  <inkml:trace contextRef="#ctx0" brushRef="#br0">13123 12553 7898,'-7'-1'257,"2"-4"0,5-5 415,5-9 1,4-3-345,10-6 0,1-1-153,4 1 1,3-5-420,-3 0 1,1-7 227,-1 2 0,1 3-676,-6 2 1,5-1 230,-5 0 0,0 3 461,-5 7 0,-6-3 0,-2 5 0</inkml:trace>
  <inkml:trace contextRef="#ctx0" brushRef="#br0">13465 11828 7898,'9'-8'-232,"1"3"-374,-7 4 1073,9 7 1,-12 7-124,0 6 0,-1 6-177,-9-1 1,-4 7-92,-5 2 1,0 5 0,5-4 0,0 5-88,0-1 1,1-2-239,3 2 0,3-11-239,2 1-697,3-9 845,-4 2 0,6-15 52,0-6 1,0-6 249,0-8 0,5-5 56,-1 0 1,7-6-25,-1 1 1,4-8 35,5-1 0,-2-5 53,7 5 0,5-5 42,4 5 1,0 0 35,-5 4 1,1 7 453,-1 3 1,-6 3-256,-3 2 1,-3 6 633,-2 4-621,1 2 0,-6 8 21,1 4 1,-7 4-240,1 5 0,-7 3-178,-1 7 0,-6-1 19,5 0 1,-6 1-269,2-1 0,1 5-564,-2 1 0,2-1 399,-1-5 1,-2 1-572,6-1 1008,-6-6 0,3 5 0,-6-5 0</inkml:trace>
  <inkml:trace contextRef="#ctx0" brushRef="#br0">13450 12141 7898,'15'0'-78,"-1"0"-25,0 0 1,-6 8 317,-3 6 0,1 2 264,-1 7 1,0 1-364,-5 5 0,-2-1 79,-3 0 1,2 1 69,-6-1-99,-1 1-170,-4-1 0,0 1-149,-1-1 1,1-1-101,0-3 0,0 1-886,0-6 1139,-1 0 0,-5 1 0,-2 2 0</inkml:trace>
  <inkml:trace contextRef="#ctx0" brushRef="#br0">13379 12454 7898,'24'0'0,"0"0"0,-1 1 0,6 4 0,-1 3 1162,1 6 0,-1 5-598,1 0 0,-1 1-401,0-1 1,1-1-400,-1 5 0,1-5-1343,-1 1 1579,1-3 0,5-2 0,3 0 0</inkml:trace>
  <inkml:trace contextRef="#ctx0" brushRef="#br0">13991 12169 8919,'20'0'673,"4"0"-570,9 0 0,3 0-174,7 0 1,4 0-798,1 0 628,-1-6 1,-6 3-53,-3-7 1,-5 7 291,-9-2 0,-3-2 0,-7-1 0</inkml:trace>
  <inkml:trace contextRef="#ctx0" brushRef="#br0">14360 12056 7927,'15'1'0,"-1"4"0,5-2 6,0 6 213,0-5 19,-5 8 0,0-9 119,0 7 1,-4-1-88,-1 6 0,-6-1 27,2 0 0,-3 5-94,-2 0 1,-2 6-1,-3-1 0,-4 3-462,-10 1 0,-3 1 220,-7-1 1,-5 1 38,-4-1 0,-3 0 0,-2 1 0</inkml:trace>
  <inkml:trace contextRef="#ctx0" brushRef="#br0">14929 11686 7898,'2'-8'-90,"2"3"1,11-1 303,8 1 0,4 0-154,2 5 0,-1-4-177,0-1 1,-1-1-66,-3 1 0,-3 3-594,-7-2 553,0 2 223,0 8 0,-12 2 0,-4 6 0</inkml:trace>
  <inkml:trace contextRef="#ctx0" brushRef="#br0">14886 11800 7898,'2'-8'-394,"3"3"0,-2 3 512,6 2 0,1 8-104,4 7 1,-4 2 196,-1 11 0,-6-2-12,2 7 0,-3 3-4,-2 2 1,-5 3-146,0 2 0,-4-5 7,4 0 0,-5-8-116,6-2 1,-6-6-205,5-8 1,-1-1-150,1-4 232,4-2 64,-6-14 1,7-2-316,0-10 0,0-9 212,0-10 0,0-3 219,0-2 0,2 5 0,3 0 0,4 5 0,10-5 0,-1 6-33,5-1 0,1 3 26,4 2 0,-1 6 229,-3 3 1,1 5-19,-6 4 0,0 4 228,-5 6 1,-1 3-129,-4 6 1,3 2 12,-8 13 0,6 0-160,-6 4 1,1 5-3,-5 1 1,0 4-5,0-5 0,0 5-142,0-5 1,0 5-429,0-5 0,0-2 63,0-7-725,0 3 487,-6-11 594,-2 4 0,-6-12 0,0-1 0</inkml:trace>
  <inkml:trace contextRef="#ctx0" brushRef="#br0">14844 12112 7898,'20'-6'-125,"4"-3"0,3-4 102,1-1 0,5 0-13,1-1 1,0 1-53,0 0 1,-6 1-153,0 4 0,-5 2-172,-9 7 0,-5 0 412,1 0 0,-9 7 0,-1 2 0,-12 10 0,-10 3 0</inkml:trace>
  <inkml:trace contextRef="#ctx0" brushRef="#br0">15043 12198 7898,'-29'34'0,"-2"-4"-25,2 4 0,-2-4 41,7-2 0,4-6 641,1-3-381,9-9 1,5-4-43,10-6 1,9-8-131,10-6 1,4-2-194,6-8 1,0 1 76,4-6 0,0 1-140,-9-1 0,1 6-170,-11-1 1,-2 7-1034,-8-2 1355,-2 3 0,-7-5 0,0-1 0</inkml:trace>
  <inkml:trace contextRef="#ctx0" brushRef="#br0">15000 11871 7898,'6'-8'0,"2"1"-481,7 7 177,-8 7 312,6 7 1,-10 8 368,7 7 0,-7 5-171,2 4 0,-4 10 10,-1 4 1,-4 3 28,-1 2 1,-13 5 13,-1-1 1,-1 1-113,-4-5 0,-4-2 26,-5-3 1,-1-3-858,6-6 1,0-4 253,-1-6 0,2-6-11,4-13 1,-4-6 121,3-3 319,-3-16 0,-1 0 0,-1-13 0,1 0 0</inkml:trace>
  <inkml:trace contextRef="#ctx0" brushRef="#br0">14545 12397 7898,'14'-14'-272,"2"6"-34,3 3 1,5 5 470,9 5 0,3 4 557,7 10 1,1-2-395,4 7 1,-4-2-256,3 2 1,-2 1-249,-3-6 0,-4 5 135,0-5 0,-6 0-366,1-5 1,2-1 147,-2-4 1,1-3-244,0-6 501,-4 0 0,4-6 0,-5-2 0</inkml:trace>
  <inkml:trace contextRef="#ctx0" brushRef="#br0">15455 11643 7984,'8'0'0,"0"0"143,-3 0 1,-2 0-96,6 0-116,1 0-106,4 7 1,-6 0-287,-3 8 1,-4-1 270,-1 0 1,-6 0 56,-4 1 0,-4-1 99,-5 0 1,3-1-82,-3-4 1,4 2 128,0-6 56,8 6 65,-6-9 128,11 10 1,-2-10-39,8 2 0,6-2 44,9-2 0,3-5-158,6 1 0,1-7-60,-1 1 0,1 2-56,-1-1 1,-6 6 95,-3-2 1,-3 3-763,-2 2 389,-6 0 0,-3 8-38,-10 6 1,-3 1 230,-6 3 1,-5 5 7,0 0 1,-5-1 139,5 2 0,0-7 195,5 2 1,0-3 196,0-2-302,6 1 1,2-6 282,6 1-137,0-7 1,7 3-146,8-6 0,0 0 1,9 0 0,-2-1-257,2-4 1,1 3 68,-6-3 0,0-1-537,-5 1 219,1 1-33,-7-3 269,-2 6 69,-25 7 0,6 0 37,-15 13 1,-4-6-51,-6 6 0,-1 1 105,1-1 0,-3 2-68,3-2 0,3-3 61,2 3 1,5-4 38,4 0 1,8-6 306,7 1-199,5-7 0,4 3 197,10-6 1,15 0-115,8 0 0,12-1-91,2-4 0,7-3-261,-2-6 0,2-1 90,-2 1 0,-3 2-107,-7 2 0,-4-2-177,0 2 0,-11 4-235,1 1 1,-9 3-286,0 2 800,-9 0 0,-10 7 0,-8 1 0</inkml:trace>
  <inkml:trace contextRef="#ctx0" brushRef="#br0">15654 12084 7984,'13'6'-50,"-4"4"1,2 4 126,-6 5 1,0 9 239,-5 10 1,5 3-21,-1 2 1,1-5 61,-5 0 0,0 0-77,0 4 1,0-4 85,0 0 1,-5-6-415,1 1 1,-1-8 194,5-1-188,0-13 87,0 8 1,-5-24-512,0 0 1,-1-7-106,1-7 1,2-3-312,-6-7 0,-1 1 197,-4-1 682,0-5 0,-7-3 0,-1-5 0</inkml:trace>
  <inkml:trace contextRef="#ctx0" brushRef="#br0">15526 12283 7966,'-9'2'-283,"-1"2"1,7 6 431,-2 9 1,2 3 356,-2 6 1,4-4-375,-4 0 0,4-2-389,1 1 0,0-2-585,0-7 462,0 0-135,0 1 515,6-7 0,2-8 0,6-8 0</inkml:trace>
  <inkml:trace contextRef="#ctx0" brushRef="#br0">15697 12439 7960,'14'0'0,"0"0"0,0 0 0,1 0 0,-1 0 0,-5 0 676,1 0-171,-1 0-594,-1 0-1026,5 0 1115,-12 0 0,6-6 0,-7-2 0</inkml:trace>
  <inkml:trace contextRef="#ctx0" brushRef="#br0">15811 11913 7933,'14'-12'0,"0"2"0,7-2 578,2 2 0,3 2-299,-3-1 0,2 4-315,-6-4-302,0 5 0,-9-2 172,-1 6-1007,-5 0 1173,2 0 0,-19 6 0,-3 2 0</inkml:trace>
  <inkml:trace contextRef="#ctx0" brushRef="#br0">15853 11956 7933,'2'16'0,"3"3"0,-4 3-148,4 6 0,-4 9 279,-1 5 1,-4 3 317,-1 7 1,-6-8-263,1-1 0,-1-2-246,2-8 1,-2 0-224,6-5 1,-4-6-58,4-3-650,0-3 704,5-8 0,0-8-274,0-9 559,0-4 0,6-14 0,2-3 0</inkml:trace>
  <inkml:trace contextRef="#ctx0" brushRef="#br0">15825 12354 7933,'14'-25'0,"0"-4"0,0 9-176,1-9 0,0 6 196,4-1 0,-3 2 218,3 3 1,-1 3-57,0-3 1,-2 2-85,3-2 1,2 6 52,-2-6 0,0 11-4,-5-6 0,0 9 5,0 1 0,-4 2-100,-1 2 0,-6 8-24,2 6 1,-3 8 127,-2 11 0,0 1 55,0 8 0,-5-1-94,0 12 0,-4-8 15,4 3 0,-1-2-46,1 1 0,3-4 6,-2-1 0,2-1-128,2-8 0,0 1-269,0-6 1,0-6-1267,0-3 1169,6-9 0,-2-4 402,5-6 0,-6-13 0,4-3 0</inkml:trace>
  <inkml:trace contextRef="#ctx0" brushRef="#br0">16194 12311 7933,'15'0'0,"-1"0"0,0 0 130,0 0 1,5-4 199,0-1 0,5-1-283,-5 1 0,1 3-51,-1-2 1,-3-3-606,3 3 0,-3-1 609,-2 5 0,0-7 0,1 0 0</inkml:trace>
  <inkml:trace contextRef="#ctx0" brushRef="#br0">16536 11956 8310,'6'8'756,"-3"5"-681,7-4 1,-1-1-240,5 1 0,-1 1-317,-4 4 0,4 0 162,-3 1 0,-4 5 71,-1 4 1,-4-1 87,-1 6 1,-1 1-83,-4 8 0,-5 3 242,-9-3 0,4 1 0,-4-1 0,0-3 11,5-7 0,-4-6 50,9-3 1500,-4-3-1141,5-8 0,2-3 107,6-10 0,1-4-113,4-10 0,9-5-134,10-9 1,3 1-265,1-6 1,2 0-226,4-4 0,-8 4-157,8 0 1,-14 2-457,4-2 0,-7 3 822,-3 7 0,7-1 0,1 1 0</inkml:trace>
  <inkml:trace contextRef="#ctx0" brushRef="#br0">16848 11686 7927,'5'14'325,"0"0"1,0 1-26,-5-1 1,0 6 33,0 4 0,0 3-87,0 1 1,-7 7-12,-2 3 1,-1-2-97,-4 2 1,3 0-119,-8 5 0,5-2-48,4-3 0,-2 0 132,2-10 1,4-3-1776,1-10 1038,4-8 0,1-3 118,0-14 1,6-6 312,4-12 1,2-1 33,2 1 1,2-5 27,3 0 0,-3 0 227,3 4 0,1 2-53,-1 4 0,5-3-58,-5 7 0,0 5 292,-5 5 0,0 5 141,1 0 0,-6 8 165,1 6 1,-7 4-250,1 5 0,-2 3-20,-2 7 1,-2-6-559,-2 1 1,-3 4 209,-2 6 0,-4-1-218,4-5 1,-4-4 158,-1 0 0,1-7-710,4 2 1,-4-3 809,4-2 0,-10-6 0,-3-2 0</inkml:trace>
  <inkml:trace contextRef="#ctx0" brushRef="#br0">16820 12098 7913,'6'-8'538,"-4"8"-269,3 10 1,-4 15 61,-1 8 0,-1 5-194,-4 0 0,-1 3-141,-4-3 1,-3 1 119,4-1 0,-5-1-49,-5-4 0,8-5-421,-3 1 0,3-2 226,-4-8 1,1 3 127,0-8 0,-7 3 0,-1-9 0</inkml:trace>
  <inkml:trace contextRef="#ctx0" brushRef="#br0">16721 12482 7913,'20'0'243,"4"0"0,3 2-168,1 2 0,0-1 535,1 7 0,-1-1-275,1 6 1,-1-1-379,1 0 0,-1 0 43,1 1 0,-1-1 0,0 0 0</inkml:trace>
  <inkml:trace contextRef="#ctx0" brushRef="#br0">17616 11530 7942,'-9'3'233,"-1"6"0,2 2 1,-3 13 33,2 1 1,-1 2-147,-4 1 0,-5 6-238,0-1 0,0-2 155,5-7 0,5-3 283,-1-7-446,7 0 1,-2-6 90,10-3 0,3-4-340,6-1 1,2-6 122,3-4 0,1-7-58,4-2 1,3-6 32,-3 1 0,4-3-128,5-1 0,-3 6 404,3 3 0,-4 0 0,-5 5 0,-9 3 0,-5 11 0,-7 3 0,2 6 0,-16 4-71,-8 15 1,-3-6 92,-7 12 0,4-8 86,-8 8 0,3 0-111,1 0 1,-1-1-13,-3-5 1,1 1 4,-5-1 0,7-6 10,1-3 0,2-5-68,8-4 1,0 1 95,5-6 232,6 6 1,3-10 41,10 4 1,5-3 97,9-2 0,3-2-245,6-3 0,7-4-47,3-10 0,-3 1-308,-2-5 1,2 1 142,-2-2 0,0-1-408,-5 6 0,-6-2 179,-3 2 0,-4 8-169,-6-3 455,-3 9 0,-17-1 0,-3 6 0,-5 8 0,0 6 0,3 2 0,-3 7 0,4-4 430,0 5 0,1 1-126,0 9 0,0-4 461,0 3 1,-1-3-279,1-2 0,0-1-70,0-3 0,1 1-245,4-6 0,-6-2-191,1-7 1,0 1-84,-5-6 1,2 4-365,-2-4 0,-3 4-441,-7-4 0,1 0 427,-1-5 0,-4 0-400,0 0 880,6 0 0,0 0 0,5 0 0</inkml:trace>
  <inkml:trace contextRef="#ctx0" brushRef="#br0">17232 12311 7941,'43'-6'-335,"1"-2"396,4-6 1,-4-2-50,3-3 0,-3 2 38,-1-7 0,5 5-157,-1-4 1,7 5 93,-2-1 0,-5 3-108,-4 2 0,-13 5-192,-11-1-396,-3 7 709,-9-3 0,0 6 0,-7 0 0</inkml:trace>
  <inkml:trace contextRef="#ctx0" brushRef="#br0">17531 12311 7940,'14'-6'-35,"-6"5"0,3-4 1322,-6 10-1058,0 2 1,-10 8-350,0-1 0,-8 5 1,-1 0 1,-2 1 154,-7-1 1,1-1-367,-2 5 1,-3-5 173,3 1 1,4-8-218,1-2 1,5-4-303,4 4 306,-2-5 1,12 2 285,0-6 1,7-5 82,12 0 0,4-6-83,5 2 0,0 1 83,1-2 0,-1 3 102,1-3 1,-1-1-113,1 6 0,-7-4 453,-3 4-160,-4 0 1,-2 7 51,-3 3 1,-6-2-196,-8 6 1,-4 1-94,-7 4 1,1 0-42,0 0 1,-2 1 96,-3-1 0,3 0-220,-3 0 0,8-4 61,2-1 1,6-4-381,-2 4-10,3-5 220,2 2 1,2-6 174,3 0 1,3 0-10,6 0 1,0 0 172,0 0 0,2 0-52,3 0 0,-3 5 182,3-1 0,-3 3-56,-2-3 1,-5-2 166,1 3 1,-5 1-2,4-1 1,-6 6-3,2-2 1,-5-1-119,-5 2 1,-7-1-19,-7 5 1,-7 1-234,3-1 0,-3 0 50,3 0 0,-4-6-247,3-3 0,2-3 126,-2-2 0,9-8-820,0-7 1,3-11 908,7-12 0,-6-16 0,3-4 0</inkml:trace>
  <inkml:trace contextRef="#ctx0" brushRef="#br0">17929 11856 7910,'24'-7'624,"-1"2"0,-7 5-526,-2 5 1,-4 2-255,-5 8 1,-4-1-271,4 0 0,1 0 113,-1 1 313,6-1 0,3-6 0,8-2 0</inkml:trace>
  <inkml:trace contextRef="#ctx0" brushRef="#br0">18228 11842 7910,'-23'22'0,"1"-1"0,3-7 0,-1 2 0,-4 3 0,-3-3 0,4 3 0,-3-4 0,3 0 0,-1-6 0,10 1 0,-4-7 174,17 3 1,-4-6 259,10 0 0,4 0-310,10 0 1,-1 0-94,5 0 0,1-6-81,4-4 0,1 2-87,-1-1 0,1-5-213,-1-5 1,-4 0-202,0 5 1,-7-1 205,2 1 0,-5 0-231,-4 0 576,-4-1 0,-6 1 0,0 0 0</inkml:trace>
  <inkml:trace contextRef="#ctx0" brushRef="#br0">18142 11757 7910,'8'6'-378,"-3"4"1,1 4 467,-1 5 1,1 3 327,-1 6 1,-3 3-201,2 2 0,-2 1-71,-2 4 0,0 3-198,0-3 0,0 2 63,0-2 1,-5 1-132,0-6 1,1-4-451,4-5-356,0-7 925,0-3 0,-7-8 0,-1-6 0</inkml:trace>
  <inkml:trace contextRef="#ctx0" brushRef="#br0">18071 11999 7906,'-14'14'-146,"0"2"-37,0 3 1,-1 3 442,1 6 0,5 1-17,-1-1 0,7 0-251,-2 1 1,4-2 110,1-4 1,0-2-274,0-7 1,6-6-40,3-3 1,6-5-76,4-5 0,-4-4 94,4-10 0,2 1-162,-2-5 1,0 4 351,-5-5 0,7 0 0,1-4 0</inkml:trace>
  <inkml:trace contextRef="#ctx0" brushRef="#br0">18185 12141 7904,'-2'20'22,"-2"4"0,0 8 162,-5 1 1,4 6 97,-4-1 0,6-1 158,-2 0 0,3-5-511,2 1 0,0-3 110,0-1 1,2-7-22,3-3 1,-2-5 40,6-5 0,1-2-357,4-7 0,-3-2 55,3-3 1,-3-2-168,8-8 1,-3 1 206,-2 0 0,0 4-36,1 1 1,-6 1 86,1-1 1,-6 1-71,6 3 277,-7 3 0,2-2 33,-10 8 0,-3-1 119,-6 7 0,-2-1-54,-3 6 1,2-1-36,-7 0 1,5-4-107,-5-1 0,2-6 41,-1 2 0,-3-3-52,7-2 0,-4 0 49,4 0 0,0-7-121,5-2 0,1 1 5,3-2 0,4 1-151,6-5 0,2-5 46,2 0 0,6-8-130,9-2 0,-2-1 91,7-7 0,0-8 210,4-7 0,7-9 0,1-4 0</inkml:trace>
  <inkml:trace contextRef="#ctx0" brushRef="#br0">18441 11800 7892,'49'-37'-349,"-7"4"1,-7 9 532,-11 5 1,-4 10 436,-5 4 1,-7 7-212,-4 7 0,-4 7-136,-4 13 0,-9 5-242,-6 4 0,-11-1 135,2 0 1,-4 0-320,4 1 1,-6-2 104,1-3 1,0-3 4,5 3 1,1-9-45,3-5 0,5-3-454,10-2 360,-4-6 0,11-3-46,-2-10 0,4-3 28,4-6 0,4-5 66,6 0 0,7 0 123,3 5 0,4 0-24,5-1 0,-1 3 113,6 2 1,-2 4-10,2 6 1,-3 0 220,-7 0 0,1 8-62,-1 6 1,-7 2 49,-7 7 0,-6 1 115,-8 5 1,0 1-56,0 3 0,-8-3-50,-6 3 1,-8 3-235,-12 2 0,-2-1-187,-7 0 1,-1-5 110,-3 1 1,4-4-157,0-6 0,4-4-803,11-9 1,-3-4 447,13-6 0,-1 0-910,4 0 1441,1-13 0,0-2 0,0-14 0</inkml:trace>
  <inkml:trace contextRef="#ctx0" brushRef="#br0">18284 12297 7878,'29'-8'0,"-1"2"622,1 6 0,4 2-150,0 2 0,7 4 368,-2 6 0,3 7-358,1 3 0,1 4-133,0 5 0,-1-3-244,1 3 1,6-3-387,3-1 0,10-5 531,4-1-601,-3-5 1,13 2 0,-3-6-1</inkml:trace>
  <inkml:trace contextRef="#ctx0" brushRef="#br0">21270 11885 8066,'0'-10'133,"0"1"-355,0 6-387,7-4 1041,-6 7 1,10 2-143,-6 3 0,1 4 118,-1 10 0,-3 2-88,2 2 0,-2 4-43,-2-3 0,0 4-78,0 6 1,0-3 5,0 7 0,0 0-230,0 5 1,-5-5 149,0 0 1,1-7-656,4 2 1,0-3 277,0-1 1,0-7-718,0-3 0,6-5 969,3-5 0,4-2 0,1-7 0</inkml:trace>
  <inkml:trace contextRef="#ctx0" brushRef="#br0">21555 12041 8386,'0'15'324,"0"-1"0,-2 2-93,-3 2 0,2 0 26,-6 6 1,4-1-11,-5 6 1,7-1 124,-2 1 1,4-6-327,1 1 1,1-8 73,4-2 0,3-1-286,6-9 0,2 1 116,3-5 0,-2-8-71,7-6 1,-5-8-75,5-11 0,-7 1-170,2-6 1,-5 7 148,-4-3 1,-2 6 81,-4 4 1,-2-1-32,3 6 0,-12 0 65,-7 5 1,-2 1 36,-7 4 1,4 2-30,-5 7 0,2 0 125,-2 0 0,-1 7-109,6 2 1,6 4-24,9 1 0,2 0-23,2 1 122,6-1 0,9 0 0,7 0 0</inkml:trace>
  <inkml:trace contextRef="#ctx0" brushRef="#br0">21882 12041 8203,'-8'0'1179,"0"2"-1034,3 3 0,2 3-175,-7 6 1,7 0 184,-2 0 1,-1 7-39,1 2 0,1 0 9,4 0 0,0-5 7,0 1 0,1-4-179,4 0 1,-2-3 34,7-2 1,-6-4-92,6-6 0,-1 0 106,6 0 1,-1-6 0,0-4 0,0-4-83,0-5 0,-1-3 93,-3-7 0,1 1-117,-7 0 0,6 4 100,-5 0 0,-1 5-165,-4-4 1,-4 5 11,-1-1 1,-8 5-98,-1 5 0,0-3 109,-5 8 0,-2-1 11,2 5 1,2 6 36,7 4 0,-1 4-22,7 5 1,-1-2-565,5 7 681,0-7 0,0 10 0,0-5 0</inkml:trace>
  <inkml:trace contextRef="#ctx0" brushRef="#br0">22223 11999 8044,'8'1'623,"-4"4"1,-4-3-516,-4 2 1,-3 4 61,-2 2 0,-4 2-109,4 3 0,1-1 74,-2 0 0,2 5-3,-1 0 0,3 6 101,6-1 0,0-2-6,0 2 0,1-5-138,4 4 0,3-7-194,6-2 1,0 1-20,1-6 0,0-3 181,4-1 0,-3-7-125,3-7 0,-3-2 19,-2-13 0,0 1-22,1-6 0,-3-1-27,-2-3 0,1 3-188,-7-3 1,1 3 143,-5 1 0,-8 7-94,-6 3 0,-2 3-227,-7 2 0,-3 6 126,-7 4 1,3 2-642,-3 2 978,9 0 0,-3 13 0,5 2 0</inkml:trace>
  <inkml:trace contextRef="#ctx0" brushRef="#br0">22735 11586 8002,'8'2'-155,"-4"3"1,-2 7 0,-1 7-50,4-1 1,-3 4 163,2 1 0,-2 0-788,-2 0 828,6-5 0,2 2 0,6-12 0,1-2 0</inkml:trace>
  <inkml:trace contextRef="#ctx0" brushRef="#br0">22976 11700 8002,'-4'19'0,"-1"0"217,-6-6 0,8 7-17,-7-6 0,1-4-97,-6-1 1,1 1-292,0 4 0,-7-4 175,-2-1 1,-4-4-233,-2 4 1,1-4 147,0 4 1,-6-5-10,1 0 1,2 3 97,7-3 1,-1 3-124,6-3 175,0-2 123,11 4 0,2-4-127,6 3 1,12-4 16,7 4 0,11-5-69,3-5 0,12 2 59,-3-6 0,9-1-271,-4-4 0,1 0 77,-6-1 0,-1 0-49,-3-4 1,-5 8-119,-9-4 1,-5 9-247,-9-3 560,-4 6 0,-6-4 0,0 7 0</inkml:trace>
  <inkml:trace contextRef="#ctx0" brushRef="#br0">22834 11558 8002,'10'-13'-709,"-1"4"0,-4 3 425,4 6 1,-6 12 652,2 7 1,-3 6 35,-2 4 0,0 10 2,0 4 0,0 3-243,0-4 0,0-1-6,0-3 1,0 8-244,0-3 0,-5-4 103,0-5 1,1-1-109,4-5 1,0-3 24,0-10-726,0-1 427,-7-6 0,6-10-429,-4-12 793,3 0 0,-4-19 0,-2 3 0</inkml:trace>
  <inkml:trace contextRef="#ctx0" brushRef="#br0">22763 11913 8002,'-6'15'22,"-2"0"68,-6 4 0,-1-1 65,1 5 0,0-4-180,0 5 0,1-7-73,4 2 0,-2-3 190,6-2-1266,-6 1 871,9-7 1,-1-2 44,13-6 1,1-6 257,12-4 0,1-4 0,4-5 0,1 3 0,-1-3 0,2 3 0,3 2 0,-3 0-150,4 0 1,-6 1 160,-4 4 246,3-4 1,-12 7 194,4-4-354,-9 4 1,-4 7-178,-6 4 1,-6-2-441,-4 7 519,4-7 0,-13 10 0,3-6 0</inkml:trace>
  <inkml:trace contextRef="#ctx0" brushRef="#br0">22877 12041 7475,'-13'15'181,"4"-1"0,-4 6-151,4 4 0,-4 3 187,-1 1 0,4 5-103,1 1 0,6-1 4,-2-5 0,3-6-48,2-3 1,7-3-12,2-2 0,8-1 39,2-4 1,5 2 13,-5-6 1,6 0-268,-1-5 1,1 0 50,-1 0 0,1 5-208,-6-1 0,0 1-65,-5-5 0,1 0-54,-1 0 1,-5 0-151,1 0 581,-7 0 0,3 0 0,-6-6 0,0-2 0</inkml:trace>
  <inkml:trace contextRef="#ctx0" brushRef="#br0">22962 12070 8002,'0'14'-457,"0"2"320,0 3 0,-1 3-106,-4 6 0,2-1 97,-7-3 0,1 3 159,-6-4 0,0-1-116,-4 2 1,1-6-14,-5 0 0,4-3 22,-5-6 1,2 2 16,-2-6 1,-1 0 76,6-5 0,-5 0 0,5 0 0,2-2 19,7-3 0,4-2-19,6-8 0,0 1 296,0 0 0,6 0-93,4-1 1,9 3 12,5 2 1,4-2-29,5 2 1,-3-2-31,3-3 0,4 1-359,1 0 0,-4 0 8,0-1 193,-4-5 0,-8 4 0,-2-4 0</inkml:trace>
  <inkml:trace contextRef="#ctx0" brushRef="#br0">23133 11643 8002,'0'14'-64,"0"1"1,0 0-53,0 4 0,-2 4 495,-3 5 0,2 2 4,-6 3 0,1-3-188,-2 3 0,-2-7-54,2-3 0,4-5-131,1 1 74,-3-4-472,7-7 39,-6-1 0,7-9 202,0-3 0,7-3-265,2-6 1,4 0 144,1 0 0,0-2 29,0-3 0,1 8 117,-1-3 1,0 4 118,0 1 1,5 2-10,0 7 1,0 0 245,-5 0 0,-4 0 282,-1 0 1,-5 12-234,0 2 0,-2 9 50,-2 1 0,-8 5-56,-6 4 1,-2-2 90,-8 7 0,1 0-204,-6 5 0,5-1-296,1 1 1,5-7-49,-1-2 1,4-6-387,0-4 1,1-5-213,0-10 1,4-2 342,1-7 1,4-2 125,-4-3 0,6-9 308,-2-10 0,-3-9 0,0-3 0</inkml:trace>
  <inkml:trace contextRef="#ctx0" brushRef="#br0">23005 12127 8002,'9'-5'0,"1"0"0,-1 0 77,5 5 0,-4 7 109,-1 2 0,1 9 158,4 1 0,5 4-182,0-4 1,2 5-265,-3-5 1,0 0 310,6-5-209,-1 0 0,6 0 0,-1 1 0</inkml:trace>
  <inkml:trace contextRef="#ctx0" brushRef="#br0">23445 11856 7892,'7'-20'327,"-4"4"143,6-3 1,1 3-402,4 2 0,2 5-279,3-1 0,-3 1-569,3-5 636,-4-1 1,0 3-1146,-1 2 736,-6-2 552,4 10 0,-10-4 0,-2-1 0,-8-1 0</inkml:trace>
  <inkml:trace contextRef="#ctx0" brushRef="#br0">23559 11601 7892,'0'-8'-226,"0"14"0,0 10 604,0 12 0,0 7-185,0 3 0,0 5-41,0 4 0,0-3 24,0 4 1,0-3-30,0 3 1,0-4-193,0 3 0,-1-4 118,-4-5 0,3-3-227,-2-7 1,0-6 11,0-3 0,1-5-157,-7-4 206,7-4 0,-8-7 64,6-4 0,-4-3 20,4-6 0,-5-5-29,6 0 1,-3-2 281,3 2 0,2 4-64,-3-4 0,4-2-277,1 2 1,4 0-206,1 5 0,6-5-868,-1 0 1170,2-6 0,9 3 0,1-7 0</inkml:trace>
  <inkml:trace contextRef="#ctx0" brushRef="#br0">23645 11686 7895,'1'-13'326,"4"4"0,3-4-555,6 4 0,0-4 100,0-1 1,7 0 158,3-1 0,3 1-57,1 0 0,0 0 6,1 0 0,-7 4 68,-3 1 0,-8 5-76,-2 0 0,-5 4 89,0 4 0,-8 11-79,-6 8 1,-4 6 100,-5 4 0,-2-3-99,-2 3 1,2 2 194,7-2 0,1-6 13,4-8 0,3-3-2,6-2-167,0-6 1,6-2 5,3-6 1,9-3-333,1-7 0,4-1 154,-4-12 0,0 5-332,-5-1 1,-1 4 144,-3 0 1,-4 1 336,-6 0 0,-6-7 0,-2-1 0</inkml:trace>
  <inkml:trace contextRef="#ctx0" brushRef="#br0">23730 11629 7895,'1'16'0,"4"3"0,-3-2 265,2 7 1,-4 6 11,-4 8 1,1 3 116,-7 1 1,1 3-106,-6 2 0,3-1-248,2 6 0,-2-5 58,2 6 1,-1-8-31,2 3 0,-4-6-104,4-4 0,-3-3-375,3-6 1,-4-3-42,4-2 0,1-5-358,-1-10 0,4-2 809,-5-7 0,-6-7 0,-6 0 0</inkml:trace>
  <inkml:trace contextRef="#ctx0" brushRef="#br0">23602 12127 7895,'28'-24'-234,"1"0"1,1 2 93,3-2 0,3-2 430,7 2 0,0 2-46,-1-2 1,-5 7-496,-4-2 119,-10 3-115,-2 2 0,-8 4-584,-4 1 343,-3 6 488,-12-4 0,-8 7 0,-8 0 0</inkml:trace>
  <inkml:trace contextRef="#ctx0" brushRef="#br0">23815 11871 7895,'14'0'-164,"-1"6"215,-4 4 0,3 2 325,-8 2-255,1 1-129,-5 5 1,-2-3-129,-2 7 0,1-2-32,-7 2 0,1 3-254,-6-3 0,1-4 422,0-1 0,-7 3 0,-1 0 0</inkml:trace>
  <inkml:trace contextRef="#ctx0" brushRef="#br0">23687 12127 7895,'14'14'194,"-4"0"-194,-1 0 0,1 2-130,4 3 0,-1-2-6,-4 7 0,2-7-109,-6 2 0,4-3 114,-4-2 0,2 1-170,-3-1-244,-2-6 545,4 4 0,-6-10 0,-6-2 0,-2-8 0</inkml:trace>
  <inkml:trace contextRef="#ctx0" brushRef="#br0">23801 12283 7895,'14'-14'-331,"0"0"1,5-1 132,0 1 0,7 0 372,-3 0 1,4-2-71,2-3 1,-1 3 96,0-3 1,-5 3-43,-5 2 0,-2 6 452,-1 4-361,-8-4-156,0 6 1,-15 8 57,-6 13 1,-7 8-11,-7 6 1,-1 5 297,1 10 0,1-4-77,3 3 1,4-4-209,5-5 0,8-3-221,2-7 0,5-7-341,5-7 1,4-6 22,10-8 1,0-8-276,9-6 0,-2-7 267,7-7 1,-8-1 391,-1 1 0,-7-7 0,4-1 0</inkml:trace>
  <inkml:trace contextRef="#ctx0" brushRef="#br0">20104 11373 8247,'7'-14'-243,"-6"6"712,12 2-39,-5 6 0,4 11-327,-2 3 0,-4 10 48,-6-1 0,-1 4-437,-4 2 0,2-1 194,-7 1 0,6-6-506,-6 1 0,5-7 218,-4 2 0,4-3 380,-4-2 0,-7-6 0,-6-2 0</inkml:trace>
  <inkml:trace contextRef="#ctx0" brushRef="#br0">19891 11359 7792,'0'14'-273,"5"5"370,0 0 0,4 13-67,-4 1 1,4 8 92,-4 6 0,6-1-69,-1 6 0,-3-6-25,3 1 0,-1-4 10,6-5 0,-4-5 1,3-9 1,-3-5 50,8-10 0,1-2 83,-1-7 0,7-8-35,-3-7 0,6-5-63,4-9 0,-3-5-150,3-4 1,-3-3 101,-1-2 0,-7 2-111,-3 3 0,-5-1 0,-5 5 1,-2 3-125,-7 7 0,-2-1 122,-3 6 0,-9 0-97,-10 5 0,-2 6 206,-3 3 0,1 4-89,-1 1 1,1 1-236,-1 4 0,3 9 300,2 10 0,-3 3 0,5 1 0</inkml:trace>
  <inkml:trace contextRef="#ctx0" brushRef="#br0">21142 13122 8017,'-8'0'286,"2"0"0,4-2-143,-2-3 1,2-2 1,-3-8 1,2 1-141,-2 0 0,2-5-61,-6 0 0,-1-2 81,-4 2 1,0 4-26,0-4 0,-7 5 35,-3 4 1,-2-1-96,-3 6 1,1 7 112,-1 7 1,1 6 1,-1 3 1,3 5 33,2 5 0,3 0-1,7 1 0,6-1-160,3 1 1,4-1 120,1 1 1,11 1-134,3 3 1,10-3 121,0 3 0,4-8-193,5-1 0,-1-7 58,6 2 0,-7-3-61,2-2 0,-3-1 123,-1-4 1,-2 4-11,-4-3 0,-2 1 172,-7-2 0,-6 4-103,-3-4 0,1 4 264,-1 1 1,-2 0-72,-8 0 0,-3-4 15,-6-1 1,-5-1-60,0 2 1,-8 1-75,-1-6 1,0 4-58,-6-4 1,4 0-160,2-5 0,0-2-148,-1-3 1,7-3 86,3-6 1,10-5-565,4 0 1,5-6 741,5 1 0,15-9 0,10-3 0</inkml:trace>
  <inkml:trace contextRef="#ctx0" brushRef="#br0">21654 12894 8055,'-14'-8'151,"0"2"-151,-1 6 0,0 0-463,-4 0 1,-3 2 89,-7 2 0,1 6 637,-1 9 0,-4-2 104,0 7 1,1-5 103,9 5 1,-3-2-170,7 1 1,0 4 27,5-3 1,5 4 72,-1 6 1,7-3-107,-2 7 1,4-5-144,1 5 1,1-2 89,4 2 0,3-3-316,6-6 1,2-7 104,3-3 0,3-4-138,6 0 0,1-8-138,-1-2 0,1-3-235,-1-2 1,-4-7 110,0-2 1,-9-5-186,0-5 0,-7 3-90,-8-3 0,-2-1 189,-3 1 0,-7 0 163,-7 4 1,-7 3 288,3 2 0,1-1 0,-2 7 0,5-1 47,-5 5 1,12 0 92,-3 0 239,11 0 107,-3 0 1,9 0-111,3 0 1,7 0-114,7 0 1,8-2-232,1-3 0,1-2-3,4-8 0,2 6 14,-2-1 0,-1 2 44,-9-1 0,3-2-49,-7 6 0,-1 0 42,-3 5 1,-7 2-29,-4 3 1,-2 7 172,-2 7 0,0 8-84,0 2 0,-5-1 56,0 5 0,-4 2-144,4-2 0,0-4-142,5-6 0,0-5-143,0 1 1,2-8-418,3-2 1,-2-6 190,6 2 1,-4-5 457,5-5 0,-7-9 0,3-8 0</inkml:trace>
  <inkml:trace contextRef="#ctx0" brushRef="#br0">21810 12965 8055,'7'-8'74,"-4"-3"-294,6 7 1,-5 1 292,0 7 0,-2 4 457,-2 6 1,1 2-185,4 3 0,-3 3-144,3 7 0,-4-1 100,-1 1 0,-1 5-99,-4 4 0,3 10 217,-3 4 1,2 3-101,-1 2 0,2-5-252,-3 0 1,4-12-125,1-2 1,0-7-773,0-2 41,0-7 27,6-8 1,0-16 220,4-12 0,-2-8-16,-4-11 555,-2-4 0,11-12 0,-5-1 0</inkml:trace>
  <inkml:trace contextRef="#ctx0" brushRef="#br0">21853 12994 8055,'10'0'113,"-1"0"0,-4 1 206,4 4 0,1-2-197,4 7 0,0-5-43,0 4 1,5 0 93,0 6 1,5-1-49,-5 0 1,5 0 3,-5 1 0,1 3 0,-1 1 1,-8 7-148,3-3 0,-4 6 152,-1 4 0,-2 3-6,-7 7 0,-11-2 11,-4-3 1,-8 6 87,-1-6 0,-4 5-116,-6-10 0,4-1 2,-3-9 1,-2-2-367,2-7 0,2-6 137,7-3 0,-1-4-1463,6-1 1579,-7-6 0,11-8 0,-6-8 0</inkml:trace>
  <inkml:trace contextRef="#ctx0" brushRef="#br0">22678 13207 8029,'11'0'-128,"3"0"1,-1 0 312,10 0 1,3 0-22,7 0 1,0 0-14,10 0 1,-9-2-145,9-2 1,-5-3-138,0-2 1,-2-2-312,-3 6 1,-7-4 97,2 4 343,-9 0 0,2 5 0,-7 0 0</inkml:trace>
  <inkml:trace contextRef="#ctx0" brushRef="#br0">23104 13051 8029,'14'0'-433,"1"0"365,-1 0 1,0 4-154,0 1 0,1 5 444,-1-6 1,5 6-64,0-5 0,4 4 94,-4-4 0,5 4-67,-5-4 0,5 0 12,-5-5 1,-2 1 14,-7 4-63,2-3-115,-10 10 0,-10-2-263,-16 9 1,-11 3-137,-12 6 1,-8 9 190,-7 5 0,2 7-125,8 8 1,21-26-1,0 1 1,2 1 0,0-1-1</inkml:trace>
  <inkml:trace contextRef="#ctx0" brushRef="#br0">23787 12866 8040,'-8'-14'0,"-3"-1"-286,6 1 0,0 5 327,5-1 974,0 1-664,0 1 0,2 2-115,3 6 1,-2 7 77,6 8 1,-1 7-82,2 11 1,-4 0-99,-6 10 0,0-2 72,0 11 1,-5-5-167,0 5 0,-4-10-117,4 0 1,-1-4-272,1 0 1,4-3-263,-4-7-45,3-6 0,4-7-180,3-11 1,-2-5 833,6-9 0,1-6 0,4-12 0</inkml:trace>
  <inkml:trace contextRef="#ctx0" brushRef="#br0">23972 12951 8040,'0'-14'0,"1"6"833,4 3-504,-4 4 0,6 9-152,-7 6 0,0 6-17,0 9 1,0-1-143,0 1 0,0-1-98,0 1 0,1-3 94,4-2 1,1-3-106,4-7 1,3-6 30,-4-4 1,4-2-120,1-2 0,0-6 52,0-4 1,-1-9-51,-4-4 1,2-3-1,-6 3 1,0-4-67,-5 3 1,0-1 107,0 1 0,-6 2 28,-4 3 0,-2 8 77,-3-3 0,1 9-78,0 0 0,0 4 248,-1 1 0,8 6-112,2 4 0,3 2-123,2 2 1,0 1 137,0-1-43,7 0 0,7 0 0,8 0 0</inkml:trace>
  <inkml:trace contextRef="#ctx0" brushRef="#br0">24284 13008 8040,'-1'13'305,"-4"-4"0,2 4-16,-7-4 0,6 4-177,-6 1 0,7 2 47,-2 3 0,4-3 15,1 3 0,0-2 185,0 2-194,6-3 1,2 3-278,6-10 1,0-3 116,1-6 1,0-1-182,4-4 1,-3-9 60,3-10 0,-3-3-164,-2-1 0,-1-5 61,-4 0 0,2-1 157,-6 6 1,-7 1 16,-7 3 1,-10 4-6,-5 6 0,-1 1-44,1 4 0,-3 4 50,4 10 0,1 4-349,-2 10 0,8-2 392,2 7 0,0 0 0,6 4 0</inkml:trace>
  <inkml:trace contextRef="#ctx0" brushRef="#br0">24739 12653 7977,'0'-8'22,"0"1"1,0 20 179,0 6 1,0 6-119,0 4 0,-6-1-118,-3 1 1,-4-1 48,-1 0 0,-5-1-130,0-3 1,-2 1 7,2-6 0,3 0-210,-3-5 0,4-6 30,0-3 287,1-3 0,-6 4 0,-2 2 0</inkml:trace>
  <inkml:trace contextRef="#ctx0" brushRef="#br0">24725 12852 7977,'36'-5'-34,"-2"0"1,-6-1 46,-4 1 1,1 2-56,-6-7 0,0 7 105,-5-1 0,-4 2-202,-1 2 0,-6 6-10,2 4 149,-10-4 0,-9 13 0,-8-3 0</inkml:trace>
  <inkml:trace contextRef="#ctx0" brushRef="#br0">24711 12937 7977,'14'0'10,"0"0"0,1 2 75,-1 2 1,0 4 83,0 6 0,-6 7 23,-3 3 0,-4 9-129,-1 5 0,0 3 134,0 1 0,0 1-206,0 0 1,-4-5-80,-1 0 1,0-2-92,5 2 1,0-10-200,0-9-139,0-9 0,7-7 517,2-13 0,4-12 0,1-14 0</inkml:trace>
  <inkml:trace contextRef="#ctx0" brushRef="#br0">24938 12681 7977,'13'6'443,"-4"4"0,4 2-54,-3 3 1,2-1-456,2 0 0,2-4-252,3-1 0,3-4-321,7 4 1,-2-6 638,-4 2 0,10-10 0,-3-2 0</inkml:trace>
  <inkml:trace contextRef="#ctx0" brushRef="#br0">25393 12695 7977,'-19'14'-68,"0"1"1,-6-1-136,1 0 1,-9 5 340,-5 0 0,-3 5-61,-1-5 0,1 4-230,3-4 0,4-4 146,11-6 1,2-6 103,7 2 80,6-3 48,2-2 1,9 0-167,6 0 0,9 0-2,15 0 1,0-2-183,10-3 1,-4-1 122,9-4 0,-4-4-308,-1 0 1,-2 0-12,-3-5 1,-4 3 10,-5 2 0,-9 0 138,-5-1 0,-3 1 172,-7 0 0,0 0 0,-5-1 0</inkml:trace>
  <inkml:trace contextRef="#ctx0" brushRef="#br0">25280 12624 7977,'-8'-9'0,"3"-1"-812,3 7 608,9-3 1,1 7 483,6 4 1,-5 5-30,1 8 1,-7 5-97,2 5 1,-4 12 19,-1 2 1,-4 4 22,-1-3 0,-2-5-102,3-1 0,2-5-83,-3 1 0,4-4-103,1-6 0,0 3-301,0-7 1,0-5-272,0-5 0,-2-6 662,-3 2 0,-2-3 0,-8-2 0</inkml:trace>
  <inkml:trace contextRef="#ctx0" brushRef="#br0">25109 12980 7818,'0'14'82,"2"-2"-72,2-2 1,6-2-17,9-3 0,-2-4-166,7 4 1,-1-5-265,6-5 1,-1 2 85,1-6 1,-5-1 349,-1-4 0,-5 0 0,1-1 0,-4 1 0,0 0 0</inkml:trace>
  <inkml:trace contextRef="#ctx0" brushRef="#br0">25280 13065 7977,'-16'13'0,"-3"-4"0,8 2-48,-3-6 424,2 6-226,5-10-35,0 12 0,14-7-40,2 4 1,4 7 93,1-3 0,0 5-11,0 0 1,-1 3-14,-4 7 1,4-4-26,-3 4 0,-3-10-268,3 4 0,-1-2 109,6-7 1,-6 2-142,1-11 1,-2-2-77,1-8 1,4-4-68,-4-10 1,-3-4 49,-1-5 1,-2 0-125,2-1 0,-3-4 76,2 0 1,-2 3 129,-2 1 0,0 9 185,0-9 6,-6 10 0,3 5 164,-7 9 50,7 4 0,-10 12 342,4 3 0,1 10-214,-2 0 1,1 2 121,-5 3 1,-2 1-147,-3 3 0,2-3-91,-7 3 0,5-3-197,-5-1 0,2-2 127,-2-4 1,-1-9-185,6-9 0,-1-3-95,1-2 1,4-2-110,1-3 1,0-7 50,5-7 0,2-2 4,2 2 0,4 4-114,1-4 0,6-2 82,4 2 0,4-5-17,5 5 0,-2-1 34,7 1 0,1-3-173,8-7 1,-3-1-91,4-3 454,2 3 0,0-11 0,7 5 0</inkml:trace>
  <inkml:trace contextRef="#ctx0" brushRef="#br0">25507 12709 7977,'8'-14'-1002,"-2"6"1,-6 8 1877,0 10 0,-4 9-280,-1 4 0,-2 4-215,3 2 1,-3-1-292,-2 1 0,-2-3-194,6-2 0,-4 1-187,4-6 1,0-4 161,5-6-79,0-6 107,0 4-273,0-20 0,2 2 99,3-13 1,2 7-36,8-2 1,-1-2 262,0 2 0,0 2 129,1 8 0,-1-3-56,0 8 1,0-1 221,0 5 0,-4 6-57,-1 4 1,-6 7-62,2 2 1,-3 6 266,-2-1 0,-2 8-96,-3 1 1,-2 0-99,-8-5 0,0 1-240,-4-1 1,3 5-256,-3 1 0,-3-1-36,-2-5 1,4-6 148,1-3 0,1-3-323,-1-2 0,3-6 178,-3-3 1,4-3 63,0-2 1,8-7 259,2-2 0,3-4 0,2-1 0,0 0 0,0-1 0,7 6 0,2 0 0,5 1 292,5-2 1,2-1-98,2 6 0,4 1 323,-3 4 1,-2 0-179,2 0 0,-2 0-172,2 0 1,-2 4-283,-3 1-293,-4 6 1,6-5 204,-7 4 202,-6-4 0,-2-6 0,-6 0 0</inkml:trace>
  <inkml:trace contextRef="#ctx0" brushRef="#br0">25621 12951 7977,'14'-12'44,"0"2"1,2-1-136,3 6 0,-2-6 42,7 2 0,0-4-182,4-1 0,-4 0-220,0-1 1,-2 0 235,1-4 1,-4 3 214,-9-3 0,1 2 0,-6-2 0,-1 3 0,-4-5 0</inkml:trace>
  <inkml:trace contextRef="#ctx0" brushRef="#br0">25863 12667 7977,'0'24'0,"0"-1"0,0 2 104,0 9 1,0 0 168,0 4 0,0 3-226,0-3 1,-2 3 51,-3 2 1,2-5-416,-6 0 1,1-7 153,-2 3 1,-2-4-6,2-2 0,-3-1 138,-1-3 0,5-4 41,-1-6 0,1-1 124,-5-4 0,4-2-76,1-7 148,5 0 0,-2-2-91,6-3 0,0-4-194,0-10 0,2 2 45,2-7 0,4-1-107,7-8 1,4 1 138,-1-6 0,8 0 0,-4-5 0</inkml:trace>
  <inkml:trace contextRef="#ctx0" brushRef="#br0">26019 12653 7977,'0'8'-423,"6"-2"238,4-6 0,2 0 547,3 0 1,-1-6-160,0-4 0,7-4-352,2-5 0,4 3 44,2-3 0,-6 3 50,1 2 0,-7 5-78,2-1-15,-9 7 35,-4-3 1,-9 12 51,-7 3 0,-5 10 115,-14 5 0,1 8-116,-1 1 0,7 5 122,3-5 1,5-1 48,5-9 0,-3-2 107,8-7 1,1-6-180,7-3 1,-1-4-152,7-1 1,4-11-136,5-3 0,5-10 84,-5 1 1,4 0-77,-4 0 1,0 5 240,-4-1 0,-1-3 0,0 0 0</inkml:trace>
  <inkml:trace contextRef="#ctx0" brushRef="#br0">26147 12638 7977,'8'16'-262,"-3"3"1,-4-1 454,-1 5 1,5 1 339,0 4 1,-2 6-221,-8-1 0,2 5-94,-7-5 0,-4 5-121,-5-5 0,-1 5 31,1-5 1,-3 5-121,-7-5 1,-1 7 10,-3-3 1,3 0-227,-3 1 0,3-7-110,1 2 0,4-3-343,6-1 1,0-7-828,10-3 809,2-10 677,1-2 0,8-14 0,2-2 0,6-8-58,9-2 0,3-7 111,6 3 0,2-9 44,3-1 1,2-7-66,3 2 1,-2 2-56,-2-2 0,-3 0 98,7-4 0,-6 1-52,1 3 0,-9 5-63,-5 9 0,-4-1-30,0 6-195,-7 0 265,-2 11 0,-12-5 0,-2 5 0</inkml:trace>
  <inkml:trace contextRef="#ctx0" brushRef="#br0">26175 12823 7721,'0'-8'-311,"0"4"922,0 8 0,0 9-386,0 6 1,-1 6 11,-4-1 1,2 3-372,-7 1 0,2-1 100,-1-3 0,-2 1-476,6-6 0,0 5 510,5-5 0,-6 0 0,-2-5 0</inkml:trace>
  <inkml:trace contextRef="#ctx0" brushRef="#br0">26033 13122 7977,'0'14'663,"0"0"1,0 0-620,0 1 1,5-1 66,0 0 1,1 5-250,-1 0 0,-4 1-293,4-1-562,3-3 792,-7 5 1,6-12-116,-7 1 304,0-7 1,0 2-77,0-10 0,0 2-158,0-7 1,0 1 117,0-5 1,0 4 223,0 1-145,6-1 0,0-4 234,4 0 0,3 4-84,-4 1 1,8 4 63,2-4 0,7-1-53,-3-4 0,4 4-21,2 1 1,4-1 146,0-4 0,0 2-41,-4 2 0,-7-1 99,-3 6 0,-8 1-106,-2 4 1,-7 0-281,-2 0 0,-14 6-20,-15 3 0,-12 12-127,-11 7 0,3 2 72,2 8 1,9-6-265,4 1 302,11 3 1,-4-6 0,5 5 0</inkml:trace>
  <inkml:trace contextRef="#ctx0" brushRef="#br0">26531 12937 8003,'0'-10'229,"0"1"1,6 6-164,4-2 1,2 2 9,2-2 9,1 4 0,5-10-97,4 6 1,-2-5-201,2 6 0,-1-7 187,6 1 25,-7 4 0,11-13 0,-3 3 0</inkml:trace>
  <inkml:trace contextRef="#ctx0" brushRef="#br0">27000 12539 7903,'14'0'-422,"-6"1"448,-3 4 0,-4-2-6,-1 7 1,0-1 591,0 6 0,-11 5-291,-3 4 1,-10-2-319,1 2 1,-4 4 59,-2 5 0,-2 0-164,2-4 0,-1-2 77,11-4 0,2-2-100,8-7 1,-3-4-183,8-1 236,-1-6 1,11 4-104,4-7 0,2 0 146,3 0 0,0 4 49,4 1 0,-1 0-53,5-5 1,-4 0 6,5 0 1,-5 0-10,5 0 0,-12 0 4,3 0 0,-11 1 105,1 4 0,-3-2-79,-2 7 0,0-1 193,0 5 1,-7 1-4,-2-1 1,1 0 46,-1 0 0,4 5-68,-5 0 0,7 0 106,-2-5 0,4 1-287,1-1 1,0 0 176,0 0-307,0 0 191,0 1-350,6-1 1,-3-6 83,7-4 0,-7 0-318,2 0 203,3-2 192,-7 4 1,7-10-52,-3-1 1,-2-6 71,6 1 0,-4-7-236,5-2 0,-2-6 88,1 1 1,4-3 269,-4-1 0,4-7 0,1-1 0</inkml:trace>
  <inkml:trace contextRef="#ctx0" brushRef="#br0">27227 12582 8017,'0'14'-255,"0"0"0,0 6 443,0 4 0,0 3 353,0 1 0,0 7-283,0 3 0,-4 3-35,-1 2 0,-6 0-161,1-1 0,3-1 76,-3-3 0,2-2-391,-1-2 1,2-9-440,7 3-535,0-9 976,0-4 0,0-11-53,0-8 1,0-11-11,0-8 0,7-11 314,2-3 0,-1 0 0,2-1 0,-6-1 0,6-9 0,-7 4 0,2-3 0,1 4-25,-1 5 1,4-1 93,-4 6 0,1 4 65,-1 5 0,-2 7 158,7-2 0,-6 3 269,6 2 1,-5 1-182,4 4 1,-1-4 344,1 4-144,4 3-528,-5-7-112,6 11 0,-6 2-85,-3 10 1,-4 7 143,-1 2 1,0 8-83,0 1 1,0 7-58,0 8 1,0 1 45,0 3 0,0-1-48,0 6 0,-4-6 69,-1 2 0,0-9-281,5-1 0,0-11 24,0 1 0,-5-4 33,1 0 1,-3-4 13,3-6 1,0-6 281,-5-3 0,6-3 0,-10-9 0,5-1 0</inkml:trace>
  <inkml:trace contextRef="#ctx0" brushRef="#br0">27185 12909 7978,'0'-15'164,"0"7"1,1 2 310,4 6 0,3 0-452,6 0 0,-1 2 66,-4 2 1,4 0-446,-4 5 0,2-4-58,-1 4 229,-4 1 0,-6 4 97,0 0 1,0 0-130,0 1 1,-11-1-16,-3 0 0,-3 0 87,2 0 0,-4-1 186,1-3 1,-1 1-118,4-7 468,1 7-110,0-3-266,6 0 1,3-1 112,10-7 0,4 0 123,10 0 1,-1 0-202,6 0 1,-2 0 31,1 0 0,3 0-192,-7 0 0,4 0 106,-4 0 0,0 0-37,-5 0 1,-4 0 108,-1 0 74,-6 0 0,-3 4-66,-9 1 0,-5 6 165,-5-1 1,1 2-269,-5 2 1,-1-1 101,-4-3 1,-6 2 43,1-2 0,5 2-37,4 2 0,7-1-7,-2-3 1,5 2 15,4-2 0,-1-2 17,6 1 1,2-4 21,8 4 1,3-6 20,6 2 1,7-3 68,2-2 1,4 0-99,2 0 1,-1-5-122,0 0 1,6 1 117,-1 4 1,5-2-174,-5-3 1,11 4-207,-1-4 0,7 3-377,-2 2 0,-3 0 636,-7 0 0,3 0 0,-4 0 0</inkml:trace>
  <inkml:trace contextRef="#ctx0" brushRef="#br0">27938 13321 7842,'2'-13'1341,"3"4"-836,-4 2-779,6 7 274,-7 0 0,0 7 0,0 1 0</inkml:trace>
  <inkml:trace contextRef="#ctx0" brushRef="#br0">20758 14330 6862,'0'-8'1250,"0"2"0,5 19-1003,0 6 1,4 12-24,-4 7 1,0 9 149,-5 6 1,0 2-77,0 2 0,0-2-105,0-3 0,0 0 64,0-9 1,0-4-535,0-10 1,1-7 206,4-3 1,3-10-944,6-4 1,0-6 182,1-9 830,-1 1 0,0-25 0,0 4 0</inkml:trace>
  <inkml:trace contextRef="#ctx0" brushRef="#br0">21327 14501 8074,'8'1'0,"-3"4"0,1 3-32,-1 6 0,1-4 158,-1-1 0,-2 1 1306,6 4-1301,1-6 1,9-2-55,0-6 0,5-3-224,-6-7 0,8-1 69,-3-12 1,9 1-97,1-2 1,-6-1 72,-8 6 0,-3 1-170,-2 9 89,-6-4-74,-2 12 0,-9-6 23,-6 7 0,-2 0 95,-13 0 0,-5 2 91,-4 3 0,-5-4-85,5 4 1,0-2 395,5 2 1,1-4 156,3 4 0,-1 3 193,6 1 0,1 4-171,9 1 1,-2 2 254,6 3 0,0 3-160,5 7 1,0 4-157,0 0 1,2 6-287,3-1 0,3-3 167,6-2 0,6-4-736,4-6 1,9-4 356,5-9 0,10-5-1317,4-10 0,8-11 154,1-12 1010,1-13 1,-30 16-1,-1-1 1,2-2 0,-1-1-1</inkml:trace>
  <inkml:trace contextRef="#ctx0" brushRef="#br0">21839 14359 6828,'8'0'1134,"-2"6"-595,-6 3 0,0 4-295,0 1 0,0 0-44,0 1 0,0 5-82,0 4 1,0 4 69,0 5 0,0 9-45,0 5 1,0 0-36,0-4 1,0 3-186,0-4 1,0 4-73,0-8 0,2 2-227,2-2 1,-2-10-264,3-9 1,1-3 268,-1-2 0,0-8-13,-5-6 1,1-8 110,4-11 0,-4-3-252,4-6 524,-3-7 0,-9-8 0,0-7 0</inkml:trace>
  <inkml:trace contextRef="#ctx0" brushRef="#br0">21810 14373 8060,'10'-13'0,"-1"4"0,-4 2 18,5 7 0,-1-4 94,5-1 1,1 0 41,-1 5 1,5 0-138,0 0 0,4 0-57,-4 0 0,0 2 64,-4 2 0,-3 4-49,-2 7 1,-4-4 83,-6 3 0,0-3 77,0 8 1,-6-3-67,-4-2 0,-7 6 82,-2 4 1,-6-2-115,1 2 1,-1 0-63,1 4 0,-1-1-208,6-3 0,0 1 104,4-6 1,3-5-415,2-4 262,-2-7 280,10 3 0,2-12 0,8-2 0</inkml:trace>
  <inkml:trace contextRef="#ctx0" brushRef="#br0">22123 14430 8060,'0'14'-8,"0"-3"47,0 3 1,0-1 254,0 10 1,-6 1 399,-4 5 1,4 4-449,1 0 0,-1-1-14,1-9 1,2 3-181,8-8 1,-2 0 97,7-9 1,-1-2-464,5-7 0,0-2 132,1-3 1,-1-4-49,0-10 1,0-8 7,1-6 1,-1-2-133,0 2 1,-6 3 86,-3-3 1,-4 4 144,-1 6 0,-1-3-31,-4 7 1,-3 2 43,-6 8 1,-2 2 120,-3 7 1,3 2-79,-3 3 0,5 4-14,5 10 1,-2-3-164,6 3 0,2-3 242,7-2 0,4 6 0,6 2 0</inkml:trace>
  <inkml:trace contextRef="#ctx0" brushRef="#br0">22536 14330 8042,'-15'0'-1062,"0"6"1019,-4 4 0,3 3 688,-3 1 1,3 6-358,2 4 1,0-2-179,-1 2 0,3 4 199,2 5 0,-1 1-111,6-6 1,1 4 84,4-4 1,0 4-139,0-9 0,6-2-413,4-2 1,7-8-50,2-2 0,1-7-273,-1-2 0,3-8 292,7-11 1,-2-3-363,-4-6 660,4-7 0,-5-8 0,7-7 0</inkml:trace>
  <inkml:trace contextRef="#ctx0" brushRef="#br0">22649 13904 8017,'8'6'-78,"5"-3"65,-4 7 1,-1 1 246,2 8 1,-2 3 127,1 6 1,2 2-64,-6 3 1,4 4-58,-4 5 1,0 1 143,-5 0 1,0 4-111,0 0 1,-2 2-194,-2-1 0,-3-2 27,-2 6 0,1-11-63,3 1 0,3-10-47,-2-4 0,2-5-775,2-9 410,0-6 1,2-10 160,2-12 1,0-7-254,5-7 0,1-7 153,4-3 0,0-3-120,0-1 1,0 0 172,1 5 1,4 2 139,0 6 0,1 3 71,-1 2 0,-3 5 259,3 9 0,-3 4 264,-2 6 1,-5 0-252,1 0 0,-5 11 310,4 3 0,-6 10-184,2 0 0,-2 7 301,2 2 0,-4 7-310,4-2 0,-2 1-156,2-1 1,-2 2-373,7-7 0,-6-6-1267,6-8 1446,-1 3 0,6-6 0,-1 4 0</inkml:trace>
  <inkml:trace contextRef="#ctx0" brushRef="#br0">23858 14373 7910,'-19'0'346,"0"0"-168,0 0 0,9 0 381,1 0 159,6 0-270,-3 0-216,6 0 1,12 1-146,7 4 1,13-3 100,6 2 0,4-2-136,6-2 0,1 0-40,3 0 1,1 0-160,-5 0 1,-2-5-194,-8 1 1,1-1-319,-6 5 1,-4 0-709,-6 0 1366,-5 0 0,2 6 0,-5 2 0</inkml:trace>
  <inkml:trace contextRef="#ctx0" brushRef="#br0">24370 14259 7959,'14'6'-122,"0"-2"-57,0 5 1,2-4 261,3 4 1,-3 1-57,3 4 0,-3-5 422,-2 1 1,0-1-123,0 6 1,-1-6 452,-4 1-446,4-1 1,-15 5-237,-2 0 1,-11 5-198,-13 0 0,-8 7-371,-7-3 1,0 6 253,-4 4-26,3-3 0,1 11 0,0-5 1</inkml:trace>
  <inkml:trace contextRef="#ctx0" brushRef="#br0">25450 13904 7966,'0'-8'803,"0"3"-684,0 10 1,0 4 49,0 10 1,0 11 25,0 13 0,0 0 11,0 4 1,0 3 27,0 3 1,-6 0-91,-4-1 1,-1 4 90,2-4 0,-2-3-340,6-2 0,0-9-171,5-5 1,2-4-263,3-6 1,-2-8 180,6-11 0,1-2-267,4-2 0,0-8 198,0-6 426,-6-7 0,11-13 0,-3-3 0</inkml:trace>
  <inkml:trace contextRef="#ctx0" brushRef="#br0">25649 14231 7966,'7'14'497,"-6"2"181,4 3 0,-4-2-199,-1 7 0,0-2-289,0 1 1,0 4-56,0-3 1,2-3-184,3-2 1,3-4-29,6 0 1,0-8 113,0-2 1,7-6-332,3-9 1,-2-6 180,1-12 1,-5-5-297,1 0 0,-5-5 90,-5 4 0,2-3-36,-6 3 0,-6 0 134,-9 0 0,-4 6-49,-5 0 0,-5 1 50,-9 8 1,3 1-85,-3 9 1,3 4 256,1 10 1,7 3-93,3 6 0,5 7 138,5 2 0,-4 4 0,5 2 0</inkml:trace>
  <inkml:trace contextRef="#ctx0" brushRef="#br0">26616 13790 7988,'-2'9'-176,"-2"1"0,1-5 409,-7 4-94,7 1 1,-5 4-171,3 0 1,4 0 126,-4 0-1072,3 1 695,9-1 0,1-6-30,6-3 1,-5-4 278,1-1 1,-1-5-17,5 1 195,1-1 136,-1 5 0,-6 8 9,-3 6 0,-4 7-67,-1 7 1,-6 7 238,-4 3 0,-4 3-139,-5 1 0,-3 1 58,-6 0 1,6-7-81,3-3 1,3-4-218,2-6 1,4 3 199,1-8-291,5 1-434,-2-11 1,8-1 246,2-7 0,0-2-396,5-3 1,1-3 250,4-6 1,-5 5-772,1-1 481,-7 1 627,10-5 0,-6-1 0,8 1 0</inkml:trace>
  <inkml:trace contextRef="#ctx0" brushRef="#br0">26701 14160 7988,'10'-8'71,"-1"3"1,1-1-17,4 1 0,0 0 30,0 5 1,5-5 314,0 1 1,7-6-220,-3 5 1,-1-4-564,2 4 1,-6-6 189,0 2 0,-6 1-557,-3-2 368,-6 1 163,3 1 1,-6-5-94,0 4 0,-1-4 311,-4-1 0,-3 0 0,-6 0 0</inkml:trace>
  <inkml:trace contextRef="#ctx0" brushRef="#br0">26872 13861 7988,'-2'9'269,"-2"1"1,2-1 31,-3 6 1,-1 5-1,1 4 1,-6 7 99,2 3-175,-4 11-43,-1-7 0,0 10-64,-1-10 1,1 6 105,0-6 1,5 4-236,-1-8 0,7-1-54,-2-5 0,4-6-98,1-3 0,6-8-202,3-1 0,4-9-364,1-1 0,2-6-62,3-8 0,2-7 309,2-2 0,2 1 481,-6-2 0,7 6 0,-4-2 0</inkml:trace>
  <inkml:trace contextRef="#ctx0" brushRef="#br0">26986 14231 7988,'6'8'434,"-4"-2"1,10-6-50,-2 0 0,4 0-135,5 0 0,1-2-132,4-2 1,8-4-197,-4-7 0,-1 1 64,-3 0 0,-7 0-210,2 0 1,-5-5-234,-4 0 1,-4 0 96,-6 4 39,0 1 1,-6 0 98,-4 0 1,-7 6 30,-2 3 0,-6-1 114,1 1 1,2 0 143,-2 5 1,5 0 5,-5 0 0,7 7 248,-2 2 1,8 4 260,2 1 1,4 5-223,-5 0 0,7 5 118,-1-5 0,2 6-131,2-1 0,2 2-24,2 3 0,-1-2-240,7-4 1,1 3-286,8-7 0,3-2-140,6-8 0,2-2-507,4-7 1,0-3-997,4-7 1845,3 1 0,-4-24 0,5 3 0</inkml:trace>
  <inkml:trace contextRef="#ctx0" brushRef="#br0">27498 13946 7954,'-8'0'164,"-3"2"-53,6 3 1,0 7 80,5 7 1,0 6 59,0-1 0,0 3 20,0 1 0,0 6-14,0-1 0,0 5 37,0-5 0,-1 0 0,-4-4 0,3-3-313,-3-2 210,4-3-431,1-7 157,0-6 0,0-8 92,0-10 1,0-7 15,0-2 1,5-6-192,-1 1 0,12-5-235,-2-4 1,9 3 171,-5-3 0,8 5-212,-3 4 0,9-1 147,1 6 0,-4 5-272,-6 4 0,-1 7-16,2-2 581,-3 4 0,-7 7 0,0 2 0</inkml:trace>
  <inkml:trace contextRef="#ctx0" brushRef="#br0">27896 13989 7954,'0'-22'0,"-7"1"0,-1 13 0,-6 4 0,0 8 0,0 6 0,-2 9 0,-3 5 0,3 7 0,-3 2 0,-1 2 0,1-2 0,0-1 0,5 6 0,1-8 442,3-2 0,-1 1 1729,7-6-2160,-1-2 0,7-2-38,2-10 0,4-2-314,6-7 0,1-7 182,-1-2 1,6-5-437,4-5 0,-3-3 161,-2-7 0,1 2-3,-1 4 1,0-4 35,-5 3 1,-1 2 400,-4-2 0,2 12-315,-6-3 315,0 11 0,-5-1 310,0 10 0,0 4 13,0 10 1,0 3 260,0 7 0,0-1-348,0 0 1,0 1 46,0-1 1,0-6-360,0-3 0,6-3-374,4-2 1,2-6-899,3-3 1348,-1-3 0,0-2 0,0 0 0</inkml:trace>
  <inkml:trace contextRef="#ctx0" brushRef="#br0">27953 14074 7954,'0'-20'-101,"0"4"1,0-5 239,0 7 0,7 6 256,8 4 0,5 0-392,9 0 1,5 0 34,4-5 1,5 4-239,4-4 1,2-2 24,3-8 0,-3 3 7,-6-3 0,-7 3 26,-2 2 1,-11 1-647,-4 4 788,-9-4 0,-4 5 0,-6-6 0</inkml:trace>
  <inkml:trace contextRef="#ctx0" brushRef="#br0">28237 13733 7954,'14'0'0,"-6"6"43,-3 4 0,-4 4 165,-1 5 1,-6 9 97,-3 10 1,-7 10-15,2 4 1,-4-2 111,9 3 1,-2-8-233,1 3 0,4-6-87,6-4 1,1 0-496,4-9 1,3 1 285,6-11 0,0-7-288,1-7 0,4-5 27,0-5 0,4-4-205,-4-10 0,0-3 185,-5-7 1,-1-4 404,-3 0 0,-4-7 0,-6 3 0,5-6 0,-1-4 0,1-4 0,-5-6 0</inkml:trace>
  <inkml:trace contextRef="#ctx0" brushRef="#br0">28422 13719 7954,'6'-14'0,"2"6"-75,6 3 1,0 3-97,1 2 0,-1 7 295,0 2 0,-5 4 258,1 1 0,-2 2-415,1 3 1,-1-3 73,-3 3 1,-3 1-36,2-1 1,-7 2 92,-2-2 1,-7-4-133,-2 4 1,-1-3 72,-4-2 1,4-1-105,0-4 1,3-1 1,2-3-314,-2-3 301,10 4 0,-4-8 67,6-2 1,6 2-37,4-3 1,2-1 20,2 1 0,1 1 27,-1 4 0,0 0 87,0 0 79,0 0 1,-1 6 19,-3 3 0,-4 10 191,-6 5 0,-2-2-31,-2 2 1,-4-1-69,-7 6 0,6-1 31,-1 1 1,3-1-45,-3 1 1,-1-6-904,6 1-303,1-7 56,4 4 1,1-15 340,4-6 1,1-11 539,4-8 0,9-12 0,-4 1 0</inkml:trace>
  <inkml:trace contextRef="#ctx0" brushRef="#br0">28720 14003 7954,'8'2'0,"-3"2"0,-5 0 510,-5 5 1,2 2-99,-6 8 0,4 2-186,-5 2 0,6 4-19,-6-3 0,7-2-113,-2 2 1,4-7-54,1 2 0,6-3 157,3-2 1,4-6-541,1-3 1,2-4 206,3-1 1,-2-8-111,7-6 0,-7-2 4,2-7 0,2-1-48,-2-4 1,-2-1 69,-7 1 0,2-2-137,-2-3 0,-4 2 166,-1-2 0,-3 5 30,-2 4 0,-2-1-58,-3 6 0,-7 2 45,-7 7 0,-7 4 390,3 6 0,-4 1-142,-2 4 0,1 5 294,-1 9 0,3-2-213,2 7 1,2-5-116,3 4 1,8-4-51,-3 5 1,9-7-94,0 2 0,4-3-851,1-2 953,0-6 0,6 5 0,2-5 0</inkml:trace>
  <inkml:trace contextRef="#ctx0" brushRef="#br0">29161 13833 7948,'8'14'145,"-3"0"1,-4 2 61,-1 3 0,-1 3-112,-4 6 0,-3 2 81,-6 3 0,0-2-120,-1 2 1,1 1 104,0 0 0,0-3 56,0-7 1,4-4-301,1-5-304,5-1 36,-2-6 0,8-5 198,2-13 0,3-1-48,2-12 0,4-1-137,-4-4 0,4 1 110,1 3 0,0-3-94,1 3 1,-1-1 71,0 1 1,5-1 256,0 6 1,0 0-10,-5 5 1,5 5-45,0-1 0,0 5 208,-5-4 1,0 6 214,1-2 1,-1 3 24,0 2 1,-4 7 353,-1 2 1,-1 5 179,1 5 1,2 2-396,-6 3 1,5 7-400,-6-2 1,6 2 34,-5-2 1,6-1-218,-2 1 1,4-1 68,1 0-29,0 1 0,0-1 0,1 1 0</inkml:trace>
  <inkml:trace contextRef="#ctx0" brushRef="#br0">20872 12397 8228,'-8'-14'11,"2"4"68,6 1 0,-2 5 314,-2 0-334,2 2 0,-6-3 10,3 1-45,4-1 0,-7 3 41,3-2 0,2 2 51,-7-3 0,1-1 5,-5 1 0,1-1 44,4 1 1,-9 4-201,4-4 1,-5 3 26,0 2 1,-3 2-74,-6 3 0,-2 2 117,-4 8 0,3 0-23,-7 4 1,-5-1-33,-4 5 1,-5-4-29,4 5 0,1-5 198,4 5 1,7-5-131,3 4 0,3-4 13,1 5 1,1-2 7,-1 2 0,1 7-29,0-2 0,-2 10 34,-4 4 1,4 0-12,-3 4 1,-3 4-101,-2 1 0,2 0 137,-2 5 0,0-4-381,-5 9 1,7 3 347,3 1 0,7-1-40,3 1 1,10-10-77,-1 0 1,4-2 71,1 3 0,3-6 4,6-4 0,0 2-14,0-2 1,1 5 212,4-4 1,3 4-115,6-5 0,0 1 84,0-6 1,2 1-58,3 0 1,-1-5-131,5-1 0,1-5 239,4 1 1,2-3-293,4-1 0,0-2 339,4-4 1,2-2-478,-7-7 0,5 0 178,-5 0 0,2-1-9,-2-3 0,-3-4-147,3-6 1,-8 0 69,-1 0 1,-7 0-420,2 0 371,-3 0 1,-6 0-1099,-1 0 590,-6 0 673,-3-6 0,-14-9 0,-8-7 0</inkml:trace>
  <inkml:trace contextRef="#ctx0" brushRef="#br0">20076 14316 8228,'9'-2'337,"1"-2"1,-5 2 82,4-3 0,5 4-131,5 1 1,7 0-89,-3 0 0,4 0-22,2 0 0,-3 1-100,-2 4 1,3 1 20,-3 4 0,-4 1-133,-1-6 0,-3 6-71,-2-2 1,-4 1 87,-1 4 1,-7-3-72,-2 8 1,-8-2 53,-11 2 0,-11 8-217,-13 6 1,-6 8 38,-8 2 1,0 0-242,1 4 1,2-3 265,6-1-81,1-7 1,4 5 0,-7-4 0</inkml:trace>
  <inkml:trace contextRef="#ctx0" brushRef="#br0">25521 15226 8002,'0'-14'-713,"0"6"786,0 1 0,0 9 267,0 3 0,0 4 6,0 10 0,0 3-128,0 7 0,-4 4 2,-1 0 1,-5 5-56,6-5 0,-6 5 36,5-5 0,-6 5-111,2-5 0,1 0-124,-2-4 1,3 4-5,-3 0 0,4-4-252,6-6 0,0-5-1349,0 1 1215,0-10 0,6-3 424,4-6 0,2-12 0,2-4 0</inkml:trace>
  <inkml:trace contextRef="#ctx0" brushRef="#br0">25663 15467 8242,'0'15'986,"0"-1"-1005,0 6 189,-6-4 0,5 11-143,-4-3 0,3-2 161,2 2 1,2-7-181,3 2 0,-1-5-97,11-4 1,-3-4-105,12-6 0,-5-3 93,5-7 0,-6-6-164,6-12 1,-6-2 72,0-3 0,-2 3-124,-1-3 1,-8 3-1,-2 1 1,-3 2 133,-2 4 1,-3-3 35,-7 7 1,-1 7 83,-13 7 0,-4 4 73,-5 1 0,-2 1-64,2 4 0,4 3 169,1 6 0,6 0-192,8 0 75,6-6 0,-5 5 0,5-5 0</inkml:trace>
  <inkml:trace contextRef="#ctx0" brushRef="#br0">26019 15069 8002,'8'15'139,"-3"-1"0,-4 2-255,-1 3 1,-6-2 114,-4 7 1,-4 4 17,-5 5 0,2 0-118,-7-4 1,7-2-163,-2-4 0,3 1 132,2-10 1,4 2-15,1-11-198,6 6 317,-4-10 0,14 1-46,2-7 66,4-6 0,1 10 154,0-4 1,-4 3 115,-1 2-225,1 0 1,-2 7 158,-4 2 1,-2 9-27,-2 1 1,0 1 83,0-1 1,0-3 4,0 3 1,-2 1-92,-3-1 1,4 2-38,-4-2 1,4-3 8,1 2 1,-5 0 61,0 1 0,0-3-69,5 3 1,-4-4 16,-1 0 0,0-1-11,5 0 0,0 0-376,0 0-352,0-6 65,0-1 0,6-9 74,4-3 1,3-9-210,1-10 1,0-7 158,0-2 498,0-7 0,7-2 0,1-9 0</inkml:trace>
  <inkml:trace contextRef="#ctx0" brushRef="#br0">26147 15069 8002,'9'-1'-78,"1"-4"1,-5 4-118,4-4 0,-4 8 637,4 2 0,-6 7-53,2 3 0,-3 5-279,-2 8 0,0 2 87,0 4 0,0-1-241,0 9 1,-7-7 124,-2 8-138,-4-4 168,5-2 1,-3 2-258,7-6 1,-1-1 91,5-8 0,0-4-830,0-6 366,0-6 189,0-1 0,0-18-22,0-4 0,5-10 39,-1-3 0,7-2 312,-1-8 0,-2 1 0,1-1 0,-4-3 0,4 4 0,-1 0 0,2-1 0,2 7-100,-2-3 0,3 6 63,1 4 1,0 4 304,0 6 1,5-1-107,0 1 1,0 2 164,-5 2 1,1-1 153,-1 6 107,0 1-339,0 4 1,-6 6-31,-3 3 1,-4 12 1,-1 7 0,-6 7-52,-3 8 0,-4 4-211,-1 0 1,0 6 67,-1-6 1,6 0-86,-1-4 0,7-7-158,-2-2 1,4-4-343,1-2 0,0-6-880,0-3 735,0-9 704,0-4 0,-6-12 0,-2-2 0</inkml:trace>
  <inkml:trace contextRef="#ctx0" brushRef="#br0">26161 15311 8002,'10'8'-69,"-1"-3"0,1 1-21,4-1 1,0 4-103,0-4 0,5 4 186,0-4 1,0 5 10,-5-6 1,-4 3-531,-1-3 371,-6-2 1,2 9 114,-10-6 1,-4 1-52,-10-1 1,-2-2 40,-2 7 0,-3-6 0,7 6 0,-4-5 135,4 4 0,0-1-35,5 1 1,4 4 229,1-4 0,6-1 28,-2 2 1,3-5-102,2 4 0,7-6-93,2 2 0,8-3-11,2-2 0,7 0-81,-3 0 0,7 0 39,-1 0 1,6 0-148,-12 0 1,6 0 57,-10 0 1,-5 0-266,-5 0 27,-6 0 246,-15 6 0,-7 2 100,-19 6 0,2 0-96,-2 0 1,-3 7 127,3 3 1,3-2-21,2 1 0,3-4 154,1 5 0,9-7 99,6 2-118,-1-3 0,14-6 60,-4-1 1,10-6-88,4 2 0,10-3 130,5-2 1,9-5-97,5 0 0,3-1 64,2 1 0,6 4-178,3-4 1,8 3-177,1 2 0,0 0-124,-9 0 0,-3 7-874,-7 2 1053,-5 4 0,-3 1 0,-5 0 0</inkml:trace>
  <inkml:trace contextRef="#ctx0" brushRef="#br0">3214 13548 8129,'-8'0'-709,"0"2"694,3 3 1,-3 4 44,-6 10 1,0-2 11,0 7 0,-2 0 184,-3 4 0,1 2-122,-5 3 1,1 4 47,-2 5 0,-8 6-89,4-1 0,-1 7 83,1-2 0,-2 2-95,-8-2 1,3 0 17,7-9 0,-4 1 37,4-11 0,-2 0 9,11-4 0,2-7-65,7-3 1,4-4 95,6 0-18,0-1 1,8 0-48,6 0 0,6-1 188,9-4 1,-1 4-74,1-3 0,4 2-46,0 2 1,2 1-71,-2-1 1,-8 0-80,4 0 1,-4 4-19,3-4 1,-4 6 118,0-10 0,-7 6-546,2-7 0,-3 2 79,-2-1 365,0 2 0,1-4 0,-1 6 0</inkml:trace>
  <inkml:trace contextRef="#ctx0" brushRef="#br0">3143 13989 8138,'-15'0'-682,"3"-2"70,2-2-49,-2 2 1044,4-4 981,0 6-832,1 0-407,7 0 1,2 0-81,3 0 1,3 0 67,6 0 0,2 0-76,3 0 1,3 1 65,6 4 1,2-3-4,3 2 1,2-2-55,3-2 0,6 0 4,-6 0 1,6 0-11,-6 0 0,-1 0 47,1 0 0,1 0-148,8 0 0,1 0 125,9 0 0,-5 0-143,5 0 0,0 0 111,-5 0 0,1 0-14,0 0 0,0 5-14,-5-1 1,1 1 2,-2-5 0,5 0-53,10 0 1,-4-1-57,4-4 1,-5-1 64,-5-4 1,-2-3 45,-2 4 1,-9 1 111,4-1 0,-4 1-40,4-2 1,5 4 155,-1 6 0,5 0-160,-5 0 0,6 0 17,-6 0 0,5 1-183,-5 4 1,-1-3 164,-8 3 0,5 1-138,0-1 0,2-1 61,12-4 1,3 0-116,11 0 1,-6-4 154,-3-1 0,-4-5 14,-1 6 0,-6-7 3,-4 1 0,4 2 111,1-1 1,3 6-3,2-2 1,-2-2-92,-3 3 1,2-1 84,-7 5 1,4 0-113,-8 0 0,2 6-2,-7 4 1,5-2-61,4 1 1,4 1-157,6 4 1,0-5 65,-1 1 0,1-7-100,0 2 0,-5-4 152,0-1 0,-6-1-3,2-4 1,2 2 270,2-7 1,5 2-92,5-1 1,-4-2-8,4 6 1,-4-4-16,-1 4 1,-1-1-20,-4 1 1,3 3-50,-3-2 1,10 2-181,4 2 0,4 0-236,1 0 0,-7 0 260,-2 0 0,-5 0 15,-5 0 0,3 0 36,-3 0 1,4 0 183,1 0 1,3 0-48,-3 0 1,3 0 126,-8 0 1,-3 0-146,-2 0 1,-7 0 194,-3 0 1,1 0-37,5 0 1,0 0-74,-1 0 1,3 2 91,2 2 0,-3-2-29,4 3 0,1 1 49,-2-1 1,-4 1 119,-6-1 0,0-4-400,1 4 0,3-3 188,-3-2 0,4-2-145,6-3 1,-2 2 9,6-6 0,-6-1 55,1-4 1,-4 5 16,-6-1 0,3 5-54,-7-4 0,-4 4-27,-6-4 1,-5 5-132,1 0 0,-4-3-601,0 3-2256,-7-1 2978,-2 5 0,-6 6 0,0 2 0</inkml:trace>
  <inkml:trace contextRef="#ctx0" brushRef="#br0">3398 15425 8157,'-14'-5'-197,"0"0"-50,0 1 1,4 4 380,1 0 514,6 0-865,-4 0 196,7 0 1,7 0 128,2 0 1,4 0 4,1 0 0,5 4 143,0 1 0,6 5-140,-1-6 0,3 6 23,1-5 1,5 6 17,1-2 0,7-1-41,1 1 1,9-4-162,10 5 0,-1-7 124,7 2 1,-1 1-390,5-1 0,-6-1 309,-3-4 0,2 0 44,3 0 0,7 0 12,2 0 1,1 0 106,-1 0 1,-10 0-88,1 0 1,-2 0 24,-4 0 0,7 0-152,-2 0 1,-1 0 125,2 0 0,-3 0 76,3 0 1,-4 0-32,-6 0 1,1-1-16,4-4 1,9 2-66,-31-2 1,0 0-1,38 1 38,-2-6 0,-5 5-52,-5-4 1,2 1-81,-6-1 1,10-2 42,-1 6 1,1-2 51,-1 3 0,-10 2 167,6-3 1,-9 4-65,-6 1 1,2 0-64,-7 0 0,9 0 81,0 0 0,1 0 161,5 0 1,-4 0-130,-1 0 1,-1 0-46,-4 0 0,-2 0-187,-2 0 1,2 0 56,7 0 1,0 0 10,0 0 1,-2-2 48,-3-3 0,-1 4-19,-4-4 1,-7-1 13,2 1 1,-9-1 38,1 1 1,-4 2-84,-2-7 0,1 6 209,-1-6 1,-1 5-289,-4-4 0,4 4 185,-3-4 1,1 6-201,-1-2 0,-3-1-347,-7 1-452,-6 0-640,4 5 1504,-10 0 0,-2 0 0,-8 0 0</inkml:trace>
  <inkml:trace contextRef="#ctx0" brushRef="#br0">10607 13676 8064,'-14'0'-232,"-1"0"1,1 0-298,0 0 1,-5 0 312,0 0 446,0-6 0,5 0 225,0-4-53,6-3 30,1 12 143,1-12-213,5 12 0,1-6-105,9 7 0,5 0-127,5 0 1,3 2 76,7 3 0,4-4-399,0 4 1,7-3-66,-2-2 0,-2 0-209,2 0 1,-7-7 217,3-2 1,-4-4-139,-2-1 0,-6 4 386,-3 1 0,3-7 0,0-6 0</inkml:trace>
  <inkml:trace contextRef="#ctx0" brushRef="#br0">10834 13449 8064,'15'-5'-212,"-1"0"0,0 1 445,0 4 0,7 0-95,2 0 1,0 0-46,0 0 0,-1 6 33,2 3 1,3-1-10,-3 2 1,1-2 206,-1 1 0,-4 4-113,-6-4 1,-1 4-193,-4 1 0,-2 5 112,-7 0 0,-13 8-148,-6 1 0,-8 1 4,-6 4 0,-2 2 51,-2-2 0,-1 0-207,9-5 0,-1-6-987,11-3-347,0-3 1503,11-8 0,2-8 0,6-8 0</inkml:trace>
  <inkml:trace contextRef="#ctx0" brushRef="#br0">11446 13363 8167,'-14'-7'0,"6"-6"335,1 11 65,7-10-519,0 10 0,2-4 133,3 6 0,3 0-65,6 0 0,5 0 43,0 0 1,1-2-150,-1-3 1,2-2 24,2-8 0,-2 1-262,-7 0 0,0 0 394,1-1 0,-8 1 0,0 0 0</inkml:trace>
  <inkml:trace contextRef="#ctx0" brushRef="#br0">11531 13193 8167,'0'19'453,"0"0"0,0 1-375,0-1 1,0 3 99,0 7 1,0-1-137,0 1 1,0 4 164,0 0 0,-6 5-852,-4-5 0,-2 0 189,-3-4 1,1-7-34,0-3 1,0-3 240,0-2 0,-1-6 49,1-4 1,5-2 153,-1-2 1,5-5 44,-4 1 0,6-8 277,-2 3 1,3 1-147,2-1 1,7-1 315,2-4 0,10 0-258,5-1 0,-2-3-121,2-1 1,4-7-197,5 3 0,5-3-743,-5 3 871,1 2 0,-6 1 0,0-3 0</inkml:trace>
  <inkml:trace contextRef="#ctx0" brushRef="#br0">11531 13761 8167,'14'-6'744,"0"-3"0,2-4-784,3-1 0,-1-5-191,5 0 0,1 0-262,4 5 0,-5 0-97,-5-1 0,-6 3 14,-3 2 160,-6-2 416,4 10 0,-14-11 0,-1 5 0</inkml:trace>
  <inkml:trace contextRef="#ctx0" brushRef="#br0">11545 13477 8167,'8'0'-571,"-2"0"1,-1 11 842,0 3 0,0 10-114,-5 0 0,-2 4-129,-3 5 1,2-3 0,-6 4 1,4-4-7,-4-2 0,1 0-183,-2 1 1,2-5 97,3-1-789,4-5 850,-5 2 0,-1-12 0,-1-2 0</inkml:trace>
  <inkml:trace contextRef="#ctx0" brushRef="#br0">11432 13648 8167,'0'22'539,"-5"5"-364,0-4 1,-6 4-125,1 2 0,-2 4 9,-2 0 0,-1 5-174,1-5 1,0 0-634,0-4 1,0-2 170,-1-4 576,1-8 0,0-3 0,0-4 0</inkml:trace>
  <inkml:trace contextRef="#ctx0" brushRef="#br0">11346 13847 8167,'21'6'263,"2"4"0,6 2-5,4 2 1,0 1 61,10-1 1,3 0-113,11 0 1,4-1-101,1-4 1,9-2-178,-5-7 1,-4 0 107,-10 0 1,-11 0-553,2 0 0,-10-2 301,0-3 0,-9 4-1218,-5-4 1430,-10-3 0,4 0 0,-5-6 0</inkml:trace>
  <inkml:trace contextRef="#ctx0" brushRef="#br0">11815 13278 8180,'5'-22'-153,"0"3"0,6 3 195,-2 2 1,4 1 10,1 4 0,2-2 42,3 6 0,-2-4-128,7 4 0,-7 0 29,2 5 0,-8 0-155,-1 0 0,-2 7 128,1 2 1,-2 8 121,-7 2 0,-2 7 65,-3-3 1,-3 4-121,-6 2 0,-5-1-91,0 0 1,-1 1 107,1-1 0,3-6-148,-3-3 1,3-8-30,2-1 0,0-7-298,0 2 1,-1-10 421,1-4 0,-6-10 0,-2-3 0</inkml:trace>
  <inkml:trace contextRef="#ctx0" brushRef="#br0">11787 13307 8180,'6'14'-174,"-4"0"-43,3 0 0,1 5 479,-1 0 0,-1 8-76,-4 1 1,0 2-278,0 8 1,-8-6 101,-6 1 0,0 2-907,-5-2 896,-3 0 0,6-11 0,-4-1 0</inkml:trace>
  <inkml:trace contextRef="#ctx0" brushRef="#br0">11673 13577 8180,'10'9'-203,"-1"1"1,-4 1-373,4 8 1,-1-2 631,2 7 1,1-2-35,-6 2 1,-1 2 203,-4-2 0,2-3-146,3-2 0,-4-4-550,4 0 188,-3-8 128,-2 0 0,0-9 15,0-3 1,0-4 137,0-10 0,1 2 0,4-7 0,-2 0 0,6-4 0,-1 4 0,2 0 0,2 7 0,-2-2 0,7 8-8,2 2 1,0 5 282,-5 0 0,-4 4 198,-1 4 0,1 0 144,4 5 86,0 1-532,1 4 1,-8 0 62,-2 0 0,-3-4-314,-2-1 0,-8 1 61,-6 4 0,-2 2-334,-8 3 0,0-4 33,-4 4 1,6-3-118,3-2 0,3 1 437,2-1 0,0 0 0,0 0 0</inkml:trace>
  <inkml:trace contextRef="#ctx0" brushRef="#br0">12427 12994 8024,'0'16'-149,"0"3"1,-7 3 388,-2 6-236,-4 1 1,-1-1-9,0 0 0,1-1-2,4-3 306,-4-4-256,5-5 332,0-7-281,2-2 1,12-6-11,4 0 0,-1-2-164,5-2 0,-1-4-188,11-7 1,-5 1 8,4 0 1,1-5-312,5 0 0,-7-5 569,-3 5 0,3-6 0,0 3 0</inkml:trace>
  <inkml:trace contextRef="#ctx0" brushRef="#br0">12597 13036 8160,'0'15'-113,"-4"-1"78,-1 0 0,-6 2 67,1 3 0,-2-2 140,-3 7 1,-3-2-373,-1 2 1,-5 1 120,5-6 0,-5 5-187,5-5 0,-4 0 65,4-5 1,-2 0 88,2 0 0,8-1 90,-3-4 1,8 2-396,-4-6 595,7 0 1,-2-5-107,10 0 1,3 0 136,6 0 0,7-2-45,2-2 1,4-1-119,2-9 0,1 3-86,3-8 1,-5 3-270,1 2 0,-3-5 309,-7 0 0,0 0 0,-4 4 0</inkml:trace>
  <inkml:trace contextRef="#ctx0" brushRef="#br0">12469 13221 8160,'7'10'-744,"2"-1"0,-1-4 1177,2 4 1,-3 2-123,3 8 0,-2-1-287,-3 6 0,-4-1 56,4 6 1,-10-6-1,-4 1 1,-4-2-39,-1 2 1,-7 3 4,-2-4 0,-3-2-244,3-2 1,-4 1 90,3-1 1,-1-1-386,1-9 0,-1 4 178,6-4 0,0-2-184,5-3 497,-1-2 0,1-8 0,0-2 0</inkml:trace>
  <inkml:trace contextRef="#ctx0" brushRef="#br0">12597 13420 8160,'22'-8'0,"4"-3"-199,-7 7-259,0-1 328,-5 5 0,-6 1-470,-3 4 600,-4 3 0,-7 13 0,-2 1 0</inkml:trace>
  <inkml:trace contextRef="#ctx0" brushRef="#br0">12540 13463 8147,'8'2'-40,"-3"2"1,-3-1 348,-2 7 1,0-1-289,0 6 1,0 0-152,0 4 0,-2-1 53,-3 5 0,-4 0 76,-10 0 1,3-1-171,-3-3 1,2-3 115,-2 3 0,3-5-232,-3-4 0,8-2-373,2-4 350,5-2 1,-2 3 309,6-10 0,2-1 0,2-4 0,4-2 0,7 2 0,0-3 0,4-1 0,-1 6 0,5 4 0,-4-3 0,5 3 151,-7-1 58,4 5 0,-8 1 38,-4 4 1,-4 3-101,-10 6 0,-1 0 18,-4 1 0,-4-3-29,0-2 0,4 2-23,-4-2 0,3 1-141,-3-2 0,4 2 215,1-6-551,6 0 5,-4 1 147,7-4 0,7 4 181,2-6 0,9 0-35,1 0 1,4 0 67,-4 0 0,5 0-64,-5 0 1,0 0 151,-5 0 1,-5 0-60,1 0 0,-5 0 492,4 0-249,-6 6 0,4-2 11,-7 5 0,-2-1-140,-3 1 1,-3 4-16,-6-3 1,-2 4-183,-3 5 1,-3-3 118,-6 3 0,-1-4-145,1 0 0,0-3 42,-1-2 0,7-4-522,3-6 1,5-8 43,4-6 514,4-13 0,0-16 0,-2-7 0</inkml:trace>
  <inkml:trace contextRef="#ctx0" brushRef="#br0">12839 13150 8134,'10'2'179,"-1"3"1,0 2 336,6 8 1,-1 4-439,0 0 1,0 4 47,1-4 1,-1 5-844,0-5 0,0 3 421,0-8 0,2 2 296,3-11 0,3-7 0,7-6 0</inkml:trace>
  <inkml:trace contextRef="#ctx0" brushRef="#br0">13138 13193 8005,'-16'14'0,"-3"0"0,3 5 95,-3 0 0,3 5 160,2-5 1,-6 11-655,-4-2 1,-3 2 236,-1-6 0,1 0-534,3-10 499,-3 3 0,11-15 297,-3 3 1,10-5-38,4-5 0,5-3 123,5-6 1,8-4-38,6 4 0,6-3-77,-1 7 0,7-1-42,2 2 0,5-4 64,-5 4 1,7 1-98,-2-2 0,-3 2-51,-2-1 1,-5-2-201,-4 6 0,-4-4 51,-5 4 1,-3-1-444,-2 1 646,-4 3 0,-12-10 0,-2 4 0</inkml:trace>
  <inkml:trace contextRef="#ctx0" brushRef="#br0">13038 13008 8005,'14'8'0,"-1"11"-8,-4 0 0,2 8 143,-6 6 1,0 3 180,-5 7 1,0 1-62,0 3 1,0 2-244,0 4 1,0-1 59,0-10 1,-2 3-417,-2-12 1,2 0-212,-3-5-139,-3-6 191,7-1-172,-12-13 675,5-8 0,-6-14 0,0-8 0</inkml:trace>
  <inkml:trace contextRef="#ctx0" brushRef="#br0">12924 13349 8005,'0'22'0,"-1"5"-61,-4-3 0,2 6 155,-7-2 0,6 4-6,-6-8 0,7 1 347,-2-1-915,4 2 1,1-10-123,0 3 329,0-9 0,1-6 202,4-8 0,8-4 41,6-6 1,6-5-26,-1 0 0,-2-5-34,1 5 1,1-2 184,5 2 0,-1 4-124,0-4 0,-4 8 3,0 1 1,-12 7-128,3-2-35,-4 4 187,-3 7 0,-2 2 0,-12 6 0,-2 0 0</inkml:trace>
  <inkml:trace contextRef="#ctx0" brushRef="#br0">13052 13548 7822,'0'14'290,"0"1"1,-1 0 117,-4 4 1,2-1-452,-7 6 1,1-2 49,-5 1 1,-1 3-73,1-7 1,2 4 97,2-4 1,4 2 111,6-2 0,0-4 2,0 4 1,1-3 94,4-2 0,3-1-253,6-3 0,7 1 120,2-7 0,0 1-350,0-5 0,-1-1 125,2-4 1,1-3-434,-6-6 0,0-1 71,-4 1 0,-1-5-119,0 0 0,-6-6 597,-3 1 0,-4-3 0,-1-1 0</inkml:trace>
  <inkml:trace contextRef="#ctx0" brushRef="#br0">13138 13634 8005,'0'20'0,"-5"2"-103,0 7 1,-1-1-197,1 0 1,2 6 678,-7-1 0,6 0-130,-6-5 1,1 1-451,-5-1 1,-5-6 42,0-3 0,-2-3-59,2-2 0,3-6 1,-3-3 0,-1-5 84,1-5 1,0-4 103,5-10 1,-1 1-34,1-5 0,6 4 328,4-5 1,2 5-117,2-5 1,0 7 102,0-2 1,11 3-60,3 2 1,10 0-273,0 0 1,9-1-10,5 1 1,3-5-213,2 0 297,-7-6 0,11 3 0,-2-6 0</inkml:trace>
  <inkml:trace contextRef="#ctx0" brushRef="#br0">13394 13051 8005,'7'6'-22,"-2"3"0,-3 4 213,-2 1 1,0 7-235,0 3 1,-2 2 10,-3 3 1,-2-1 24,-8 1 0,6-1 63,-1 1 1,1-3-97,-5-2 0,4 1 173,1-6 0,1 0-25,-2-4 1,-1-6-390,7 0 57,-8-5-177,11 2 196,-5-6 0,6-2 132,0-2 0,6 2 19,3-3 1,4-1-18,1 1 1,0 1 85,1 4 1,5-5-78,4 0 0,3 0 124,1 5 0,-1 0-30,-3 0 0,1 0 113,-6 0 0,-2 2 2,-7 3 0,1 3 211,-6 6 1,-2 6-12,-8 4 1,-9 3-95,-10 1 1,-3 5-310,-1 1 0,-1 4 147,1-5 0,1 0-564,3-5 0,-1 1 248,6-1 0,-4-1-144,4-3 1,0-5-27,4-10 395,1-3 0,0-6 0,0 0 0</inkml:trace>
  <inkml:trace contextRef="#ctx0" brushRef="#br0">13294 13619 8005,'14'0'174,"5"0"102,0 0 0,2 7 135,-2 2 1,3 9 436,6 0 0,2 8-247,3-3 0,-1 0-199,6 0 1,1-1-147,9 2 0,-2 1-15,6-6 0,0-1-229,5-9 0,8-3-12,6-6 0,-30-2 0,1-2 0,5 0 0,0 0 0</inkml:trace>
  <inkml:trace contextRef="#ctx0" brushRef="#br0">8432 14984 8151,'0'-9'0,"0"-1"0,0 5 10,0-4 26,0 6 0,7-4 139,8 7 1,0 0 220,9 0 0,6 0-274,8 0-110,9 0 1,-2 2-79,2 3 1,2-4-271,-2 4 0,-5-3 119,-9-2 1,-5 0-383,-4 0 599,-4 0 0,-5 6 0,-1 2 0</inkml:trace>
  <inkml:trace contextRef="#ctx0" brushRef="#br0">8830 14828 8151,'20'0'-81,"4"0"0,3 0-16,1 0 1,-1 4 213,-3 1 1,1 0-100,-6-5 1,5 5 0,-5-1 0,0 3 129,-5-3 0,-2 0 39,-2 5 1,-4-4-36,-6 4 0,0 1-132,0 4 0,-8 7 27,-6 2 1,-3 6-148,-12 4 0,2 8 96,-10 6 1,0 10-109,-1-5 0,5-6 112,9-13 0,4-3 0,6-1 0</inkml:trace>
  <inkml:trace contextRef="#ctx0" brushRef="#br0">9597 14302 8010,'0'-8'-312,"0"2"0,5 7 683,0 4 0,4 4-151,-4 10 0,0-1-220,-5 5 0,0 1 26,0 4 0,-2 1-4,-2-1 0,-4 2 58,-7 3 0,3-4 113,2-1 1,-1-6-102,6-7 0,1-6 149,4 1-493,0-7 242,0 3-128,6-19 0,4-2-95,9-14 0,-4 1-249,4-1 1,2 1 165,-2 0 1,0 1-132,-5 3 0,0 5 213,0 10 234,1-4 0,-8 14 72,-2 4 1,-5 5-108,-5 13 0,-2 6 197,-8 4 1,-4 6 82,0-1 0,-6-1 160,1 1 1,1-7-153,-6 2 0,4 1 37,-8-6 1,3 2-234,1-11 0,6 0 38,-1-5 0,8-4-201,2-1 150,0-6 0,14 2-104,0-10 0,11 2 50,8-6 0,6 4-81,-1-5 0,4 1 40,5-5 1,-3-2 6,4-3 0,-4 3-74,-2-3 1,1-1 55,-1 1 0,-6 0 37,-3 5 1,-3 1-53,-2 3 123,-6 4-78,-2 6 1,-7 11 170,-4 3 0,-8 10-12,-6 0 0,-6 3 77,1 1 1,-2 5-3,-3 0 1,-1 5-127,-3-5 1,1 5-69,-6-4 1,2-1 95,-2-5 0,2-4-367,3 0 0,7-9-103,-2 0 0,9-3-653,0-7 645,10 0 0,2-13 374,7-6 0,13-7 0,3-7 0</inkml:trace>
  <inkml:trace contextRef="#ctx0" brushRef="#br0">9697 14856 8010,'28'-8'192,"1"-3"55,-1 6 0,-1 1-262,-3 4 0,3 0 83,-4 0 1,-2 1-336,-2 4 0,-10 3 108,-4 6 0,-3 0-473,-2 1 1,-8-1 37,-6 0 594,-1 0 0,-12 0 0,5 1 0</inkml:trace>
  <inkml:trace contextRef="#ctx0" brushRef="#br0">9654 14970 8010,'-8'0'-263,"-4"6"1,9 2 414,-7 6 0,5 1 383,-4-1 0,6 0-459,-2 0 1,2 2 12,-2 3 1,4-3-188,-4 3 1,3-4 61,2 0 0,0-1-167,0 0 40,0 0-232,0 1 22,0-1-362,0-6 143,0-2 232,0-6 407,0 0 211,0 6 0,7-4-65,2 3 0,4-4 36,1-1 0,2 0 23,3 0 0,-2 0-71,7 0 0,-2-5-213,1 1 0,0-1 86,-4 5 0,-8 0-156,3 0 0,-8 0 125,4 0 0,-7 2 29,2 2 1,-12 6 16,-7 9 0,-2-2 12,-7 7 0,-1 0 70,-5 4 1,1-4-47,0-1 0,4-5-32,0 1 0,7-5 22,-2-5 0,3-2-541,2-7 1,6-8-17,3-6 0,4-15 462,1-14 0,6-12 0,2-10 0</inkml:trace>
  <inkml:trace contextRef="#ctx0" brushRef="#br0">9953 14487 8010,'14'0'126,"0"1"64,1 4 0,-1 3-218,0 6 0,2 0 20,3 0 1,-4 1-535,4-1 0,2 0 205,-2 0 0,5-6 14,-5-3 0,4-4 323,-4-1 0,2-6 0,-2-3 0,-3-4 0,3-1 0,-8-4 0,-2 4 0,1-9 0,4 7 0</inkml:trace>
  <inkml:trace contextRef="#ctx0" brushRef="#br0">10280 14501 8010,'-24'16'-20,"0"2"0,6-2 55,-6 3 0,6 2 138,-1-2 0,4 1 39,0-1 0,3-3-335,2 3 0,-1-8 117,7-1-143,-1-7 0,6 3 85,4-6 0,3 0 119,6 0 0,5-2 21,0-2 1,6-4-80,-1-6 0,-2-1-47,2 1 0,-2 5 13,2-1 0,3 1-7,-4-6 1,-2 3-149,-2 2 0,-3-2-127,-2 2 0,-2 2 105,-2-1 0,-4 4-36,-6-4 1,-3 4 249,-6-5 0,-7 1 0,-13-5 0</inkml:trace>
  <inkml:trace contextRef="#ctx0" brushRef="#br0">10266 14387 8010,'0'19'31,"0"0"1,1 8 73,4 1 0,-3 7 159,2 8 0,-2-1 274,-2 1 1,0 4-574,0 1 0,0-1 38,0-4 1,0-7-192,0-3 1,-5 0 97,0-4 1,-4 1-58,4-11 0,0-5-319,5-5 81,0-5 0,-4 0 35,-1-8 1,0-6-127,5-9 0,-5-1 476,1-4 0,-6-3 0,6 3 0,-6-1 0,5 1 0,-4-1 0,4 6 0,-1 2 0,1 7 0,-3 4 0,-5 8 72,4 2 0,-4 9 394,4 6 1,1 2-200,-1-3 1,5-2-180,0 3 0,2-3 244,2-2-347,0 0 1,2-6 157,2-3 0,6-3-257,9-2 0,-3 0-16,3 0 1,3-7-52,1-2 1,-2 1 45,-2-1 1,-2-1-93,2-4 0,-3 0-12,3-1 0,-8 6 165,-2-1 0,-5 6-28,0-6-81,-2 7 220,-2-3 0,-6 12 1,-4 4 0,-2 4 115,-3 5 0,1-2-121,0 7 0,0-5 177,-1 4 1,1 1-40,0 5 0,1-1-63,4 0 0,1 1 250,3-1 1,4 1-74,-4-1 1,3-4 38,2 0 0,7-7-162,2 2 0,-1-8-254,2-2 0,-1-5 19,5 0 1,2-4-254,3-4 0,-3-6 3,3-9 1,1 2 154,-1-7 0,2-4-418,-2-6 0,-5 6-18,0 4 605,0 7 6,-12-4 0,4 15-85,-6 6 0,-6 8 289,-4 11 1,-2 5 267,-2 9 1,-1-2-78,1 7 0,0-6-125,0 1 1,0 2 62,-1-2 0,1-1 45,0-9 1,0-2-361,-1-7-162,1-6 1,0-2-144,0-6 1,0-6 128,-1-4 0,3-9-20,2-4 0,-1-9-106,6-1 0,1-6 42,4 1 1,0-8-49,0-2 0,6 1 96,3 4 0,6 2-71,4 3 0,-2-1 175,7 6 1,-1-5 180,6 5 1,-1 0-163,1 4 1,5 1 128,4-1 1,3 1 103,2-1 1,-7 2-41,-2 4 1,-9-2 41,-1 6 0,-9 0 151,0 4 99,-1 7-373,-13 2 1,-1 8-45,-9 3 1,-8 7 18,-2 7 0,-5 6-14,5-1 1,-5 3-51,5 1 1,-1 1 68,1-1 1,8-4-69,-3 0 0,2-7 51,-2 2-132,6-3 114,-4-8 3,10-2 17,-4-6 0,14-8-4,6-6 1,5 0-109,5-5 0,7-2 90,-2 2 0,4 0-67,0 5 0,-3 0 156,3 0 1,-3 1 154,-1 3 0,-3 4-121,-2 6 0,-3 6 99,-7 4 0,-6 9-61,-3 5 1,-5 4 165,-5 5 1,-5-1 64,-9 6 0,-3 0-46,-6 4 0,-5-4-372,-1 0 0,-3 0 87,3 5 0,-4-7-534,5-3 1,2-9 123,7-5 1,-1-5-81,6-5 1,-5-2-941,5-7 1379,0 0 0,5-7 0,0 0 0</inkml:trace>
  <inkml:trace contextRef="#ctx0" brushRef="#br0">10422 14970 8010,'28'6'220,"1"-4"54,-1 3 1,1 2 567,-1 3 0,2 3-321,3 1 1,-3 2-229,4 3 1,-4-2-38,-2 7 1,0-7-190,1 2 0,-2-3-245,-4-2 1,4 0 177,-3 0 0,9 1 0,4-1 0</inkml:trace>
  <inkml:trace contextRef="#ctx0" brushRef="#br0">8858 15510 7912,'-9'19'-769,"-1"0"1,7 2 1305,-2-2-361,4 3 1,1 8 27,0 3 0,0-3-111,0 3 1,-2 2 14,-3-2 0,2 0-145,-6-4 1,4-1-169,-5 0 0,1-5-24,-5-5 1,0-3 228,-1-6 0,-5 4 0,-2-5 0</inkml:trace>
  <inkml:trace contextRef="#ctx0" brushRef="#br0">8560 15880 7912,'7'0'1,"6"1"163,-3 4 0,-3 5 196,3 8 0,-1 0-86,6 6 0,-1-1-37,0 6 1,0 1-7,0 3 1,1-3-67,-1 3 1,-5-3 51,1-2 1,-2-4-128,1 0 1,4-11-32,-4 1 0,4-10-177,1 1 0,0-6-41,1-9 0,5-7 84,4-16 1,3-4-1354,1-5 1428,1-1 0,5-6 0,3-2 0</inkml:trace>
  <inkml:trace contextRef="#ctx0" brushRef="#br0">7906 16690 7916,'0'-8'82,"0"2"293,0 0 55,0 4-321,0 8 1,1 4-183,4 9 0,-4 3 287,4 2 1,1 4-55,-1 5 0,0 8 146,-5 7 0,5 1-66,-1-2 0,3-3 26,-3 4 0,-2-9-77,3-1 0,1-11-94,-1 1 0,1-9 1,-1 0 0,-2-8-402,7-1-62,-7-7 260,9 3-21,-10-6 1,6-1 72,-3-4 0,-4-5-285,4-9 1,1-3 55,-1-6 0,6-7-54,-2-3 0,4-4 57,1-6 1,1 2-165,-1-6 1,0 11 417,0-1 0,-1 13-112,-4 1 1,4 9 489,-4 0 0,-1 9-104,2 6 90,-7 2 0,8 4-96,-6 2 1,1 9 55,-1 6 1,-4 11 51,4-2 1,-3 4-54,-2-4 0,4 7-38,1 3 0,6 1-89,-1-1 0,2 2-58,3-7 1,-6 0 65,1-4 0,-1-2-102,5-4 1,-4-2 19,-1-7 1,-4-6-165,4-3 137,-5-4 1,3-4 29,-2-6 1,-3-7-148,3-13 1,-4-5 68,-1-4 0,2-7-309,2-7 1,0 2 150,5-7 0,-4 0-63,4 5 0,-1 3 6,2 2 0,1 13-112,-7 6 0,3 11-497,-2 2 189,-4 7 0,5 12-264,-6 5 1,0 5 879,0 10 0,0 3 0,0-5 0</inkml:trace>
  <inkml:trace contextRef="#ctx0" brushRef="#br0">8673 16591 7224,'8'6'-344,"5"-5"297,-4 4 1,9-3-10,1-2 0,6-5 56,-1 0 0,-4-6 0,1 3 0</inkml:trace>
  <inkml:trace contextRef="#ctx0" brushRef="#br0">8702 16647 7912,'9'0'0,"1"0"-5,-7 0 1,5 0 42,-4 0 0,-2 8-54,3 7 1,-4 0 40,-1 9 0,-6-5-44,-3 5 0,-4-1 89,-1 6 1,6-5-9,3-1 0,3-10 126,2 1-200,0-3 0,2-3-47,3-3 1,7-5-106,7-5 1,2-3-59,-2-6 1,-2 0 148,7-1 1,-7 1-219,2 0 1,2 1 43,-2 4 0,-2-4 247,-7 4 0,2-4 0,-4-1 0</inkml:trace>
  <inkml:trace contextRef="#ctx0" brushRef="#br0">8958 16562 7399,'0'22'245,"0"-3"1,0 3-124,0 2 1,-2 3-154,-3 1 1,4-4 103,-4 0 1,3-2-243,2 1 187,0-2-18,0-7 0,0-6 0,0-2 0</inkml:trace>
  <inkml:trace contextRef="#ctx0" brushRef="#br0">9029 16519 7983,'9'0'-849,"1"0"0,-6 0 836,6 0 6,-1-6 0,6 5 134,-1-4 0,-5 5-93,1 5 1,-6-2-60,6 6 0,-7 1 73,2 4 0,1 5 149,-1 0 1,0 8-69,-5 1 1,0 1 147,0 4 1,-5 1-41,0 0 0,-1-1-142,1-5 0,4-4 17,-4 0-62,-3-7 1,5 2-145,-7-10 0,1-2-45,-5-7 0,-1 4-670,1 1 809,-6 6 0,-9 4 0,-7 7 0</inkml:trace>
  <inkml:trace contextRef="#ctx0" brushRef="#br0">9725 16505 8059,'0'-14'-1223,"0"0"1523,0 0 159,0 6-125,0-5 66,0 5-345,0 0 138,0 2-114,0 19 0,0-2 42,0 12 0,0-4 16,0 5 1,0 0-7,0 4 1,0 1-27,0-1 0,0 5-87,0 0 1,0 7 103,0-2 0,0 8-158,0 1 0,0 5 86,0-5 1,0 1-137,0-6 0,0-5 23,0-4 0,0-9-614,0-5 391,0-4 0,2-7-67,3-3 1,-4-5 17,4-5 335,-3-9 0,4-8 0,2-6 0</inkml:trace>
  <inkml:trace contextRef="#ctx0" brushRef="#br0">9697 16989 8059,'0'-15'0,"0"1"0,0 0 28,0 0 0,5 0 200,-1-1 1,7 3 38,-1 2 0,3-2-87,1 2 1,5-1-135,0 2 0,11-2-30,-2 6 1,4-2 121,-4 3 0,-1 4-174,-3 0 0,1 6 64,-6 8 1,0 7-77,-5 2 0,-6 6 33,-3 4 1,-4-1 20,-1 6 0,-6-5 203,-3 5 1,-9-7-96,-1 2 0,-6-3-64,1-1 1,-3-7 36,-1-3 1,0-5-149,-1-4 1,1-6 152,-1-8 0,7-6-319,3-9 1,5-4-273,4-11 0,4 3 499,6-7 0,6 0 0,2-5 0</inkml:trace>
  <inkml:trace contextRef="#ctx0" brushRef="#br0">10109 16519 8059,'11'0'445,"4"0"1,-3 0-163,12 0 0,-5 0-783,5 0 0,-6 0 208,6 0 1,-6-1-412,1-4 0,-8 4 703,-2-4 0,-6-3 0,4 0 0</inkml:trace>
  <inkml:trace contextRef="#ctx0" brushRef="#br0">10209 16576 8059,'-8'21'-110,"0"-5"55,3 3 0,4-4 170,-4 0 0,3-6 223,2 1 1,0-1 323,0 5-254,7-6-289,1 5 164,6-12-375,0 6 1,0-7-22,0 0 0,-4 0-66,-1 0 0,-1-2-118,2-3 0,2-1-399,-2-3 0,-4-4 696,-1 3 0,3-8 0,0-5 0</inkml:trace>
  <inkml:trace contextRef="#ctx0" brushRef="#br0">10351 16519 8059,'8'0'-727,"-2"7"1038,-6 2 0,2 4-81,2 1 1,-2 0-299,3 1 1,-4-1-8,-1 0 0,0 5-270,0 0 0,0-5-125,0-4 470,0-1 0,0 5 0,0 1 0</inkml:trace>
  <inkml:trace contextRef="#ctx0" brushRef="#br0">10507 16420 8059,'15'-14'-420,"-6"4"168,1 1 954,-1 6-124,5-4-366,0 7 1,-1 7-118,-3 2 1,1 4-170,-7 1 0,3 6 131,-3 4 1,-2 1-156,3-1 1,-2 8 120,2-4 0,-4-1 57,4-3 0,-3-5 49,-2 4 0,0-1-111,0 2 1,-7-2 221,-2-3 1,-4-8-208,-1 4 0,-7-6-256,-2 0 1,-11 3 222,-3-8 0,-5 7 0,0-3 0</inkml:trace>
  <inkml:trace contextRef="#ctx0" brushRef="#br0">7763 17856 7946,'-6'-14'-415,"4"-1"259,-4 1 0,6 5 297,0-1 0,0 5 865,0-4-589,0 6-240,0-10 0,6 12-20,4-4 1,-2 3-1,1 2 0,1 0 20,4 0 0,-5 8-20,1 6 1,-5 7 77,4 7 1,-6 2 68,2 4 0,-3-3-386,-2 7 0,0-5-548,0 5 1,0-8-18,0-1 0,0-7 647,0-8 557,0 0-531,0-6 1,0-5-142,0-12 0,0-2-162,0-13 1,1 0 129,4-4 0,-2-1-45,7 1 1,2 4 172,2 1 0,9 7-102,-9 2 1,3 1 193,-3 8 0,1 2-98,-1 8 1,-5 3 131,1 6 1,-1 6 62,5 4 1,1 3 82,-1 1 0,-1 1-123,-4-1 0,4-4 77,-4 0 1,2-5 67,-1 4 0,2-10-86,-2 1 0,-2-9 387,1 0-368,-6-4 0,8-9-94,-6-6 0,5-2-160,-6-7 1,6-3-286,-5-7 0,6 3 119,-2-3 0,-1 3-121,1 2 1,-5 4-564,0 0 1,3 5-12,-3-4 907,1 5 0,1-9 0,2 5 0</inkml:trace>
  <inkml:trace contextRef="#ctx0" brushRef="#br0">8360 17600 7946,'15'0'0,"-1"0"0,-1-2-213,-4-2 0,4 2 23,-4-3 288,4 4-128,1-6 1,0 6-458,0-4 487,-6 3 0,5 2 0,-5 0 0</inkml:trace>
  <inkml:trace contextRef="#ctx0" brushRef="#br0">8446 17671 7946,'-7'8'298,"6"5"0,-7-6-177,3 8 1,4-1 113,-4 0 0,-1 2-99,1 3 1,-5-2 33,6 7 0,-6-2-89,5 2 0,-1 1 85,1-6 0,4 5-150,-4-5 1,3 0-416,2-5 300,7-6 0,1-2-497,6-6 0,0-11 314,0-3 1,1-12-147,-1-2 0,-2-2 428,-2-8 0,3 0 0,-6-4 0</inkml:trace>
  <inkml:trace contextRef="#ctx0" brushRef="#br0">8503 17657 7946,'14'6'0,"0"-4"-23,0 2 1,1-2 62,-1-2 0,0 0 198,0 0-40,0 0 280,1 0-351,-7 0 0,-2 2-80,-6 2 0,-6 4 1,-4 6 1,-3 1-117,-1-1 1,5 0 101,-1 0 1,7 1-266,-2-1 98,4 0 1,2-1 38,4-4 1,5-3-104,8-6 0,0-6 75,6-3 1,-5-4-217,4-1 1,-4-5-6,5 0 1,-7 0-329,2 5 671,-9-7 0,2 5 0,-4-4 0</inkml:trace>
  <inkml:trace contextRef="#ctx0" brushRef="#br0">8801 17586 7946,'10'0'-219,"-1"0"1,-4-5-293,4 0 1,-1-6 612,2 2 1,2 2-21,-2 3 0,3-3 80,1 3 1,-5-1 55,1 5-25,-1 0 0,1 11-115,-1 3 1,-6 10 11,2 0 1,-3 4 41,-2 5 1,0-3 14,0 3 0,-2 2-36,-3-2 1,4 0-8,-4-4 0,-1-5-169,1-1 0,-1-10 102,1 1 1,2-9-126,-7 0 1,1-4-52,-5-1 1,-2-1-160,-3-4 0,3-3-424,-3-6 1,2 4 721,-2 1 0,-3-1 0,-7-4 0</inkml:trace>
  <inkml:trace contextRef="#ctx0" brushRef="#br0">9740 17230 7946,'0'15'-414,"-2"0"-165,-3 4 0,4 5 473,-4 9 0,2 5 360,-2 9 1,3 9 469,-2 5 1,2 6-521,2-6 0,0 1 289,0-5 0,-5-2-148,1-3 1,-1-3-202,5-6 0,0-12 146,0-2-163,0-10-69,0 1 1,0-13-528,0-7 94,0-13 1,0-3 359,0-3 0,5 3-179,-1 2 1,12 2 21,-2 2 1,5-1 86,0 6 0,-1-4 22,5 4 0,-5 2 9,1 8 0,-3 3 57,-2 6 1,-2 0 119,-2 0 0,-4 5 108,-6 0 1,0 5-87,0-5 0,-6 1 3,-4-1 1,-2-5-42,-2 1 1,-1-3-227,1-7 1,-5 0 54,0-5 0,-4-2-98,4-3 1,-5-4-554,5-10 1,-2-3 714,2-6 0,-3-14 0,-6-2 0</inkml:trace>
  <inkml:trace contextRef="#ctx0" brushRef="#br0">9953 17500 7946,'36'-14'394,"-3"0"1,-4 1-145,-6 4 1,3-4-258,-7 4 1,0 2 0,-5 3 1,-5 2-544,1 2-216,-7 0 765,3 0 0,-6 0 0,0 0 0</inkml:trace>
  <inkml:trace contextRef="#ctx0" brushRef="#br0">10095 17401 7723,'6'8'-74,"-4"4"639,3-2 0,-4-1-161,-1 6 0,0-3-192,0 12 1,-1 0-18,-4 4 0,3 0-143,-2 1 1,-3 4 90,3 0 1,-1-1-85,5-8 0,0 1-344,0-6 1,1-2 198,4-7 1,-2 1-283,7-7 1,-1-5 128,5-9 0,-1-9-1309,-3-4 1548,2-4 0,-4-8 0,6-1 0</inkml:trace>
  <inkml:trace contextRef="#ctx0" brushRef="#br0">10195 17458 7946,'14'14'-156,"0"-6"315,0-2 1,0-1-62,1 0 0,-1-1 112,0-4-131,0 0 1,-1-1 443,-4-4-154,4 4-216,-11-6 0,4 14-30,-6 2 1,-2 4-8,-2 1 0,0 6-162,-5 4 1,6-3 99,-2-2 1,4-4-364,1 0 0,0-6 5,0 1 13,0-7 0,6-5-29,3-12 1,4-7-132,1-7 1,0-1 62,1 1 0,-1 0-253,0-1 641,-6 7 0,5-5 0,-6 5 0</inkml:trace>
  <inkml:trace contextRef="#ctx0" brushRef="#br0">10522 17273 7946,'9'0'-716,"1"0"537,-1-6 1,5 4 393,0-3 1,-4 4 64,-1 1-239,1 0 0,-1 0 46,1 0 1,-7 6-8,2 4 1,-4 7 211,-1 2 1,5 6-72,0-1 1,1 4-42,-1 5 1,-2-1-43,6 6 0,-4-2-108,5 2 1,-7-3 26,2-7 1,1-6-204,-1-3 385,-1-3-145,-4-8 0,-1-2-120,-4-6 0,-4 0 61,-10 0 1,-10 2-265,-9 3 1,-9 3 94,-5 6 0,-2 2 134,2 3 0,-10 3 0,4 6 0</inkml:trace>
  <inkml:trace contextRef="#ctx0" brushRef="#br0">9299 18041 9563,'0'14'163,"0"6"-677,0 4 0,0 3 167,0 1 347,0-6 0,-6 5 0,-2-5 0</inkml:trace>
  <inkml:trace contextRef="#ctx0" brushRef="#br0">9327 18325 7946,'0'14'-261,"0"0"-65,0 1 1,-1-3-3,-4-2 0,3 2-50,-2-2 378,2 2 0,-4 3 0,-2-1 0</inkml:trace>
  <inkml:trace contextRef="#ctx0" brushRef="#br0">9398 18439 7946,'0'15'0,"0"4"0,-6-1-100,-3 6 0,-2-2 100,1 1 0,-1 3 378,6-7 0,0 0-276,5-5 1,0 0-566,0 0 463,7-6 0,1-2 0,6-6 0</inkml:trace>
  <inkml:trace contextRef="#ctx0" brushRef="#br0">14474 13705 7946,'2'-8'179,"2"3"0,4 3 352,7 2 0,0 0-217,4 0 1,0 0-63,10 0 1,-2 0-575,10 0 1,1 0 271,5 0 0,-7 0-303,-2 0 1,-4 0 243,-2 0 0,-6 0-1428,-3 0 919,-9 0 618,-4 0 0,-6 0 0</inkml:trace>
  <inkml:trace contextRef="#ctx0" brushRef="#br0">14744 13662 7946,'-14'0'0,"6"-2"0,3-2 192,4 2 1,2-4 42,4 6 1,9 0 89,10 0 1,4 0-147,6 0 0,-3 0-112,7 0 0,-6 0-75,1 0 1,-3 0 102,-2 0 0,-6 1 101,-3 4 1,-4-2-75,-6 7 0,2-1-195,-6 5 1,-2 2-222,-8 3 0,-7 3-249,-7 7 1,-7-1 252,3 1 1,-2-1-87,1 0 0,5-5-341,9-4 717,4-4 0,19 0 0,3-1 0</inkml:trace>
  <inkml:trace contextRef="#ctx0" brushRef="#br0">15569 13463 7946,'-14'6'0,"6"-3"132,3 7 0,3-5-89,2 4 1,2-6 102,3 2 0,3 1-165,6-1 0,5 0-194,0-5 0,4-2 101,-4-3 1,0-2 28,-4-8 0,-1 7-370,0 4 0,-4-3-1,-1 3 454,-6 5 0,-3 7 0,-8 6 0</inkml:trace>
  <inkml:trace contextRef="#ctx0" brushRef="#br0">15583 13761 7946,'-14'34'0,"0"-1"0,1-6 688,4-8-109,2-4-157,7-7 1,11-3-121,3-10 1,10-9-374,0-10 0,3-2 109,1-3 0,1 5 197,-1 1 0,-4 1-507,-1-2 0,-7 3-1691,-2 7 1963,1 6 0,-14 2 0,6 6 0</inkml:trace>
  <inkml:trace contextRef="#ctx0" brushRef="#br0">15526 13634 7946,'7'-23'197,"-6"3"-197,4 6 378,3 6-144,-7 1 1,10 15 180,-6 7 0,-2 7-148,-7 11 0,-4 3-40,-7 7 0,1 4 279,0 1 0,1 5-102,4-1 0,3 2-136,6-2 0,0-4-33,0-10 1,3-5-460,6-10 0,2-4 97,13-9 0,-5-5-59,5-10 1,-1-5-113,6-9 0,-1-7-318,1-8 0,-6 1-196,1 5 0,-2 1 296,2 3 1,-2 4-705,-3 6 1220,-3-1 0,4 7 0,-6 2 0</inkml:trace>
  <inkml:trace contextRef="#ctx0" brushRef="#br0">15953 13591 7946,'9'0'-308,"1"0"1,-6 1 311,6 4 1,-5 3-3,4 6 0,-4 7 598,4 3 1,-5 9-200,0 5 0,-2 3-78,-2 1 1,5 9-165,-1 6 0,3-5 1,-3 5 0,3-5-333,2 0 0,2-3 144,-6-6 1,6-7-178,-1-3 1,-3-9 37,3-5-1012,-7-3 723,3-9 1,-6-8-611,0-13 1067,0-13 0,-12-16 0,-4-7 0</inkml:trace>
  <inkml:trace contextRef="#ctx0" brushRef="#br0">15981 13648 7946,'14'-8'-75,"2"2"19,3 6 1,-3 0-113,3 0 0,1-5 111,-1 0 0,2-4 353,-2 4 0,-3-1-89,3 1 1,-8 3-140,-2-3 0,-1 5 13,2 5 1,-4 0 88,-6 9 1,0-1-63,0 11 1,-8 4 138,-6 5 0,-2 5-226,-8-5 0,2 5 73,-2-5 0,4 5-290,6-5 1,-1-6 108,1-8 0,5-8-1411,-1-1 1498,7-7 0,-3-3 0,6-8 0</inkml:trace>
  <inkml:trace contextRef="#ctx0" brushRef="#br0">16322 13690 7946,'8'-7'-278,"-1"0"1,-7 14 644,0 2 1,0 10-149,0 5 0,0 2 264,0 3 0,0-1-146,0 1 1,1-6-166,4 1 0,-2-6-144,7 1 0,-1-10-196,5-4 0,-4-5 171,-1-5 0,1-4-33,4-10 1,-1-5-196,-4-9 1,2 1 10,-6-6 1,1 5 53,-1-5 1,-4 8 75,4 2 0,-10 1-1,-4 8 0,-4 1 31,-1 9 0,-5 3 10,0 6 1,2 1-38,7 4 1,-2 3-3,2 6 0,4 0-333,1 1 0,5-3 416,5-2 0,3 9 0,6-4 0</inkml:trace>
  <inkml:trace contextRef="#ctx0" brushRef="#br0">16777 13463 7946,'-15'2'143,"-4"2"0,1 1-599,-5 9 0,0 4 600,0 10 1,-4 0 660,3 1 0,4-1-486,1 1 1,9-1-164,5 1 0,4-1-4,1 0 0,6-1-31,4-3 1,4-3-374,5-7 1,3-2 60,6-2 0,1-4-81,-1-6 0,1-3-80,-1-6 0,-4-2-345,0-13 0,-2 0 697,1-4 0,-2-7 0,-7-1 0</inkml:trace>
  <inkml:trace contextRef="#ctx0" brushRef="#br0">16820 13079 7946,'10'-1'758,"-1"-4"-441,0 3 0,4 2-275,-3 10 1,1 4 204,-7 5 0,1 5 2,-5 9 0,5 5 166,0 9 1,-1 10-130,-4 9 0,0-1-219,0 1 0,0-2 154,0 7 0,0-15-157,0 6 1,0-13-132,0-2 0,0-10-744,0-9 546,7-6 0,-4-15-247,6-7 1,-6-13 99,2-11 0,-3-9 108,-2-5 1,1-3 149,4-2 0,-3 1 138,2-1 0,3 5-2,-3 0 0,6 7-24,-5-2 0,4 4 177,-4 5 1,6 9 58,-2 5 1,4 9 182,1 1 0,-4 8 102,-1 10 1,1 5-177,4 5 0,0 5-242,0 0 0,1 12-13,-1-3 1,-5 4-177,1-3 0,-1-2-214,5-3 0,1 1 342,-1-6 0,0 7 0,0-4 0</inkml:trace>
  <inkml:trace contextRef="#ctx0" brushRef="#br0">15583 15027 7913,'0'0'0</inkml:trace>
  <inkml:trace contextRef="#ctx0" brushRef="#br0">15469 14927 7913,'-14'-8'-554,"-5"0"-110,0 4 0,-6-3 590,1-2 0,4-4 5,1 4 1,-2-4 407,2-1 1,-4 0-122,4 0 1,4-1 635,6 1-73,-1 0 199,3 0-734,0 6 0,7 3-44,0 10 1,2 9-68,3 10 0,-2 9 45,6 5 0,-6 8-117,2 1 1,1 7 80,-1-2 1,5 3-218,-6 2 0,7-7-185,-1-2 0,3-10-211,1-5 1,-5-9-388,1-5-389,-1-4 743,5-7 0,-1-8-20,-4-9 522,-2-16 0,-7-5 0,0-13 0</inkml:trace>
  <inkml:trace contextRef="#ctx0" brushRef="#br0">15199 14586 7913,'14'-22'162,"1"3"1,0 9-108,4 6 0,-1 2 391,5 2 0,1 7-180,5 2 1,-1 10-333,0 5 1,-5 2 62,-4 3 0,-10-1-97,-4 1 0,-4 4-83,-1 0 1,-6 0 148,-3-4 0,-6-6-26,-4 1 0,-3-2 56,-6 2 0,4 1-40,0-6 0,7 0 29,-2-5 40,3-6-66,8 5 19,2-12 1,14 6 54,6-7 1,2 0-39,8 0 0,4 0 133,5 0 1,5 0-158,-5 0 1,5 0 1,-5 0 0,-6 6 3,-8 4 0,-3 2-6,-2 2 1,-6 2 55,-3 3 1,-3 2-5,-2 2 1,-8 6 100,-7-1 0,-5 2-76,-9 8 0,-1-6-140,-3 1 0,3 0 71,-3-4 0,3-1-780,2-14 448,5 4 354,9-17 0,2-1 0,4-8 0</inkml:trace>
  <inkml:trace contextRef="#ctx0" brushRef="#br0">15867 14842 7913,'-14'-8'-343,"0"3"1,-2 4 179,-3 1 0,3 6 391,-3 4 1,4 4 35,0 5 0,1 1-3,0 4 0,0 3 19,0-4 1,1 4 241,3 2 0,4-1-156,6 1 0,0-1-113,0 0 1,2-1-356,2-3 0,0-5 154,5-10 1,2-2-211,8-7 0,-3-3-84,3-7 1,-3-6-252,-2-12 1,0-2 120,0-3 1,-4 1-179,-1-6 1,-4 7 87,5-3 1,-7 6-234,1 4 766,-2 4-121,-2 6 0,0 7 173,0 7 1,0 11 188,0 8 1,0 13 314,0 1 0,2 3-63,2 7 1,3-3-168,2 7 1,4-8-627,-4-1 0,9-9 161,1-6 1,0-2-552,-5-12 0,5-4 78,0-5 541,-7-6 0,7-15 0,-3-1 0</inkml:trace>
  <inkml:trace contextRef="#ctx0" brushRef="#br0">15825 14870 7913,'9'5'125,"1"0"1,4 1-209,5-1 1,6-4-196,-1 4 0,3-3-38,1-2 1,1 0 68,-1 0 1,-4-5 34,-1 0 1,-5-4 211,1 4 0,-10-6 0,-2 3 0</inkml:trace>
  <inkml:trace contextRef="#ctx0" brushRef="#br0">15953 14771 7913,'8'-14'0,"3"4"14,-7 1 0,7 1 180,-1-2 291,-4-2-215,7 10 0,-7 4-77,4 12 0,-4 6 25,-6 9 0,0 6 142,0 3 0,0 4-91,0 6 1,0 2-39,0 7 1,0-5-228,0 0 1,11-8-343,3-1 1,10-7-124,0-7 0,3-13-502,1-7 1,0-9 962,1-9 0,-1-13 0,1-15 0</inkml:trace>
  <inkml:trace contextRef="#ctx0" brushRef="#br0">16465 14700 7913,'-15'0'269,"1"0"0,0 5 2,0-1 1,-1 12 88,1-2 1,2 10-241,2 0 0,-1-2-150,6 1 0,1 1 176,4 5 0,0-3 13,0-2 1,0 3-144,0-3 1,6-4-135,3-1 0,4 0-245,1-5 0,0-3-15,1-11 0,5 0-270,4 0 1,-2-12 240,2-7 407,-1-6 0,0-10 0,-3-2 0</inkml:trace>
  <inkml:trace contextRef="#ctx0" brushRef="#br0">16408 14302 7913,'9'-7'-62,"1"7"1,-6 7-57,6 7 0,-7 8 434,2 6 1,1 7-78,-1 8 1,4 6 169,-4 3 0,5 3-55,-6 2 1,6 0-171,-6 0 0,6-2 34,-5-3 0,1 0-343,-1-9 0,-4-3 35,4-12 0,1-6-59,-1-3-409,0-9 427,1-4 0,-4-12-100,3-4 1,-4-7 25,-1-2 0,0-7-16,0 3 1,5 1 157,0-2 1,1 5 38,-1-5 1,3 7-3,6-2 1,0 3 5,0 2 1,0 6 321,1 3 0,-1 4-130,0 1 1,0 6 275,1 4 1,-1 4-167,0 5 0,-5-2 58,1 7 1,-5 1-207,4 8 0,-6-3-298,2 3 1,1-3 57,-1-1 1,6-7-504,-1-3 609,2-3 0,9-2 0,1 0 0</inkml:trace>
  <inkml:trace contextRef="#ctx0" brushRef="#br0">17574 14316 7913,'-15'-10'0,"1"1"0,0 6-513,0-2 275,-7 4 1,4 8 497,-7 8 1,-4 5 67,-6 9 0,-5 5-74,1 4 1,5 3-164,4 2 0,3 0 196,7-1 0,6-10-105,8-4 1,5-4-49,5 0 0,4-5-87,10-10 0,8-3-102,6-6 1,7 0 28,-2 0 1,-2-6-165,2-3 1,-6 1-58,1-2 0,-8 6-82,-1-6-2,-7 7 181,4-3 0,-13 12 56,-4 3 1,-2 9 91,-2 1 1,-6 6 161,-4-1 1,-2 1 44,-3-1 0,1 1-82,0-6 1,0 0-268,-1-5 0,1-1 130,0-4 0,0-3-219,0-6 1,4-3-170,1-6 0,5-7 402,0-12 0,-4-13 0,0-4 0</inkml:trace>
  <inkml:trace contextRef="#ctx0" brushRef="#br0">17616 14174 7913,'10'-13'-159,"-1"4"-100,1-4 0,-2 13 451,-4 0 0,-2 13-111,-2 10 1,-2 4-186,-2 2 1,-4 4 65,-7 0 0,1 2 18,0-2 0,0-5 72,0 1 0,1-2 313,3-8-373,4 0 23,6-12-99,0 0 1,5-9 100,0-3 0,6 2-17,-2-6 0,9 1 18,0-2 0,1 4 26,-4 6 1,-1 2-59,0 2 1,-1 6 203,-4 9 0,2 5 80,-6 9 0,1-2 92,-1 7 0,-3-5-21,2 5 0,-2-8-66,-2-1 0,0-2-193,0-8 1,5-5 75,-1-5 1,3-6-595,-2 2 0,-2-5-56,6-5 1,-6-2-324,2-8 1,1-5 814,-1-4 0,0-9 0,-5-3 0</inkml:trace>
  <inkml:trace contextRef="#ctx0" brushRef="#br0">17829 14373 7913,'16'-13'-225,"3"4"1,-3-2 559,3 6 0,3-6-71,2 1 1,-4-1-155,-1 2 131,-3 3-711,-2 6 373,-6 0 0,-1 11 167,-7 3 0,-2 9 67,-3 1 1,-3 5 163,-6 4 1,5 3-69,-1 7 1,2-1-115,-1 1 0,2-2 200,7-3 1,0-3-6,0-7 1,7-1-327,2-3 0,4-5-134,1-10 1,2-2-211,3-7 0,-2 0 139,7 0 1,-7-12-54,2-2 0,-5-5-441,-4 0 0,1 2 260,-6-7 1,-1 7 14,-4-2 0,-1 5 436,-4 4 0,-3-2 0,-12-3 0,-2-7 0</inkml:trace>
  <inkml:trace contextRef="#ctx0" brushRef="#br0">17929 14529 7913,'-9'0'0,"-1"0"416,7 0-246,9-6 0,8 4 9,10-2 0,3 0-190,-3 0 1,3 0-317,1-5 1,-4 0 148,-1-6 0,-5 6-55,1-1 0,-8 6 148,-2-6 85,1 7 0,-2-10 0,-2 5 0</inkml:trace>
  <inkml:trace contextRef="#ctx0" brushRef="#br0">18185 14458 7913,'5'10'107,"-1"-1"1,3-6 48,-3 2 0,4-5 190,7-5 1,-1-4-92,0-10 0,2 1-457,3-5 1,-2 1 106,7-2 0,-5-3 3,5 3 1,-12 4-162,2 1-87,-9-3 1,1 6 27,-6-3 1,-6 10 94,-3 4 0,-9-2 82,-1 3 0,-4-1 15,4 5 0,-5 2 232,5 2 1,0-1 4,5 7 1,0-2 36,-1 1 0,6 4 76,-1-4 1,7-1 177,-1 2 1,2-1 90,2 6 1,0-1-147,0 0 1,0 0 180,0 0 0,5 5-142,-1 0 1,7 7 6,-1-3 0,3-1-165,1 2 0,6-5-136,4 5 0,3-7-55,1 2 0,2-8-249,4-1 0,2-7-929,7 1 1,-1-8 1134,1-6 0,6-15 0,1-5 0</inkml:trace>
  <inkml:trace contextRef="#ctx0" brushRef="#br0">15085 15951 7971,'-12'-6'-17,"2"6"184,4 12 1,4 10-7,-2 7 1,2 5 90,-3 4 0,-1 11-263,1 8 1,-4 8 67,4 11 1,0-4-96,5 4 1,5-9 141,0-6 0,6-4-110,-2-5 1,6-6 67,4-13 1,-2-8-166,7-15 0,-5-5-361,4-10 0,1-11 249,4-12 1,1-7 214,-1-8 0,-6 1 0,-1-1 0</inkml:trace>
  <inkml:trace contextRef="#ctx0" brushRef="#br0">15285 16505 7971,'6'14'0,"-3"-1"0,6-3 0,1-4 417,4-6 0,7-2-63,2-2 0,4-4-134,2-7 1,-1-10-34,1-3 1,-1-10-158,0 0 1,-5 3-442,-4 2 1,-10 3 262,-4 2 1,-4 5-246,-1 5 1,-6 8 198,-3 5 0,-10 4-39,-5 1 1,-5 6 101,-4 4 361,3 15-175,2-2 0,1 23-5,3-3 0,4 4 142,1 1 1,5-4 291,4 3 0,4-4-201,6-5 0,0-5-29,0-9 1,1-4-73,4-5 0,9-8-419,10-2 1,8-10 39,1-4 1,6-10-80,-1-5 0,-3-4-513,-2-5 0,2-2 362,-2-3 0,-6-1-300,-8 5 727,-3 1 0,4-2 0,2-1 0</inkml:trace>
  <inkml:trace contextRef="#ctx0" brushRef="#br0">15754 16264 7971,'-15'0'689,"6"0"-273,0 0 0,4 1-72,-5 4 1,7 3-228,-2 6 1,2-3 120,-1 3 0,2 2-98,-3 8 0,4 7 41,1-2 1,0 7 13,0-3 1,0 5-79,0-5 0,4-1-235,1-8 0,6-4-438,-1-6 1,2-6 328,2-3 0,5-7-411,0-7 0,0-12 278,-4-12 1,4-13-82,-1-1 0,0-7 38,-9-2 1,2 5 102,-6 4 0,5 4 273,-6 5 0,1 5-112,-5 9 1,-1 5 454,-4 10 1,-3-2-252,-6 6 0,4 7 399,1 7 1,1 4-198,-2 1 1,-1 6 70,7 4 1,-1 3-28,5 1 0,0-4 70,0 0 0,6-1-257,4 6 0,2-2 63,2-4 1,1 3-244,-1-7 0,5 0 46,0-5 0,6-5-448,-1 1 0,-2-7 218,2 2 0,-5-10-164,4-5 0,-5-4-56,1-5 1,-5 2 459,-5-7 0,4 1 0,-5-6 0</inkml:trace>
  <inkml:trace contextRef="#ctx0" brushRef="#br0">16152 16050 7971,'-7'-14'0,"0"5"-352,-8-1 0,6 7 432,-1-2 466,1 4 1,-4 2-192,4 4 0,2 3-140,7 6 0,0 7 54,0 2 0,7 6-50,2 4 0,6-1-78,3 5 0,-2-3 100,3 4 0,-3-7-326,-2 2 1,-4-4-22,-1-6 0,-1-2-24,2-7 0,-3-6 222,-2-3-32,-3-4 0,4-9-123,-6-6 1,0-9 56,0-15 1,0 0-159,0-10 1,6 3-118,4-3 1,3 4-174,1-3 1,-5 9 74,1 4 1,-2 11-791,1 4 624,4 3 545,-5 8 0,0 2 0,-2 6 0</inkml:trace>
  <inkml:trace contextRef="#ctx0" brushRef="#br0">16393 16008 7971,'0'-8'596,"0"1"1,0 11-441,0 5 1,0 7 79,0 12 0,0 2 0,0 4 0,0 2-18,0 7 1,0-1 18,0 1 1,0-2-141,0-3 1,0-5 79,0-9 0,0-4-807,0-6 335,7-6 0,-1-5-108,4-12 0,1-12 49,-7-12 0,6-9-119,-5 4 1,1-11 93,-1 6 0,-2 2 11,6 3 1,-1 7 289,2-3 1,2 11-78,-2 4 0,-2 9 297,1 5 1,1 5-82,4 5 0,-1 5 383,-4 9 1,-1 8-161,-3 6 0,-2 1-35,6 0 1,-4-3-275,5 7 1,-6-6 95,6 1 1,-7-9-527,2-5 0,-2-5-20,2-5-334,-4-2 809,5-20 0,-6-3 0,0-12 0</inkml:trace>
  <inkml:trace contextRef="#ctx0" brushRef="#br0">16621 15652 7971,'13'7'65,"-4"2"1,-3 7-3,-6 8 1,0 1-67,0 13 1,-1-2-2,-4 2 1,-3 3 294,-6-3 0,0-3-78,0-2 0,-1-3-90,1-2 0,5-7-126,-1-7-127,7 0 1,-3-14 87,6 0 0,6-1-136,3-9 0,4 1 16,1-5 0,1 4 119,-1 1 0,2 1 128,3-2 0,-4 4-96,4 6 1,-3 0 152,-2 0 0,1 0 10,-1 0 0,0 6 126,0 4 0,-6 2-107,-3 3 1,1 0 92,-1 4 0,0-1-161,-5 5 0,0 1 51,0 4 1,0 6-352,0-1 1,0 0 107,0-5 0,0-5-510,0-4 1,0-4-427,0 0-172,0-8 805,0-26 0,0-1 392,0-23 0,0-3 0,0-4 0</inkml:trace>
  <inkml:trace contextRef="#ctx0" brushRef="#br0">16848 15908 7971,'15'-20'0,"-6"4"-371,1-3 0,-6 5 727,6 4 477,-1 4 0,4 7-353,-4 4 1,3 5-116,-8 9 1,1-2-322,-5 7 0,5 1 120,-1 8 0,1-3-163,-5 3 0,0-3-5,0-1 1,-5-6-7,1 1 0,-1-11-115,5 1-193,0-9 1,-2-1-121,-2-8 1,2-6 182,-3-9 0,4 0-52,1-9 0,0 3 116,0-9 1,5 4 100,-1 2 0,6 0 7,-6-1 0,8 5 0,-3 1 0,4 7 6,1 2 218,0 6 0,-1 11 170,-4 7 0,2 5-153,-6 14 1,0-1 100,-5 1 1,0 1-60,0 3 1,0-5-177,0 1 0,4-2-117,1-9 1,6 6-317,-1-5 0,1-5-12,-2-4 0,9-7-799,-4 2 1220,3-4 0,4-13 0,1-4 0</inkml:trace>
  <inkml:trace contextRef="#ctx0" brushRef="#br0">17431 15766 7971,'8'-38'0,"-3"0"0,-3 8 346,-2 2 1,0 1-20,0 8 1,-7 2-449,-2 7 0,-5-1 95,-5 6 0,1 2 185,-5 8 1,5 9 22,-1 10 1,-1 6 137,1 8 1,1 0-174,9 9 1,3-3-3,6-1 1,0-2-320,0-3 1,6-5 105,3-9 0,4-5-175,1-10 0,2 2 132,3-6 0,-3-7-7,3-7 1,-3-5-93,-2-5 1,2-3-99,2-7 1,-2 1 41,3-1 0,-3 2-31,-2 4 1,-1 2 127,-4 7 22,4 6 0,-11 10 210,2 12 0,3 14-89,-3 15 0,1 1 665,-5 8 1,5 5-172,0 5 0,1 6-103,-1-2 1,-4 5-25,4 5 1,-3-3-85,-2 2 1,0-10-7,0-8 1,0-8-36,0-11 1,-7-8-126,-2-6 1,1-13 71,-2-2 0,-4-7-382,-5-7 0,-6-6-89,1-13 1,-1-1-228,1-13 0,-1-6 82,6-8 1,-3-10-354,8-4 0,3-4-164,11-1 970,0 13 0,3-9 0,3 11 0,4-3 0,-1 1 0</inkml:trace>
  <inkml:trace contextRef="#ctx0" brushRef="#br0">18071 15510 7973,'0'14'-35,"0"1"1,7 5 600,2 4-315,-3 9 0,2 3-27,-3 7 0,-3-5-92,2 0 1,-2-7 252,-2 3 1,0-11 366,0-4-248,0-3-344,0-2 0,-2-12-76,-2-7 0,2-12 6,-3-7 0,4-9-186,1-5 0,6-3-517,3-2 1,4-3 327,1 4 0,2 2-500,3 12 1,-3 1 299,3 3 1,1 8-288,-1 7 0,0 6 772,-5-2 0,1 10 0,-1 3 0</inkml:trace>
  <inkml:trace contextRef="#ctx0" brushRef="#br0">18427 15539 7973,'0'-23'-263,"0"4"1,-2 4 303,-3 0 1,2 1 485,-6 0 3,-1 6 1,-4 2-106,0 6 1,0 1-364,-1 4 1,3 5 89,2 9 1,-2 3 203,2 6 0,-1 1-131,2-1 0,2 5-52,7 0 0,0 0-92,0-4 0,0-2-274,0-4-61,0 4 1,5-11 180,0 3 0,6-9-399,-2-6 0,4-8 223,1-6 1,0-3-377,1-1 1,4-6 157,-1-4 0,1 2-12,-4-2 0,4 2 188,0-2 0,0 2 291,-5 3 0,-2 4 0,-2-4 0,2 9 190,-4 4 0,0 7-111,-3 4 0,1 9 694,-1 10 0,0-2-282,-5 2 1,0-1-94,0 6 0,0-2-552,0-4 1,0-2 270,0-7-1498,0-6 1070,0-2 1,0-7 310,0-4 0,6-3 0,2-6 0</inkml:trace>
  <inkml:trace contextRef="#ctx0" brushRef="#br0">18540 15482 7973,'22'-22'0,"-3"3"0,2 3 220,-2 2 1,6-1-7,-1 1 1,-2 2 45,2 2 1,-7-3-457,2 4 0,0 1-379,-5-1 0,4 5-276,-9 0 293,-3-4 89,1 6 469,-7-4 0,-7 0 0,0-2 0</inkml:trace>
  <inkml:trace contextRef="#ctx0" brushRef="#br0">18739 15126 7973,'0'14'0,"0"2"318,0 3 1,-1 3 68,-4 7 0,4 6 141,-4 2 1,-2 5-296,3 0 1,-6 1-136,6-1 0,-1 0-123,5-5 1,0 5 82,0-5 0,0-2-113,0-2 0,5-7 68,-1-3 0,7-5-639,-1 1 1,2-10 169,3-4 1,-1-4 71,0-1 0,0-11 255,1-3 0,-1-10 193,0 1 1,5-2 119,0 1 0,5-8-102,-5 4 0,4-4 1,-4 4 1,5-5-13,-5-1 1,0 1 83,-5 5 0,0-4-84,0 4 0,-6-4-56,-3 9 1,-3-3-17,-2 3 0,-2 2-112,-3 7 0,-4 1-3,-10 4 1,3 2 71,-3 7 1,-1 2 68,1 3 0,-5 9-44,5 10 0,2 2 333,7 3 0,-1 1 77,6 3 1,-4-3 57,4 3 1,0-3-53,5-1 0,0-6 99,0 1 0,7-5-44,2 5 1,5-7-80,5 2 0,3-8-291,7-1 0,3-7 90,5 1 0,-2-4-888,13-4 0,-9-4-193,4-6 1,3-5 908,-9 0 0,1-7 0,-9 4 0</inkml:trace>
  <inkml:trace contextRef="#ctx0" brushRef="#br0">3313 3398 9257,'14'6'-720,"-1"-3"336,-3 7 1,1-1 1376,-7 5-618,1 7 1,-5 1-312,0 6 1,-6 2-482,-4 4 0,-9-3 176,-4 7 0,-9 0-39,-1 5 0,-7-5 194,2 0 0,5-8-116,5-2 243,-1-6-8,14-8 258,0-6 1,11-1-118,8-7 1,6-2 130,9-3 0,3 2 39,6-6-284,7-1 8,-5-4 1,6 1 278,-2 4-255,-11-4-14,10 12 0,-15-11 16,6 8 1,-12 1 25,2 7 1,-4 6 114,-1 9 1,-2 3-166,-7 6 1,-5 7-83,0 3 1,-6 1-122,2-1 0,-2 0-320,1-9 0,-1 1-340,6-11 379,1 0-49,4-11 1,1-2 462,4-6 0,3-13 0,6-3 0</inkml:trace>
  <inkml:trace contextRef="#ctx0" brushRef="#br0">3526 3796 7984,'8'0'326,"0"-5"658,-3 0-732,-3 1 1,9 11-134,-7 8 1,1 5-94,-5 9 25,0-1 1,0 5 264,0 0-280,-6 1-1,4-6 134,-4 0 0,6-5-831,0-4 379,0-4-384,0-7-17,0-1 1,6-15 208,4-7 0,-2-5 475,1-9 0,1-12 0,4-3 0</inkml:trace>
  <inkml:trace contextRef="#ctx0" brushRef="#br0">3669 3767 7984,'6'-8'0,"-4"2"283,4 6-114,0 6 0,-4 2 175,2 7 1,-2 4 157,-2-1 1,0 6-247,0-5 1,0 0-39,0-5 0,0 1-290,0-1 79,0 0-567,0-6-559,0-2 1052,0-6-1635,0 0 1702,0-6 0,0-8 0,0-8 0</inkml:trace>
  <inkml:trace contextRef="#ctx0" brushRef="#br0">3882 3312 7984,'8'2'0,"-3"3"0,-4 7 169,-1 7-169,0 7 276,0 2 0,0 8 472,0 7 1,0 0-326,0-1 0,-5 7-166,1 3 1,-1 10-185,5 4 1,0 1 137,0 4 0,0-6-160,0 1 0,6-3-205,4-11 0,-2-3-1117,1-1 622,1-11 254,-3-2 1,4-13-864,-6-3 513,0-3-102,-5-8 532,-6-27 1,-2 0 314,-6-19 0,-1 0 0,1 2 0</inkml:trace>
  <inkml:trace contextRef="#ctx0" brushRef="#br0">3967 3568 7959,'19'-12'60,"0"2"600,0 4-249,-5 6-174,-6 0 1,-2 8-60,-6 6 1,-6 8-76,-3 11 0,-6-1-139,-3 6 1,0 0 138,-6 4 0,5-4-120,-4 0 0,5-6-6,-1 1 0,8-9-423,2-5-207,6-10 371,-4-3 139,14-6 1,1-6-38,6-3 0,0-6 137,0-4 1,5 8-10,0-3 0,2 5 14,-2-1 1,-7 4 227,7 6 0,-11 0 433,6 0-352,-9 13-124,8-4 0,-12 18 347,4-3 1,-3 1-160,-2-2 1,0 4 183,0-3-168,0 3-163,0 1 0,0 1 91,0-1 1,0-4-63,0 0 1,0-7-250,0 2 1,0-3-1079,0-2 625,0-6 121,6-2 364,-4-6 0,10-12 0,-4-4 0</inkml:trace>
  <inkml:trace contextRef="#ctx0" brushRef="#br0">4052 3554 8350,'0'8'1364,"7"-2"-1271,2-6 0,4-1-94,1-4 1,7-4-78,2-10 0,-1-4-806,2-5 375,0 0 296,-2-1 0,3 1-881,-6-1 530,0 1-102,2-7 666,-5 5 0,4-5 0,-6 7 0</inkml:trace>
  <inkml:trace contextRef="#ctx0" brushRef="#br0">4337 3071 7937,'0'9'-51,"0"1"0,0-1 29,0 5 1,-2 2 136,-2 3 0,0 3 169,-5 7 1,4 1-225,-4 3 1,1 2-92,-2 3 1,-2 7 79,2-2 1,-1 1 29,2-6 1,-4 6-1,4-6-7,2 7 37,1-15 1,6 3 122,0-10 0,0 3-115,0-7 230,6 0-260,-4-12 1,12 0-26,0-7 1,5-2-150,5-3 0,7-9-466,-2-9 272,3-4 180,-4-8 1,0 5-209,1-3 1,-9 3-105,-5 1 0,-8 2-181,-7 4 1,-7 4 347,-8 9 0,-10 4 246,-8 6 0,-13 0 0,2 0 0</inkml:trace>
  <inkml:trace contextRef="#ctx0" brushRef="#br0">4166 3583 7937,'-28'28'0,"4"-4"-48,0-1-1,7-5 262,3 2 0,3-6 268,6 1-305,0-7 1,8-4-61,7-8 0,1-9-5,13-6 0,-1-6-180,6 1 0,-1-3 34,1-1-29,5 6 178,-4-12 1,10 16-376,-7-11 155,0 10 1,-11 3-82,-3 7-20,-9 6 73,2-4 108,-10 14 0,4 2 62,-6 10 0,-1 5 71,-4 9 1,2 3 204,-7 7 0,7 4-24,-1 1 1,2 7-77,2 2 1,0 0-880,0 4 1023,6-2-358,-4-2 1,10-7-147,-2-2 1,-2-10 13,1-5 0,-4-10-672,5-4 357,-7-3 209,3-8 0,-8-3-258,-2-10 1243,-4-9-966,-6-2 1,-7-11-633,-3 3 367,-2-9 383,-3-3 1,-6-7 0,-1 1-1</inkml:trace>
  <inkml:trace contextRef="#ctx0" brushRef="#br0">4209 3810 7937,'8'21'-187,"-3"2"0,1 4 934,-1 2 1,-1 4-226,-4 0 1,0 2-242,0-2 1,0-3-158,0 3 1,-6-1-170,-3 1 0,1-3 29,-2 3 1,2-5-174,-1-4 1,-2-3 188,6-7 0,-6 0 0,3 0 0</inkml:trace>
  <inkml:trace contextRef="#ctx0" brushRef="#br0">4522 3910 7937,'22'0'515,"-3"0"1,-3 1 740,-2 4 1,0 7-1045,0 7 1,0 11-623,1-1 1,-1 2 409,0-2 0,0-1 0,1 1 0</inkml:trace>
  <inkml:trace contextRef="#ctx0" brushRef="#br0">5375 3426 7934,'-8'6'-204,"3"4"0,-1 9 426,1 5-119,0 9 107,5 3 1,0 7 269,0-1 0,0 6-285,0-1 0,2 2-198,3-1 1,-2-9 38,6 4 0,-4-12-242,4-2 0,-4-2-475,5-8 409,-7-1 84,9-10-183,-10 5 158,4-11-75,1 4 0,-6-8-485,4-2 773,-3-4 0,-2-13 0,0-1 0</inkml:trace>
  <inkml:trace contextRef="#ctx0" brushRef="#br0">5531 3597 7934,'29'-14'0,"4"1"86,0 3 0,11-2 155,-1 2 0,4 2 28,1-1 0,-4 1 241,3-1 1,2-4-364,-1 3-1267,5-2 1189,4-2 1,3 1-107,7 3 1,-1-1 59,5 7 0,-2-6 60,-2 5 1,4-6 73,0 2 0,-30 2 0,2 0 32,4-3 0,1 1 0,0 1 0,1 0-836,1-1 1,0-1 528,-3 2 1,-1 0 92,0 1 0,0 0 0,2 0 0,2 0-90,2-1 1,0 2 95,0 2 0,0 0 28,-1-3 1,-2 1-1,-4 5 1,-2 0-250,33-3 1,-33 3-1,1 0-220,37 1 1,-2 2 121,-8 2 1,-8 0-33,-11 5 10,-3 1 619,-6 10 1,-9-4-384,-5 3 1,-2-8 451,-8-2 39,0 1 1588,-5-2-1887,0-2 0,-5-6 1009,1 0-786,-7 0 96,3 0 245,1 0-284,-6 0-437,6 0 181,-7 0 1,0 2-19,0 2 1,-2 11-32,-3 8 0,-3 6-268,-6 4 95,6-3 65,-4 11 1,9-6-200,-7 3 0,7 1-197,-2-6 1,4 0-239,1-4 1,0-2 698,0-4 0,0-2 0,0-7 0</inkml:trace>
  <inkml:trace contextRef="#ctx0" brushRef="#br0">5417 4236 7903,'-6'-7'-12,"4"0"0,-2 7 218,8 0 0,0 0-10,5 0 1,5 0-38,5 0 1,7 0 109,-3 0 0,10 0-29,5 0 1,5 0-6,4 0 1,9-4-31,5-1 0,1-6-15,-5 1 1,6-4-343,3-5 1,-25 10 0,0 1 166,4-4 0,1 0 0,1 3 0,0-1 23,1-2 1,-1 0 0,-1 4 0,-2-1-64,-4 0 0,1-1 0,3 0 0,2 0-47,-1 0 1,0 1 0,2 1-1,1 1 42,-1 2 0,0 1 0,3-1 0,0 0 67,-5-1-1,0-2 1,5 1 0,1 0 5,-3 0 0,-1 0 1,1 0-1,0 0 73,2-1 0,0 1 0,-3 2 1,-1 1-105,-3-1 0,-1 0 1,36 2 17,-7-2 0,0 4-245,-5 1 1,4 0 118,1 0 0,-11 0-233,-3 0 172,-10 6-153,-4-4 1,-9 9-191,-5-6 1,-12 4-137,-2-4-197,-11 6 401,3-10 0,-15 6 621,-7-7 0,-11-7 0,-11 0 0</inkml:trace>
  <inkml:trace contextRef="#ctx0" brushRef="#br0">6583 3398 9519,'0'14'814,"0"-5"-439,0 1-150,0-1-16,0 6 0,0 0 56,0 4 1,2-1 39,3 5 0,-4 6-29,4 4 1,-2 7-127,2-3 1,-4 4-85,4 2 0,-3 0-170,-2-1 1,0 0-368,0-5 0,0-7-318,0-6 391,0-13-266,0 8-1101,0-17 921,0-2 844,0-15 0,12-13 0,4-8 0</inkml:trace>
  <inkml:trace contextRef="#ctx0" brushRef="#br0">7436 3284 8870,'2'9'263,"3"1"0,-2-1-146,6 6 1,-4 4 5,4 0 0,-5 6 24,0-1 1,3 4 95,-3 5 0,1 3-99,-5 7 1,2 0 104,3-1-103,-4-5-112,5 4 0,-1-6-105,0 2 0,4 1-149,-4-9 0,5-4-1094,-6-11-199,7-6 1513,-9-1 0,11-7 0,-6 0 0</inkml:trace>
  <inkml:trace contextRef="#ctx0" brushRef="#br0">5361 4436 7962,'-10'0'1043,"1"0"-567,5 0-253,-2 0-56,6 0 1,2 0-12,2 0 67,-2 0-67,11 0 1,-4-2-48,10-3 0,3-1 55,7-4 0,-1-4-90,0 0 1,6 0-145,-1-5 0,5 3-494,-5 2 1,-6 4-917,-8 1 788,-3 6 67,-2-4 625,-6 1 0,-2 11 0,-6-4 0</inkml:trace>
  <inkml:trace contextRef="#ctx0" brushRef="#br0">5531 4492 7543,'0'-8'-83,"0"-4"1,6 6 455,4-4 0,-2-1 129,1 6 107,1 1-495,4 4 1,-1 1-140,-4 4 0,-3 3 164,-6 6 4,0 6-36,0 3 0,0 10 321,0 0-33,0 0-223,0 2 1,0 0 50,0 3 0,0 1-88,0-6 0,5 0 15,0-4 1,1-2-68,-1-4 0,1-2-348,4-7-310,2-6 345,-4-2 146,0-6 0,3-1-778,-6-4 452,6-9 49,-9-2 0,4-9-626,-6 6 987,0 0 0,0-2 0,0-1 0</inkml:trace>
  <inkml:trace contextRef="#ctx0" brushRef="#br0">6967 4194 8080,'0'-8'483,"0"3"-340,0 10 0,0 3-152,0 6 0,0 2 171,0 3 1,0 0 31,0 9 1,6-1 54,4 11 1,-2-5-59,1 5 1,-1-5-223,2 5-19,2-6-99,-4-4 1,2-3-85,-1-6 1,-6-4 11,2-6 1,-2-6-575,2 2 546,-3-3 1,2-2-2,-8 0 0,0-7 250,-5-2 0,-7-10 0,-6-3 0</inkml:trace>
  <inkml:trace contextRef="#ctx0" brushRef="#br0">6924 4194 7886,'15'-6'-261,"-6"2"333,1-5 0,-6 6 169,6-2 1,-1 3 125,6 2-18,-1 0 1,0 2-367,0 3 1,-4 3 26,-1 6 1,1-2-102,4-2 0,0 3 119,0-4 1,1 4-118,-1 1-52,0 0 114,0 0 0,0-4-113,1-1 0,-6 1 74,1 4 1,-6 0 9,6 0 0,-7 2 41,2 3 0,-4-1 2,-1 5 1,-6 1-116,-4 4 105,-2 1-120,-2-1 0,-5-1-194,0-3 0,-5 1 123,5-6 214,0 0 0,-1-5 0,-3 0 0</inkml:trace>
  <inkml:trace contextRef="#ctx0" brushRef="#br0">7721 4194 7925,'-8'0'686,"1"0"0,19 0-413,2 0 0,9-6-172,1-4 0,3-3-166,1-1 0,1 0 14,-1 0 1,1-2-267,-1-3 0,-1 8-15,-3-3 1,-4 7-365,-6-2-375,-6 6 1071,-1-4 0,-7 7 0</inkml:trace>
  <inkml:trace contextRef="#ctx0" brushRef="#br0">7863 4194 7925,'9'0'-238,"1"0"0,-2 1 384,1 4 1,2 3 316,-6 6 1,4 7-244,-4 3 1,0 4-64,-5 5 1,0 2-267,0 3 1,0 1 88,0-6 1,5 1-433,-1-6 1,1-6-389,-5-3 840,6-3 0,-4-2 0,4 0 0</inkml:trace>
  <inkml:trace contextRef="#ctx0" brushRef="#br0">8048 4407 8014,'14'0'89,"0"0"-89,0 0-393,1 0 206,-1-6 0,0 3 552,0-7 0,5 1-264,0-6 1,0 1-334,-5 0 0,-4 0 62,-1 0 1,-4-1-137,4 1 0,-5 5 132,0-1 1,-4 5 24,-4-4 0,-4 6 57,-6-2 1,-1 5 8,1 5 1,-5-2 159,0 6 16,0 1 11,5 4 0,1 2 241,4 3 0,-2-2-45,6 7 1,-4-7 150,4 2 1,0 2-133,5-2 0,6 0 76,4-5 0,3 0-137,1 0 0,2-1-16,3-3 1,3-4-1224,6-6 481,-6 0 55,5 0 1,-6-2 444,2-2 0,4-11 0,-5-7 0</inkml:trace>
  <inkml:trace contextRef="#ctx0" brushRef="#br0">8446 4151 7859,'-14'7'-77,"-1"0"135,1 8 1,5-1 77,-1 0-114,1 0 1,1 0-84,3 1 1,3-6 77,2 1 0,2-7-10,3 2 0,3-2-23,6 1 1,0-2-11,0 3 1,1 1-252,-1-1 134,0 0 53,0 1 0,-1-3-9,-4 7 77,-2-7 78,-7 9 1,0-4 175,0 6 0,0 1-139,0-1 1,-5 0 79,0 0 0,-6 1-77,2-1 1,-4 0 126,-1 0 0,0-1-531,-1-4 274,1 4 0,0-11-598,0 2 1,4-2 631,1-2 0,6-13 0,-4-3 0</inkml:trace>
  <inkml:trace contextRef="#ctx0" brushRef="#br0">8474 4279 7859,'14'0'-72,"1"-5"36,-1 1 0,0-7 231,0 1 83,1-3 1,-1-1-362,0 0-577,0 6-537,0-4 1197,-6 10 0,-1-4 0,-7 6 0</inkml:trace>
  <inkml:trace contextRef="#ctx0" brushRef="#br0">8616 4037 7859,'0'-7'1080,"0"0"1,-1 7-672,-4 0 0,2 8-215,-7 6 1,6 2-7,-6 8 0,1 0 51,-5 4 1,4 7-6,1 3 0,5 3 25,0 1 1,2-1 25,2-3 1,2 0-254,2-9 0,6 1-248,9-11 1,5-7-193,9-7 0,-2-7-444,7-7 1,-5-7-1345,5-12 2196,0-7 0,5-1 0,0-7 0</inkml:trace>
  <inkml:trace contextRef="#ctx0" brushRef="#br0">10436 3142 7917,'-14'0'0,"6"-2"609,3-2-169,4 2-261,1-4 0,11 1 39,3 0 1,15 0 116,-1 5 1,8 0-279,-3 0 1,7 0-201,-2 0 1,-2 0-173,2 0 1,-11 0-519,1 0 1,-4 0 832,0 0 0,-4-6 0,-5-2 0</inkml:trace>
  <inkml:trace contextRef="#ctx0" brushRef="#br0">10877 2914 7917,'9'-8'81,"1"4"1,-5 2-156,4 2 4,-6 0 93,4 0 1,-7 6 131,0 4 0,0 4-58,0 5 1,-7 3-117,-2 7 1,-4 4 58,-1 0 1,-5 6-133,0-1 0,-1-3-141,1-2 121,9-3 39,-9-1 0,13-12-154,-4-3 1,4-9 193,6 1 1,6-7-19,4-4 0,7-4 29,2-10 0,5 3 10,-5-3 0,5 0 27,-6 5 1,1-4 23,-4 9 1,-1 3 29,0 1 1,-4 3 52,-1 2 0,-6 7 213,2 2 1,-3 4-92,-2 1 1,0 6 164,0 4 1,-5-2-163,0 2 1,-4-2 236,4 2-189,0-4-261,5-5-799,0-8 396,0 0 271,0-20 0,6 2-1098,4-13 613,-4 1 154,1-12 1,-3 5-36,1-3 0,4 1 464,-4-1 0,0 3 0,-5-5 0</inkml:trace>
  <inkml:trace contextRef="#ctx0" brushRef="#br0">11076 2843 7917,'10'-9'0,"-1"-1"206,-6 7 157,10-3 0,-7 12-40,4 4-50,-4 9-109,-6-4 0,0 14-136,0-1 1,0 1-56,0 4 1,0-3-116,0-2 1,0 4 139,0-4 1,0 2-80,0-11 1,2 0-299,2-5-354,-2 1 456,4-1-285,-6-6 323,0-2 1,0-7-237,0-4 112,-6-3 282,4-6 0,-4-7-58,6-3 139,0-2 59,0-9 0,0 3-92,0-6 0,2 0 63,2-4 0,9-6 73,6 1 1,0 1-22,-5 8 0,5 4 142,0 5 0,0 7 448,-5 3-362,0 3-142,1 8 0,-6 2 232,1 6-315,-7 13 72,3 2 1,-6 14 34,0-1 1,0 6-55,0-1 0,0 6-28,0-1 0,0 3-53,0 2 0,2-1-206,2 1 1,-2-2-685,3-3 463,3-3 209,-7-7 1,10-1-358,-6-3 295,0-4-315,-5-5-175,0-1 713,0-6 0,-7-2 0,-1-6 0</inkml:trace>
  <inkml:trace contextRef="#ctx0" brushRef="#br0">11062 3028 7917,'6'-8'142,"4"3"-1,2 4-141,2 1 0,5 0 357,0 0 0,2 0-261,-2 0 0,-8 1-442,3 4 1,-4-2 83,-1 7 1,-1-2-116,-3 1 0,-4 4 166,4-4 1,-5 2-3,-5-1 1,2 1 104,-6-6 1,4 4-69,-5-4 147,1 6-30,-5-3 142,6 0 1,0 3 201,3-6-178,4 6 384,-6-10-286,7 5 1,2-1-60,3 0 186,3 0-166,6-5 1,0 0-156,0 0 80,7-7-216,-5 6 74,4-12-137,-12 12 177,-2-6 59,-12 7 0,-3 7-25,-10 2 0,-4 10 33,-5 5 1,0 3 96,-1 1 0,5 0 363,1 1-227,5-7 64,-2-1-9,12-1 17,2-4-304,6 4 1,8-12-44,6-3 1,13-10-45,11-4 0,3-5-234,1-5 0,1-3-121,0-7 0,-2 1-933,-3-1 1167,-4-6 1,-5 5 0,-1-4 0</inkml:trace>
  <inkml:trace contextRef="#ctx0" brushRef="#br0">11503 2786 7961,'1'-14'121,"4"0"0,-2-5 415,7 0 1,1-1-265,8 1 0,-2 1-441,7-5 0,-2 5-153,1-1 1,3 5-421,-7 4 0,0-2 411,-5 2 331,-6 4 0,4-7 0,-4 6 0</inkml:trace>
  <inkml:trace contextRef="#ctx0" brushRef="#br0">11673 2474 7961,'0'14'0,"0"0"0,-6 7 397,-4 2 1,4 4-231,-7 2 0,7 5 83,-3 4 1,-4-1-29,4 1 1,-4-2-1,-1 2 1,1-3 27,4-7 1,-2-6 195,6-3-1,-6-3-195,9-8 1,-4-8-2224,6-10 1,1-4 1690,4-5 1,5 3 379,9-3-118,-4-3-146,12 6 1,-5-9-215,7 6 1,-1 0 131,1 5 0,-1 5 248,1-1 0,-7 7 0,-2-3 0</inkml:trace>
  <inkml:trace contextRef="#ctx0" brushRef="#br0">11773 2929 7961,'-8'7'602,"2"0"1,12-7-369,3 0 1,9-8-611,1-6 0,0-1 97,-5-3 1,-2 2-33,-2 2 1,1-1 120,-6 1 190,-1 6 0,-4-4 0,0 4 0</inkml:trace>
  <inkml:trace contextRef="#ctx0" brushRef="#br0">11744 2786 7961,'5'11'0,"0"4"0,0-4 122,-5 8 1,4-2 261,1 2 1,0-2-341,-5 7 0,-2-2 90,-3 2 1,2-2-407,-6-3 0,4-3 23,-4 3 0,4-8-120,-5-2 176,1 1 0,-5-2-578,-1-4 413,1-2 358,0-2 0,-7-6 0,-1-2 0</inkml:trace>
  <inkml:trace contextRef="#ctx0" brushRef="#br0">11574 2985 7961,'8'0'-114,"-2"0"0,-6 7 270,0 2 0,0 5 14,0 5 0,-6-3-192,-4 3 1,-3 3-258,-1 2 0,-2 3 85,-3 1 0,2 1 97,-7-1 0,7-1 33,-2-3 0,10-4 6,4-6 1,3 1-144,2-1 1,0-5 155,0 1 0,7-7 34,2 2 0,10-4 164,5-1 1,3-1-98,1-4 1,7-1-39,3-4 1,8-1-2,1 6 0,0-1 0,-4 1 1,0 2 86,-1-6 1,-1 6-16,-3-2 1,-8-2-103,-6 3 1,-7-1-102,2 5 1,-9-2-325,-5-2 438,-4 2 0,-1-11 0,0 6 0</inkml:trace>
  <inkml:trace contextRef="#ctx0" brushRef="#br0">11958 2758 7872,'14'-6'-249,"-5"3"345,1-7 0,-6 7 179,6-2 1,-5-1 220,4 1-119,-6 0-246,4 5 0,-7 7-390,0 2 140,0 4 9,0 1 0,0 2 101,0 3 83,0-3-19,-7 4 0,4-4 18,-6 3 1,4-3-334,-5 3 1,1-4-499,-5 0 1,-5-3-87,0-2 844,-6 2 0,2-4 0,-5 6 0</inkml:trace>
  <inkml:trace contextRef="#ctx0" brushRef="#br0">11716 3057 7955,'14'-7'0,"0"-2"0,1 1-378,-1-2 232,0 7 250,0-3 1,0 6 448,1 0 0,-6 1-361,1 4 1,-7 5-214,1 9 1,-2-4 114,-2 4 1,0 2-125,0-2 1,0 0-252,0-5 1,0-4 94,0-1-289,0-6 211,-6 3 68,4-6 1,-4-6-35,6-3 1,0-6 164,0-3 0,0 2-2,0-3 1,1 5 27,4 4 0,1-3 33,4 4 0,3 1 341,-4-1-141,10 5-85,-3-2 1,4 6 266,-5 0-165,-1 0 119,0 0 107,0 0-189,0 0 31,-6 6-180,-1 2 0,-7 7-25,0-1 1,-7-5-189,-2 1 0,-4-1 122,-1 5 1,5-1-522,-1-3 227,7 2-301,-10-10 43,12 4 1,-6-12 543,7-4 0,13-9 0,3-3 0</inkml:trace>
  <inkml:trace contextRef="#ctx0" brushRef="#br0">12455 2232 7955,'-20'6'-997,"2"7"571,-5 6 0,-1 5 1011,-5-5 0,1 6-281,0-1 1,5 2-248,4 3 0,4-6 32,0 1 0,8-6 11,2 1 0,3-4-37,2 0-33,7-1 0,5-5 0,7 1 24,6-7 0,-2 3 0,5-11-141,0 1-27,1-7 64,-1 3 0,1-6 5,-1-1 0,-4-4-57,0 0 1,-12 2-168,2 8 1,-9 1 94,0 3 0,-5 3-87,-5-2 0,-4 8 297,-10 6-143,-10 2 16,-1 3 0,-6 5 216,3 4 1,-2 3 6,-3 1 0,8 2 27,6 3 0,7-3 33,-2 4 1,3-11 169,2-4 0,6-3 74,3-2-149,4-6-406,7-2-25,8-12 37,8-2 0,7-12-551,-1-4 519,1-3-38,-1-8 0,1 10-49,-1-3 0,-6 9-14,-3 0 0,-3 5-338,-2 4 554,-6 4-18,-2 6 0,-7 6 498,-4 4-258,-3 2-134,-6 9 1,-2-4 332,-3 7-234,3-1 17,-10 6 311,10-1-234,-11 1 0,10 4 25,-7 0 1,5 0-66,-5-4 1,7-6-92,-2 1 0,0-7-124,5 2 1,-4-3-457,9-2 228,2 1-62,-5-7-218,10-2 223,-4-6 0,6-2-196,0-2 0,6-4 188,4-7 1,4 1 290,5 0 0,3-2 0,6-3 0,1 3 0,6-10 0,1 4 0</inkml:trace>
  <inkml:trace contextRef="#ctx0" brushRef="#br0">12398 2815 7955,'29'-14'0,"-1"-1"0,-6 6 7,-3-1 0,-3 3 144,-2-3 174,-6-3-258,-2 12 1,-7-4 9,-4 10 0,-3 8-238,-6 5 0,-6 8 95,-4-3 0,-5 0 134,-4 0 0,3-1-177,-3 2 0,5 1 51,4-6 1,3 2 83,7-2 0,6-8-48,3 3 26,4-3 21,1-3 0,6-2 4,4-6 0,2 0-14,3 0 1,0-1 21,4-4 0,-1-3-78,5-6 0,-5 1 32,1 4-26,-3-4 51,-2 12-3,-6-6 0,-5 9 35,-13 3 1,-1 4 2,-12 10 1,-1 5-52,-5 9 20,1-3 6,0 5 0,1-7 9,3 0 1,8-1-53,7-3 1,6-3-82,-2-7 0,5-6 37,5-4 1,2-4-163,8-4 0,5-4 149,4-6 0,3-5-27,1 0 1,1-2 76,-1 2-58,1 3 27,-1-4 0,-4 7 142,-1 4-178,-5-4 168,2 5 1,-6-4 463,1 2-160,-1-3-50,-6 12 0,-2-4-128,-6 10 1,-6 9-58,-4 10 0,-9 4 312,-4 5-277,-10 4-257,-4 12 1,-10-4 75,-1 8 0,-5-6 0,1 5 0,-4 0 0</inkml:trace>
  <inkml:trace contextRef="#ctx0" brushRef="#br0">11318 3739 7652,'0'-8'-741,"0"2"837,0 6 1,0 6 173,0 3 0,1 4-83,4 1 1,-3 7 87,2 3 1,-2 4 120,-2 5-91,6 4-214,-4 5 1,6 2 237,-3 4 0,-4-2-115,4 6 1,-4-5-52,-1 5 1,0-4-88,0 4 1,0-2-179,0 2 0,0-4-46,0-10 1,0-5-290,0-9 0,0-4-151,0-6 270,0-6 182,0-1 1,0-9-593,0-3 282,0-3 119,0-6 1,0-2-33,0-3 1,0-3 358,0-6 0,-6-7 0,-2-1 0</inkml:trace>
  <inkml:trace contextRef="#ctx0" brushRef="#br0">11503 3782 7899,'7'-15'0,"6"6"0,-3-1 0,2 7 83,2-3-66,1 6 0,-1 0 497,0 0 0,2 0-251,3 0 1,-2 0-323,7 0 1,1-6 106,8-4 0,4 2-137,5-1 0,-2-1 117,3-4 1,-6 0-17,6 0 0,-2-1-200,-8 1 0,-4 6 16,-6 4 1,0 2-164,0 2 30,-2 0 248,-7 0 4,0 6 0,-1 2 33,-4 6 0,-2 5 83,-7 0 1,4 2-78,1-2 1,0 4 90,-5 11 1,0 2 303,0 7-145,-6-1-17,4 7 1,-4-3 55,6 6 1,0-4-95,0 4 1,0-2-61,0 2 1,0-1-116,0-4 0,6-7-224,3 2 0,4-8 113,1-1 0,1-9-154,-1-6 0,-5-3-833,1-6 744,-7 4 0,2-7-126,-10 4 1,-5 1-191,-9-7 664,-3 7 0,-12 4 0,-3 7 0</inkml:trace>
  <inkml:trace contextRef="#ctx0" brushRef="#br0">11446 4663 7910,'-14'-14'208,"6"6"0,-5 2 192,11-1-148,-4 6-101,6-6 0,6 7 480,4 0 1,7 0-202,2 0 1,11-1-186,-1-4 0,15 2-71,3-7 1,13-1 0,7-8 0,7 2-435,2-7 1,-7-3 61,-7-1 0,-10-2-1103,-5 11 675,-9 0 405,3 5 1,-17 6-1550,0 3 1770,-7 4 0,-3 13 0,1 4 0</inkml:trace>
  <inkml:trace contextRef="#ctx0" brushRef="#br0">11432 4890 6178,'14'0'307,"0"0"1,2 0-184,3 0-52,3-6 1,2 3-240,-1-7 1,1 3 90,4-3 1,1-3-131,-1 4 0,-6 1 79,-3-1 0,-8 4 127,-1-5 0,-7 7 0,-3-3 0,-8 6 0</inkml:trace>
  <inkml:trace contextRef="#ctx0" brushRef="#br0">11531 4848 7969,'2'-8'-1816,"2"3"1733,-2 4 64,11 1 0,-7 7 192,3 8 0,2 7-69,-6 11 0,0 3 70,-5 7 0,0 0-186,0-1 0,1-5-135,4-4 0,-2-8 50,7-1 0,-1-12-168,6 3 0,-6-11 212,1 1 1,-3-10 52,3-4 0,-4-10 0,-6-3 0</inkml:trace>
  <inkml:trace contextRef="#ctx0" brushRef="#br0">11673 4933 7969,'8'0'-1816,"5"2"1816,-4 2 0,4 4-35,-5 7 1,4-1 21,-2 0 0,1 5 92,-2 0 1,2 5 108,-6-5 0,5 4-92,-6-4 0,1 0 263,-5-5-254,6-6-14,-4-1 1,4-9-2,-6-3 13,0-3-173,7-12 1,-4-4-193,6-9 1,1 5 87,4-1 0,-4 2-124,-1 8 1,0 0 297,6 5 0,-1 6 0,0 3 0,0 4 0,1 1 0,-1 0 0</inkml:trace>
  <inkml:trace contextRef="#ctx0" brushRef="#br0">12071 4876 7951,'-14'7'-277,"0"2"0,0 8-347,-1 2 1,-4 5 585,1-5 1,-1 6 142,4-1 1,6-3-48,-1-3-64,7-2 73,-3-8-212,6 5 182,0-12-7,0 6 0,6-14-128,4-2-22,2-4 81,3 5 1,-6-4-122,1 2 1,-1 4 155,5 1 1,-4 2 3,-1-2 0,1 4 0,2-4 0,-2 10 0,-4 3 0,-1 6 0,0 0 0,-1 0 0,-4-6 0,0 5 0,0-12 0,0 6 0,-4-9 0,-1-3 0,0-3 0,-1-6 0,-2 0 0</inkml:trace>
  <inkml:trace contextRef="#ctx0" brushRef="#br0">12057 4748 7940,'14'0'-1793,"-6"0"1793,5 0 0,-10 2 0,6 3 0,-5-2 24,0 6 1,-2 1 132,-2 4-143,0 0 1,-2 0-31,-2 1 0,2-6-284,-3 1 255,4-7-213,1 9 258,0-10 0,0 4 0,0-6 0,1 5 0,4 0 0,-3-1 0,4-4 0,-4 5 0,2 0 0,-2 6 49,3-2 1,-2 3 10,1-3 1,-2 8 49,3-2 1,-4 2 137,-1-3 0,0 0 36,0 1-225,0-1 15,0 0 1,0 0-294,0 0-122,0 1-263,0-1 604,-6-6 0,-2-2 0,-6-6 0</inkml:trace>
  <inkml:trace contextRef="#ctx0" brushRef="#br0">12299 4763 7940,'20'-15'0,"-5"1"0,-1 6-65,-5 3 172,-2 4 1,-1 12 257,-6 3 0,0 10-157,0 0 1,-6 2-160,-4 3 0,4-1 58,1 1 0,-1-1-110,1 1 1,0-1 110,5 0 1,0-4-153,0 0 0,2-12-349,3 3 0,-2-6 37,6 1-161,1-4 300,4-19-3,0 4 0,0-18-167,1 3 1,-3-3 199,-2-1 0,2-4 126,-2 4 0,1-4 39,-2 9 1,4-3 284,-4 3 0,-1 2 447,2 7-389,-7 0-147,3 6 1,-4 2 395,3 6-296,-4 0 1,7 0 53,-3 0 1,-4 7-151,4 8 0,1 0-56,-1 9 0,5 5-62,-6 4 1,6 11-207,-5-1 0,4 2-343,-4-2 1,6-7 488,-2-2 0,4-4 0,1-2 0</inkml:trace>
  <inkml:trace contextRef="#ctx0" brushRef="#br0">12939 3739 7984,'-15'-8'366,"1"2"2,6 6 61,-4 0-252,10 0 1,2 4 133,10 1 0,8 5 13,6-6-161,9 7-41,4-9 1,7 4-113,3-6 0,-1 0-89,6 0 1,-4-6-217,4-3 0,0-4 82,5-1 1,-4 1-127,-5 4 1,-4 2-621,-15 7-354,2 0 1313,-15 0 0,-2 7 0,-8 0 0</inkml:trace>
  <inkml:trace contextRef="#ctx0" brushRef="#br0">13422 3597 7984,'14'-8'17,"0"3"1,1-1 105,-1 1 0,6 0 138,4 5 1,3 0-15,1 0 1,-1 0-63,-3 0 1,1 5-108,-6 0 0,0 6 14,-5-2 0,1 4 78,-1 1 0,-5 0-153,1 1-122,-7 5 159,3-4 0,-7 6-108,-4-3 1,-5 3 79,-9 7 1,-3 5-106,-6 4 0,-7 3-66,-3 2 0,-6-2-195,1-3 0,1 0 10,13-10 1,4-2 329,11-12 0,0-6 0,-1-2 0</inkml:trace>
  <inkml:trace contextRef="#ctx0" brushRef="#br0">14275 3284 7869,'0'-8'-245,"6"2"0,-4 12 315,3 4 0,1 9 241,-1 4-251,6 10 60,-10 4 1,10 5 186,-6 1 0,2 4-153,-3 1 1,-2 6 123,3-2 0,-4 3-185,-1 2 0,2-7-105,2-2 1,-2-10-58,3-5 0,-4-10 60,-1-4 0,0-7-442,0-3 1,0-7 57,0-2 1,0-7-115,0-7 1,0-8 145,0-7 0,0-5 361,0-9 0,-6-6 0,-2-1 0</inkml:trace>
  <inkml:trace contextRef="#ctx0" brushRef="#br0">14431 3298 7869,'15'-14'-103,"-1"6"-43,0 3 0,5-1 256,0 1 1,8-6 175,1 2 1,9-5-371,10-5 187,4 3-42,-1-5 1,4 7-100,-7 0 1,1 1 75,-6 4 0,-1 2 33,-3 7 0,-5 0-58,-9 0 0,-3 11-2,-7 4 1,0 8 29,0 1 0,-4 9-23,-1 5 1,-6 3 14,2 2 1,-3 0 11,-2-1 0,0-1-146,0-3 1,0 2 12,0-7 0,-2 0-190,-3-5 0,2 1 77,-6-1 1,-1 1-141,-4-1 0,-2 1 91,-3-1 1,-3 0-6,-6 1 0,-7-2 255,-3-4 0,-5 4 0,-4-3 0,-3-4 0,-7 7 0,0-5 0</inkml:trace>
  <inkml:trace contextRef="#ctx0" brushRef="#br0">14588 4052 7869,'-27'8'2,"3"-4"1,4-2 145,6-2 377,-1 0-205,7 0 1,5-2-17,13-2 1,1-4-78,12-7 0,8 1-212,6 0 1,16-2 76,3-3 1,4 2-449,-3-7-819,0 7 900,0-4 1,-13 9-217,-6 2 0,-6 4 174,-4 6 1,-10 3-483,-4 7 799,-9-1 0,-5 18 0,-8-5 0</inkml:trace>
  <inkml:trace contextRef="#ctx0" brushRef="#br0">14431 4236 8079,'0'-14'389,"0"6"0,2 2-230,3 6 0,-2 3 12,6 7 1,-1 1-350,2 12 88,2 1 63,-10 5 1,4 7 224,-6 7 0,5-1-154,0 6 1,0-4-106,-5-2 0,0-4 43,0 0 0,0-8-147,0-1 0,4-7-365,1-8-43,0-6 1,-5-3 217,0-10 0,0-9-30,0-10 0,0-4 385,0-6 0,0-2 0,0-7 0</inkml:trace>
  <inkml:trace contextRef="#ctx0" brushRef="#br0">14488 4364 7869,'0'-20'0,"0"-1"19,0-2 1,0 7 202,0 6-49,0 7 1,2-3 39,3 6 1,3 0-29,6 0 1,2 0 8,3 0 0,3 2-27,6 2 1,0-1-64,1 7 1,-5-1-151,-1 6 1,-5-1 58,1 0 0,-10 7-175,-4 2 1,-4 6 76,-1 4 0,-7-2 59,-8 7 0,-5 0 83,-9 5 0,1 0-58,-1-1 0,1-1 0,0-3 0,6-5-185,3-9 1,-2-5-313,2-10 1,5-2 90,4-7 407,7 0 0,-3-19 0,6-5 0</inkml:trace>
  <inkml:trace contextRef="#ctx0" brushRef="#br0">14815 4606 7913,'-1'-9'-138,"-4"-1"-98,3 7 499,-10-3 842,10 6-879,-4 0 1,6 1-153,0 4 1,0-2 88,0 7 1,6 4-31,4 5 0,2-2-320,3-7 1,0 1 142,4-7 0,-1 1-215,5-5 144,1 0-111,-2-6 0,3-7-234,-6-6 1,-1-6 169,-9 1 1,-1 2-107,-3-1 0,-4 4-158,4-5 554,-10 6 0,-7 0-211,-7 8 211,0 4 120,-2 6 1,4 3 103,-7 6 0,5 2 39,-4 13 1,5 0 304,-1 4 1,5 1-194,5-1 1,-2 4 75,6-4 1,0 2-286,5-11 1,6 0 45,4-5 0,4-6-205,5-3 1,3-3 135,7-2 1,-6-7-873,1-2 305,0-4 72,-2-7 0,-2 4-336,-5-3 0,-1 3 293,0 2 1,-6 0-422,-3-1 816,-4 7 0,6-4 0,0 4 0</inkml:trace>
  <inkml:trace contextRef="#ctx0" brushRef="#br0">15085 4336 7913,'15'0'-448,"-6"2"544,1 2 0,-6 9 935,6 6-637,-7 13-74,3-9 0,-6 17 76,0-7 1,0 5-137,0-5 1,0 3 97,0-7 0,0 1-162,0-11 1,0 0 168,0-5-305,0-6 104,7-2 1,-6-14-223,4-6 25,3-7-214,0-13 1,4-9-256,-2-9 0,7-2 152,-3 2 1,4 3-255,-4 6 1,-6 13-134,-3 7-158,3-1-91,-7 15 429,-1-4 378,-1 19 1,-12 4 178,3 9 0,-2-4 0,-2 12 0,-1-11 0,1 11 0,0-5 0</inkml:trace>
  <inkml:trace contextRef="#ctx0" brushRef="#br0">14275 2317 7918,'-14'0'-813,"6"0"648,2 0 387,6 0-107,0 0-9,6 0 0,2 0 54,6 0 1,5-1-131,0-4 0,6 3 10,-1-2 0,-2-3-41,2 3 1,-7-1 0,2 5 1,-5 1-11,-4 4 62,2 3-31,-10 0 1,4 5-101,-6-4 65,0 10-23,0-3 0,-1 4-94,-4-5 0,2-1 4,-7 0 0,1 0-192,-5 0 0,-1-6 134,1-3 0,0-3-16,0-2 0,1-2 201,4-3 0,-4-3 0,11-6 0,-4-5 0,6 0 0,0 0-43,6 5 1,-2 2 42,5 2 42,1-3 1,4 12 104,0-4 0,-5 3 86,1 2 228,-7 0 166,3 0-299,-6 0-113,0 7 1,0 1 139,0 6-131,-6 0-194,-2 7 0,-12 2-80,-4 11 1,-3 2 96,-1 7 0,1-6-104,3 1 0,-1-1 123,6 1 0,5-10-29,4-9 1,7-3-163,-2-2 0,12-6 40,7-3 0,6-12-107,9-7-11,-1-6 126,1-9 0,4-1-142,0-3 0,0 8 89,-4-4 1,-2 10 7,-4 0 1,-1 10 85,-3 4 1,-8 4 93,4 1 1,-11 7 333,1 8-165,-3 11-105,-2 11 0,-7 7 383,-2 3-185,-4-2-93,-1 10 0,-5-11 40,0 4 0,-1-11-134,1-3 0,3-4 9,-3-2 1,-2-7-215,2-7 38,0-6 42,5-8 1,-5-8-331,0-6 1,2-7 105,7-7 1,4-7-29,6-3 0,3 2 193,7-2 1,1 1 32,12 0 1,1-1-114,5 9 0,-1-2 4,0 7 0,-4 3-168,0 2 0,-7 4 295,2 0 0,3 1 0,0 0 0</inkml:trace>
  <inkml:trace contextRef="#ctx0" brushRef="#br0">14730 2147 7421,'-14'20'340,"0"-4"-302,-1 11 0,1-5 653,0 6-299,0 1-197,-1-1 1,-3 5-162,-1 1 1,0-1-29,4-5 1,6-1-236,-1-3 1,3-4-44,-3-5 0,2-3-768,3-2 1040,4-4 0,-12-12 0,5-2 0</inkml:trace>
  <inkml:trace contextRef="#ctx0" brushRef="#br0">14545 2403 7918,'14'-15'0,"1"3"-104,-1 2 0,0-1-108,0 6 1,0-6 759,1 2-130,-1 3 105,0-1-481,0 7 69,1-6-123,-8 4 1,0-2-17,-7 8 0,-2 4-299,-3 6 0,-2 5 135,-8 0 1,1 5-106,0-5 1,0 2 12,-1-2 69,8-4 11,-6 0 184,11-3-61,-4-10 70,6 4 142,0-6 1,6-6-65,4-4 1,2-2 56,3-3 0,-1 6-169,0-1 0,0 1-281,1-5 326,-8 6 0,6-5 0,-5 5 0</inkml:trace>
  <inkml:trace contextRef="#ctx0" brushRef="#br0">14602 2431 7918,'2'8'0,"2"-3"-50,-2 3 0,6-1-101,-3 8 1,-4 0 392,4 4 0,-4 8 386,-1 6 0,-1 5-585,-4-4 1,4 3 54,-4-3 0,-1-1-94,1-5-72,0-6 167,5-1 1,0-12-734,0 1 203,0-7 0,5-9-61,0-13 0,6-8 141,-2-6 1,2-2 50,-1-3 0,2-1 300,-2 5 0,-4 3 0,-1 7 0,-4 4 0,-1 5 0,0 7 0,0 2 0,0 8 68,0 2 72,0 4 83,-6 13 0,3-1 228,-7 4 0,7 3-154,-1-3 1,2-2 272,2 1-442,0-5-261,0 2 1,6-12-78,4-3 164,-4-3-34,7-9 0,-5-1-485,6-6 345,-6 0 49,4 0 1,-9-1-85,7 1 1,-7 5 189,2-1 104,-4 7 0,-1-2 262,0 10-145,-6 9-76,-2 2 0,-8 11 233,-3-3-119,4 3 9,-6 1 1,12 0 106,-1 1 1,5-9 45,-4-5-125,6-1-171,-4-6 0,7-2-129,0-6 1,7-5-65,2-4 0,4-9 52,1 4 0,7-8-632,2 3 298,-2-6 247,6 9 1,-7-11 167,4 4 0,3-4 0,-5-2 0</inkml:trace>
  <inkml:trace contextRef="#ctx0" brushRef="#br0">14943 2104 7918,'0'14'-532,"0"0"278,0 7 1,-4 1 501,-1 7 1,-6 1-42,1 3 0,-2-3-31,-3 3 0,-4 2 18,1-2-251,-1-6 99,11 0 0,-3-12-44,6 4 1,-5-8-116,6-1 0,-1-9 102,5-1 1,6-3-8,4-11 1,2 1-195,3-10 1,0 5 27,4-1 0,-3 4 174,3 0-86,-3 1 106,-2 6 0,0 2 0,-1 8 37,-4 2 0,-2 6 200,-7 9 0,0 3-97,0 6 0,-2-4 106,-3 0 0,4-1 448,-4 6-305,4-1-175,-6 1 0,6-1 270,-4 0-65,3 7-335,2-5 1,-1 5-18,-4-7 0,3-5-90,-2-5 0,2-2-331,2-1 0,2-8 131,2-2 1,3-10-113,2-4 1,4-16-559,-4-9 0,4-10 49,1-3 838,0-7 0,1 4 0,-1-7 0</inkml:trace>
  <inkml:trace contextRef="#ctx0" brushRef="#br0">15000 2303 7918,'8'6'-191,"5"-4"0,-5 4 129,6-6 0,2 0 70,3 0 1,-4-1 15,4-4 1,-1-3-153,1-6 1,-4-5-397,4 0 524,-3 0 0,-2 5 0,1 0 0</inkml:trace>
  <inkml:trace contextRef="#ctx0" brushRef="#br0">15128 2488 7918,'8'0'164,"5"-6"0,-10-7-461,6-6 170,1 0 96,4-2 1,-5 4-33,1-7 0,-2 7-30,1-2-118,-2 3 0,-3 7-279,1-1 282,0 7 103,-5-3 1,-5 7-64,0 4 0,-4-2 168,4 7 0,-4-1 0,4 5 0,-5 2 0,6 3 0,-3-1 0,3 5 0,2-1-11,-3 2 1,4 1-36,1-6-1,0 7 29,0-11 18,0 0 0,0-3 0,0-4 0</inkml:trace>
  <inkml:trace contextRef="#ctx0" brushRef="#br0">15085 2388 7761,'8'7'-655,"-1"1"680,-7-1 0,0 1 159,0-3 161,0-3-73,0 4-133,0-6 1,0 2 152,0 2 0,0 4-76,0 6 1,0 1 3,0-1 0,0 6-71,0 4 0,0 5-109,0 4 0,-2 1 139,-3 4 1,4-3-12,-4-6 0,3-3-901,2-2 356,0-3-316,0-7-481,0-6 799,0-2 0,0-8-83,0-2 1,0-6 457,0-9 0,0 4 0,-4-6 0,-1 7 0,0 6 0,-1 2 0,3 6 0,-7 0 0,7 0 26,-10 0 94,12 6 1,-10 2 131,6 6 1,0-5 530,5 1-502,0-7 0,2 8-5,3-6 0,-2 0 140,6-5-197,-6 0-71,10 0 1,-5 0 255,6 0-204,0-7-120,7-1 1,1-7 46,7-4 1,1-5-64,3-9 0,9 1-192,11-6 0,-5 7-157,0-2 0,-4 3 285,-1 1 0,-7 1 0,-1-1 0</inkml:trace>
  <inkml:trace contextRef="#ctx0" brushRef="#br0">14375 2189 7980,'-2'-9'-1063,"-3"-1"728,4 7 260,-6-9 29,7 10 1,-4-11 596,-1 4-229,0 3-171,-1-7 1,3 7-118,-7-4 0,5-3 77,-4 4 1,-1 1 116,-4-1 0,0 4-100,0-5 0,0 1 4,-1-5 1,0 4-56,-4 1 0,1-1 7,-5-4 1,4 0-136,-5 0-53,0-1 129,2 1 0,-3-5-90,6 0 1,0 0 83,5 5 1,-2 0-23,-3 0 1,3-1 94,-3 1 0,-3 2 2,-2 2 1,2-2-50,-1 2 1,-1 2 15,-5-1 1,-4 4 246,0-5 1,-6 7-282,2-9 1,-4 4 30,3-6 1,-1 4-20,6 1 1,-1-1-99,6-4 0,1 0 99,3-1 1,-1 3-25,6 2 0,0-1 24,5 7 1,-2-1-9,-3 5 0,2 0 62,-7 0-70,1 0 8,0 6 0,-8 2-217,2 6-37,-9 0 195,2 7 0,-5-5-85,3 3 0,-1 1 162,5-1 1,1 0-16,5-5 0,-1 5-12,1 0 0,1 2 9,3-2 0,-1-2 219,6 7-250,-6 0-13,3-2 1,-7 9-3,1-2 1,-2 7-21,-3-3 0,3 5-149,-3-5 1,9-1 131,5-8 0,5-4-71,4-6-388,4 1-3,6-8 0,6-3-595,4-14 540,9 1 568,-4-18 0,12-2 0,-5-7 0</inkml:trace>
  <inkml:trace contextRef="#ctx0" brushRef="#br0">12413 1820 8088,'-15'0'512,"7"0"-340,-4 0 0,10 1 155,-3 4 1,10-2-298,5 7 1,-2 5 59,1 9 1,-1 3-131,1 1-66,4 7 155,-11 2 1,6 5-154,-4 1 191,-2-1-14,4-5 0,-1-2 15,0-7 0,6-6-54,-2-3 0,4-3-8,1-2 1,0-6-93,0-3-39,7-4 135,-5-1 0,12-8-642,1-6 297,-1-13-162,13-9 0,0-8 477,7-4 0,5-9 0,-27 25 0,-1 0 0</inkml:trace>
  <inkml:trace contextRef="#ctx0" brushRef="#br0">11545 1223 8450,'0'-8'-580,"0"1"580,0 7 417,0-6-1,0 4-344,0-4 0,7 5 419,2-4-356,4-3-103,7-6 0,2-2-115,7-3 0,4-3 126,0-7 1,-1 6-291,-9-1 235,4 7 0,-11 2-187,3 11 0,-10 4 149,-4 4-12,-3 11 35,-2 7 0,-8 13 102,-6 2-106,-1 5-37,-11 0 0,5 1-10,-3-1 1,2-5 3,3-4 1,10-5-81,-1-4 105,1-10 13,7-7 1,-4-11 66,6-5 1,6 0-27,4-10 1,4 4 97,5 6 1,-3 3-92,3 6 0,-3 1 17,-2 4 1,0 11-43,0 12 1,-6 4 1,-3 10 0,-4-4 13,-1 5 0,-4-2-12,-1-8 0,0-1 236,5-9-230,0-2 5,0-7 196,0-6-180,0-2 15,0-6 1,5-7 19,0-8 1,6-1-191,-2-7 0,-1-1-239,2-4 0,-3-1 127,3 1 0,-2-5-239,-3-1 489,-4-5 0,5 3 0,-6-7 0</inkml:trace>
  <inkml:trace contextRef="#ctx0" brushRef="#br0">11801 952 8278,'8'-14'233,"-2"0"21,1 6-47,-6 14 0,6 10-100,-7 13 0,0 5-95,0 4 0,-2 3-219,-3 2 1,-1-2 183,-4-3 0,-1 0-49,7-10 125,-1 4-309,5-16-83,0-2 46,6-20 285,2-4 1,6-17-209,1 4 2,5 2 145,-4-6 0,4 7-11,-5-4 0,4 4 32,0 5 0,4 1-5,-4 0 0,0 6 26,-5 3 0,-1 5 100,-3 5 0,1 3 233,-7 6-151,1 7-66,-5 1 0,0 6 184,0 1-256,-6 5-7,-2-4 0,-6 11 16,-1-3 0,-4 3-111,1 2 1,-3-2-286,2-3 1,3-5 155,-3-9 1,3-5-134,2-10 1,0-2 346,0-7 0,0-13 0,-1-3 0</inkml:trace>
  <inkml:trace contextRef="#ctx0" brushRef="#br0">11844 1322 8275,'14'0'32,"0"0"0,5 2 95,0 2 0,5 9-81,-5 6 0,0 11 170,-5-2 1,0 4-475,0-3 0,1-6-70,-1 1 115,0-7 0,0-3 48,1-9 0,-6-5-515,0-5 680,-5-9 0,2-14 0,-6-8 0</inkml:trace>
  <inkml:trace contextRef="#ctx0" brushRef="#br0">12071 753 8275,'0'15'-1097,"0"-1"794,0 0 1,0 5 810,0 0-252,0 0 0,0 0 420,0 0-604,7-6 0,-4-7-51,6-6 1,-1-11 20,2-3 1,5-10-2,-5 0 0,6 4-286,-7 1 273,4 3 52,1 2-287,0 6-16,0 1-91,1 7-503,-7 0 546,-2 0 0,-6 2-219,0 3 490,0-4 0,0 6 0,-13-1 0,-3 2 0</inkml:trace>
  <inkml:trace contextRef="#ctx0" brushRef="#br0">12199 768 8157,'0'14'111,"0"0"0,0 7 113,0 2 1,-4 6 220,-1 4-756,0-3 265,5 5 0,0-12-67,0 1 1,0-2-18,0 2 0,0-4-602,0-5 588,0-7-317,0-2-272,0-6 733,0 0 0,6-6 0,2-2 0</inkml:trace>
  <inkml:trace contextRef="#ctx0" brushRef="#br0">12299 753 8109,'12'7'-181,"-2"2"1,-4 5 411,-6 5 0,0-1-303,0 6 1,0 4 128,0 5 0,-6 0-230,-4-4-23,-2-7 71,-2 5 0,-1-7-233,1 4 1,0-4 172,0-5 185,-1-1 0,-5-6 0,-2-2 0</inkml:trace>
  <inkml:trace contextRef="#ctx0" brushRef="#br0">12100 981 8086,'6'14'-472,"-4"7"631,2 2 1,3 4 450,-3 2 0,1 1-452,-5 3 0,0-2 37,0 7 0,0-4-263,0 3 1,0-5-149,0 1-70,-6-3 165,4-8 33,-4-7 1,8-11-234,2-8 1,-1-12 98,7-13 1,-1-5-216,6-9 1,-1 2-70,0 3 219,7-9 143,-6 15 0,12-14 144,-3 13 0,3 0 0,1 4 0,1 6-89,-1-1 89,1 7 135,-7 2 1,-2 9 148,-6 6 0,-6 2-88,-3 2 1,-3 4 63,-2 6 1,-2 7 79,-3 3 0,-3 4 113,-6 5 1,-2-1 170,-3 6-374,4 0-88,-12 4 0,5 1-250,-7 0 1,2 4-65,4 0 1,1-4-99,3-5 0,8-13 59,-4-1 1,9-13-102,-3-6 1,5-5-97,0-5 1,-3-9-199,3-10 1,-1-4 585,5-5 0,0-4 0,0-5 0</inkml:trace>
  <inkml:trace contextRef="#ctx0" brushRef="#br0">12356 1180 8275,'20'0'0,"-4"0"0,3 0 0,-5 2 0,-4 2 0,-4 4 0,-6 6 0,0 5 0,0 0 0,0 8 0,0 2 0,-11 1 0,-3 8 0,-5-1 0,0 6 0,1-7 0,-5-2 0,4-4-811,-5-2 53,7-6 320,-4-1 203,1-13 235,4-2 0,-6-6 0,3 0 0,9-6 0,-15-2 0,9-7 0</inkml:trace>
  <inkml:trace contextRef="#ctx0" brushRef="#br0">12128 1564 8275,'2'-14'0,"2"-1"0,4 3-66,7 2 0,5-2-17,4 2 1,6 4 537,8 1-238,0 4 0,12 1 0,-1 0-167,8 0 1,-5 0-71,5 0 1,-8 0 19,3 0 0,0 0 0,5 0 0</inkml:trace>
  <inkml:trace contextRef="#ctx0" brushRef="#br0">12867 4663 8211,'0'9'291,"0"1"1,7-1-116,2 6 1,4 0 15,1 4 0,2-1-167,3 5 1,-3-4-65,3 5 0,3-7 130,1 2 1,0-3-32,0-2 1,1-4 111,4-1 1,6-5-25,-1 0 1,0-2 7,-5-2 0,7-6 26,3-4 1,5-7-92,4-2 1,4 0-104,6 5 1,4-2-89,1-3 0,-1 1 118,-4-5 1,-6 4-301,-4-5 1,-9 2 81,-5-2 1,-4-1 3,-6 6 1,-2 5-514,-7 4-347,-6 1 555,-2 1 0,-12-3-548,-3 6 1146,-4 0 1,-14-1 0,-3-2 0</inkml:trace>
  <inkml:trace contextRef="#ctx0" brushRef="#br0">13749 4350 8178,'8'2'-53,"-3"3"0,3 1-105,1 3 0,4 2 974,1-6-315,6 6-243,-4-9 0,9 4-30,-6-6 0,2 5-52,-2 0 1,1-1-9,4-4 0,1 0-12,-6 0 0,5-4-32,-5-1 1,5 0-120,-5 5 1,-5 2 118,-5 2 0,-4 4-206,5 7 1,-9 7 30,-1 6 1,-12 7-108,-12 7 1,-5 7-166,-4 4 1,2 8-449,-7 6 0,5 2 771,-5 2 0,16-30 0,-1 2 0,-2 0 0,0 1 0</inkml:trace>
  <inkml:trace contextRef="#ctx0" brushRef="#br0">15668 3568 8126,'-9'0'-380,"-1"0"571,7 0 495,-3 0-207,6 0-124,0 0 42,0-6-226,6 4 0,2-5 17,6 2 1,1 3 24,-1-3 1,0 4-95,0 1 0,0-5-72,1 0 1,0 1-1,4 4-104,-3 0 61,11 0 1,-3 0-85,9 0 1,3 0 17,7 0 1,1 0-109,4 0 1,-4-2-16,3-3 0,-3 2-193,-1-6 1,-7 6-18,-2-2 1,-9-1-763,-1 1 240,-7 0 917,-3 5 0,-1 6 0,-5 2 0</inkml:trace>
  <inkml:trace contextRef="#ctx0" brushRef="#br0">16294 3312 8126,'14'0'-708,"0"0"657,1 0 1,-6 7 50,1 2 0,-1 4 1112,5 1-449,0-6-461,1 5 1,-1-5-70,0 6 1,0-5-36,1 1 1,4-7-176,-1 2 0,3-4 94,-2-1 0,-3 0-103,3 0 0,-8 2-106,-2 2 240,-6-2-23,4 11 0,-7-9-179,0 11-39,-13-4 123,-3 16 0,-17 1-148,0 10 1,-7 3 8,3 2 1,2-5-159,2-1 1,9-7 366,5-1 0,3-7 0,2-8 0</inkml:trace>
  <inkml:trace contextRef="#ctx0" brushRef="#br0">17033 2971 8253,'7'-8'-389,"-6"2"1,12 8 97,-4 2 1,-1 11 1314,2 8-623,-1 10 1,1 1-56,-1 8 0,-6 9-128,2 10 0,-3 1-23,-2-5 1,1 0-90,4 0 1,-4-8-4,4-7 0,-2-2-76,2-12 0,-3-1-238,2-8 1,0-10-700,0 1 685,-2-7 0,4-5-832,-6-2 546,0-10 135,0-9 376,0-5 0,-6-7 0,-2-1 0</inkml:trace>
  <inkml:trace contextRef="#ctx0" brushRef="#br0">17261 2985 8244,'22'0'0,"5"-1"0,-4-4 0,4-3-116,2-6 1,-1 0-170,1 0 0,1-5 424,3 0 1,-3 0-20,3 5 0,-1-1-185,1 1 122,-3 0-28,5 6 1,-12 2 11,1 6 0,-7 0 26,2 0-34,-3 0 0,-3 6 77,-4 3 0,-1 4-22,-3 1 0,-4 1 22,4-1 0,1 5 176,-1 0 1,6 6-79,-1-1 0,2 4 30,3 5 1,-1 4 120,0 5 1,0 12-244,0 3 1,-1 9-253,-3 0 1,1-2 50,-7-3 1,1-4-369,-5-5 0,0-3-689,0-6 561,0-7 336,0-1 0,-6-13-66,-4-3 0,1-5-104,-5-4 1,1-4 414,-11-6 0,-6-6 0,-8-4 0,-3 4 0,-1 0 0</inkml:trace>
  <inkml:trace contextRef="#ctx0" brushRef="#br0">17332 3767 8120,'-36'15'0,"6"-1"111,6 0 0,13-5 469,1 1-281,7-7 1,11 8 136,6-6 0,13 0-278,11-5 1,3-2-159,2-3 1,-1-3-226,1-6 0,0 0 213,-1 0 0,1 0-437,0-1 286,-7 7-241,-1-4 0,-8 10 404,-4-3 0,-2 4 0,-7 1 0</inkml:trace>
  <inkml:trace contextRef="#ctx0" brushRef="#br0">16948 2147 8082,'0'-15'0,"0"6"-153,0 0 0,2 4-521,2-5 645,4 1 0,11-5 436,0-1 0,8 1-303,1 0 1,6-5-252,4 0 1,1-5 121,-6 5 0,-1 0-218,-9 5-482,-2 6 725,-13 2 0,-8 12 0,-8 2 0</inkml:trace>
  <inkml:trace contextRef="#ctx0" brushRef="#br0">17033 2175 8096,'10'0'-646,"-1"0"323,-6 0 300,10 6 1,-7-2 126,4 5 1,1 7-65,-6 8 0,-1 4 1,-4 5 1,0-1-34,0 6 0,-6-7-116,-3 2 1,2 1-156,3-6 0,2 2 90,2-11 1,0 0-183,0-5 355,0-6 0,0-2 0,6-12 0,2-8 0,6-8 0</inkml:trace>
  <inkml:trace contextRef="#ctx0" brushRef="#br0">17204 2417 8096,'14'-8'-132,"0"2"222,1 6 1,0 0 57,4 0 147,-3 0-240,5-7 1,-1 4-143,4-6 1,-4-1 156,-1-4 1,-3 0-98,-2-1 0,-4 1 28,-1 0 1,-5-2-240,0-3 0,-4 4-213,-4-4 287,-4 3 45,-13 2 0,4-1-179,-7 1 271,7 0 50,-4 6 0,2 2 181,0 6 0,2 1-120,7 4 1,-1 4 108,7 10 1,-1 2-54,5 3 0,0 7 165,0-2 0,5 2-50,-1-2-159,7-1 20,-3 1 0,11-3-220,0-2-31,0-3 86,2-7 0,1-6-197,6-3 0,-6-4 90,-3-1 0,2-1-134,-2-4 0,4-8 290,-4-6 0,0-12 0,-4 1 0</inkml:trace>
  <inkml:trace contextRef="#ctx0" brushRef="#br0">17630 2147 8096,'0'-8'-365,"0"1"1,0 6 757,0-4-79,0 4-125,-6-6 0,3 7-123,-7 0 66,7 7-83,-9-6 1,9 10-74,-7-6 0,7 6 40,-2-2 0,4 4-350,1 1 277,0 1 0,1-1-105,4 0 0,-2 0-11,7 0-14,-1-6 82,5 5 29,-6-5 38,5 6 70,-12 0-20,6 0 1,-9 1 25,-3-1 0,2 0 144,-6 0 1,-1 1-104,-4-1 1,0 0-29,0 0 0,-1-4-468,1-1 206,6-6 12,-4 4-170,4-7 175,-7 0-84,8 0 278,0-7 0,7-7 0,0-8 0</inkml:trace>
  <inkml:trace contextRef="#ctx0" brushRef="#br0">17659 2260 8096,'24'-9'-171,"-1"-1"0,1 1-221,4-5 1,1 1 387,-1 4 0,1-4 376,-1 4 0,-4-4-124,0-1-624,-7-1 255,-3 8 1,-3-1-539,-6 3 357,0 3 0,-5-10 302,0 10 0,-7-4 0,-1-1 0,-6 0 0</inkml:trace>
  <inkml:trace contextRef="#ctx0" brushRef="#br0">17858 2019 7460,'0'20'685,"0"2"-177,0 7 1,0 6-143,0 2 0,-5 3-55,0-2 1,1 1-72,4-5-63,0-1 0,12-11 236,7-3-1069,7-10 540,8-2 1,3-9-1517,5-3 856,1-9 691,0-8 0,-7-13 1,-1-1-1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20545 1749 8112,'0'14'256,"0"6"-179,0 4 1,-2 9 440,-2 5 1,1 8-139,-7 1 1,7 2-156,-2-1 0,2-9-57,-2 4 1,4-12-90,-4-2 1,3-7-288,2-8 212,0 0 0,0-12-156,0-7 0,2-14 76,3-9 1,-2-13-374,6-11 1,-5-8 192,0-2 1,3-6-318,-3 2 0,7 3 289,-1 1 0,3 10-23,1 4 1,0 6 262,0 4 1,0 14 267,1 10 1,-1 9 201,0 1 0,0 11-216,0 12 0,-4 3 59,-1 12 0,-4 5 3,5-1 1,-7 6 356,2-6 1,-2-1-390,1 0 1,-2-5-232,3 1 0,-2-8-662,2-1 1,-4-6 378,4 1 0,-2-5-1546,2-5 1820,-4 4 0,6-12 0,-7 6 0</inkml:trace>
  <inkml:trace contextRef="#ctx0" brushRef="#br1">20574 1720 6399,'-8'0'234,"1"0"0,6 0 184,-4 0-107,3 0 272,-4 0-69,6 0-175,0 0 10,0 7-188,0-6 1,0 12-7,0-4 1,0-1-59,0 2 1,-5 4-16,1 5 0,-1 1 49,5-1 1,-2 3-8,-2 7 0,2 1 56,-3 3 0,2 2-45,-2 3 0,4 3-127,-4-3 1,2-4 80,-2 0 1,4-4-75,-4-2 0,3-6 39,2-3 1,0-8-171,0-1 250,0-7-5,0 3-328,0-19 1,0-1 78,0-9 1,0-9-1,0 3 0,0-8 72,0-1 0,2-3-208,3-2 0,1-4 27,3-1 1,4 2-22,-4 8 1,4-3 182,1 3 1,1 4-1,-1 1 1,-5 3 148,1 1 1,-2 5-14,1 1 42,4 5 0,-10-1-49,6 10 147,-5 3 1,2 7-31,-6 4 1,0 3 69,0 6 0,0 5 13,0 0 1,0 6-112,0-1 0,5 1-39,-1-1 0,1 3 13,-5-4 0,2 4 27,2 2 1,-2-6-31,3 1 0,-2 0 46,2 4 1,-4 1-55,4-1 1,-4 2 5,-1 3 0,0-4-101,0-1 0,0 1 96,0-6 0,0-2-150,0-2 138,0-3 0,0-7-608,0 0 340,0-5 0,0 0-473,0-8 0,0-4-177,0-6 1,5-1-1370,0 1 2184,0-6 0,-5-3 0,0-5 0</inkml:trace>
  <inkml:trace contextRef="#ctx0" brushRef="#br1">20957 1720 8676,'5'10'370,"0"-1"1,4-4-74,-4 4 1,6 1 77,-1 4 0,2 2-271,2 3 0,-1-3 140,-3 3 1,2-4-372,-2 0 0,2-1 44,3 0 0,-1 0-130,0 0 0,0-4-578,0-1 1,-4-5-43,-1 0-774,-5-2 1607,2-2 0,-6 0 0,0 0 0</inkml:trace>
  <inkml:trace contextRef="#ctx0" brushRef="#br1">21114 1734 7909,'-7'-7'0,"4"0"-125,-6 7 1,4 2 271,-4 3 1,4 2 320,-5 8 0,1 0-285,-5 4 1,-1 2-54,1 3 1,-2 2-337,-2-2 1,0 8 105,-6 1 0,7 0-303,-2-4 1,3-6 184,2 1 0,5-7-516,-1 2 734,7-3 0,-10-2 0,5 0 0</inkml:trace>
  <inkml:trace contextRef="#ctx0" brushRef="#br1">21284 1450 7909,'7'14'402,"-6"2"-282,4 3 1,-3 3 388,-2 7 0,-5 1-52,0 3 1,-1 2 53,1 2 1,4 8-94,-4-7 1,-2 6-140,3-6 0,-1 3-293,5 1 1,0 1 83,0 0 1,0-5-30,0 0 0,0-12 75,0 3 1,0-10-848,0 0 155,0-10 289,0-2 1,0-20-215,0-6 1,2-14 177,2-10 1,4-11-216,6-7 0,2-7-108,3 2 0,-1-4 379,5-1 1,1 6 14,4 4 1,-4 10 555,0 8 0,-7 9 274,2 10-1,-3 3 1,-2 14 8,0 2 0,-4 5-212,-1 5 1,-4 4 148,4 10 1,-5 0 132,0 9 0,0-1 23,0 11 0,-2-3-269,3 8 0,-4-4-24,-1 8 0,0-2-189,0-3 0,2-4-208,3 0 1,-4-5-655,4 5 0,-2-6 484,2 1 0,-2-8-1416,6-1 1135,-5-7 1,7 4 461,-7-7 0,7-6 0,-3-2 0</inkml:trace>
  <inkml:trace contextRef="#ctx0" brushRef="#br1">23929 1208 8004,'-6'-8'0,"2"-4"-269,-5 2 0,1-2 216,-1-2 0,-4-1 364,3 1 0,-2 5-35,-2-1 1,-1 1-141,1-6 0,5 6 379,-1-1-175,1 1-154,-5 1 0,4 2 127,1 6-241,5 0 1,-7 8 55,7 6 0,-3 8-7,3 11 0,2 4 119,-3 5 0,4 9-94,1 6 0,0 1-30,0 8 1,0-1-68,0 1 0,0-2-30,0-7 1,4-5 77,1 0 1,0-11-199,-5 2 0,5-10-37,-1 0 0,1-8-47,-5-1 1,0-7 73,0 2 1,-5-3-147,1-2 0,-7-1-111,1-4 1,-3-2 93,-1-7 1,0-7-476,0-2 0,0-5 208,-1-5 1,-4-8-286,0-6 826,-6-7 0,3-3 0,-6-7 0</inkml:trace>
  <inkml:trace contextRef="#ctx0" brushRef="#br1">23474 1564 7973,'14'-14'-294,"0"-1"0,2 1 117,3 0 1,-2 0 819,7 0 1,0-1-310,4 1 0,6 5-314,-1-1 0,5 5-90,-5-4 1,0 6 61,-5-2 0,-1 3-1172,-3 2 1180,-4 0 0,-5 7 0,-1 1 0</inkml:trace>
  <inkml:trace contextRef="#ctx0" brushRef="#br1">23915 1393 7973,'14'7'16,"0"-1"-21,0 3 0,1 4 579,-1-4 1,5 9-161,0 1 0,1 6-109,-1-1 1,-3-2-68,3 2 0,1-5-440,-1 4 1,0-5 170,-4 1 0,-3-4-621,-2 0 0,1-1 242,-6 0 1,1-1 4,-1-4 1,-4-1 404,4-3 0,-16-4 0,-5 6 0</inkml:trace>
  <inkml:trace contextRef="#ctx0" brushRef="#br1">24057 1365 7927,'0'-8'531,"0"-5"-290,0 12-8,0-6 0,0 9-183,0 3 1,0 4 34,0 10 0,-3 3-83,-7 7 1,-1 5-346,-13 4 0,1 3 208,-6 2 1,1-5-309,-1 0 1,7-2 4,3 2 438,-3-3 0,6-7 0,-4 1 0</inkml:trace>
  <inkml:trace contextRef="#ctx0" brushRef="#br1">24483 1095 7977,'-6'-13'0,"-3"4"0,-4-3-143,-1 8 1,0-1 73,-1 5 1,1 0 395,0 0 1,0 0-28,-1 0 1,6 2-136,-1 2 0,6 4-85,-6 6 0,7 1 19,-2-1 1,4 6-90,1 4 1,1 3 81,4 1 1,-2 7-25,7 3 1,-6 9 29,6 6 1,-5 3-40,4 6 0,-6-4-201,2 4 0,-3 1 182,-2-1 1,0-7-291,0-7 0,0-6 100,0-4 1,0-3-153,0-7 1,-5-6 108,0-3 0,-6-4-19,2-6 0,-4-3 34,-1-6 1,-2-1-170,-3-4 0,2-3 160,-7-6 1,5-5 186,-5 0 0,2-6 0,-2 1 0,-2-9 0,4-3 0</inkml:trace>
  <inkml:trace contextRef="#ctx0" brushRef="#br1">24100 1635 7934,'7'-14'0,"6"1"290,-3 4 0,2-4 486,2 3 0,2 3 16,3-3 0,-3 7-302,3-2 0,1 4-161,-1 1 0,7 0-109,-3 0 0,6-7 133,4-2 1,10-4-187,9-1 1,-2-5-215,2 0 1,-6-6-60,2 1 0,-12 4-340,-8 1 0,-5 9-2228,-9 5 1538,0 4 1136,-6 7 0,-8 8 0,-8 8 0</inkml:trace>
  <inkml:trace contextRef="#ctx0" brushRef="#br1">26502 1379 7898,'0'-14'0,"0"0"0,0-1 0,2 6 25,3-1 368,-4 1-174,12-5 0,-10 6-100,6 3 0,-4 3 109,5 2 1,-6 8 7,6 7 1,-7 5-34,2 9 1,-4 5-26,-1 4 0,-6 3 1,-3 2 0,-2 3-191,1-4 0,-1 3 50,6-12 1,-1-2-158,1-7 1,4-3 96,-4-7 0,3-5-247,2 1 140,0-7 133,0-9 1,5-10-349,0-13 0,6-5 133,-2-4 0,4-5-309,1-4 1,0-4 164,1-6 0,4 2-13,0 3 0,-1 8 306,-3 6 1,-1 12 165,0 3 0,-4 7 33,-1 6 1,-4 4-113,4 6 1,-6 8 428,2 6 0,-3 4-184,-2 10 0,0-3 254,0 9 0,0 2-151,0 2 0,0 1-36,0-1 0,-5 2-182,0-7 1,1 0-74,4-5 0,0-4-465,0 0 0,0-7 238,0 2 0,1-8-1338,4-1 1483,-4-7 0,12 10 0,-5-6 0</inkml:trace>
  <inkml:trace contextRef="#ctx0" brushRef="#br1">26943 1521 7773,'0'-8'-499,"0"2"922,0 6 417,0 0-596,0 6 1,5-3 370,0 7-331,6-7 1,-4 3-83,8-6 0,4 0-41,0 0 1,6 0 18,-1 0 0,9-6-223,5-3 1,-2 1 54,2-2 0,-5 2-467,5-1 1,-6-2 247,1 6 1,-3-1-1339,-2 1 1545,1 3 0,-7-4 0,-2 6 0</inkml:trace>
  <inkml:trace contextRef="#ctx0" brushRef="#br1">27881 1208 7912,'0'-22'0,"0"-3"-107,0 6 1,-4-5-198,-1 5 1,-5-1 599,6 1 1,-7 3-62,1-3 0,-2 3-56,-3 2 1,1 6-93,0 4 0,4 2 5,1 2 0,1 2-40,-1 2 1,-2 6 2,6 9 1,0 3 72,5 6 0,0 7 21,0 3 1,0 8 11,0 1 0,0 7-72,0-2 0,2 10-107,2 4 0,-2-8 117,3-1 0,-4-9-194,-1-1 1,0-4 66,0-5 0,0-8-27,0-7 1,0-5-11,0 1 0,-1-8-127,-4-2 1,-3-6-302,-6 2 0,-5 1 202,0-1 0,-6-2-360,1-8 1,-3 1 650,-1-10 0,-1-4 0,1-10 0</inkml:trace>
  <inkml:trace contextRef="#ctx0" brushRef="#br1">27455 1450 7912,'14'0'0,"2"0"11,3 0 1,-2 0-12,7 0 0,4 0 0,6 0 0,3 0-110,-3 0 0,-1 0-188,-5 0 0,-4-5 298,0 1 0,-7-7 0,4 3 0</inkml:trace>
  <inkml:trace contextRef="#ctx0" brushRef="#br1">27910 1550 7912,'14'0'0,"2"-5"0,3 0 0,3-4-449,6 4 0,2-6 310,4 1 1,-3 2 570,7-1 0,-6 0-495,1-6 1,-3 3 24,-2 2 0,-6-1-545,-3 6 168,-9 1 415,-4 4 0,-6 0 0,0 0 0</inkml:trace>
  <inkml:trace contextRef="#ctx0" brushRef="#br1">28180 1180 7282,'0'14'635,"0"2"-323,0 3 1,-6 9 115,-4 10 0,-2 7-81,-3 7 1,3-5-31,2 10 0,-2-5-166,2 0 1,4-3-134,1-6 1,3-2-88,2-3 0,0-10-314,0-9 1,2-3-131,3-2 1,-2-6 288,6-3 0,-4-4-171,5-1 1,-7-6-36,2-3 430,-4-10 0,5-4 0,2-5 0</inkml:trace>
  <inkml:trace contextRef="#ctx0" brushRef="#br1">28407 1237 7912,'13'1'148,"-3"4"0,-2-2 316,-4 7 0,-2-1-4,3 5 0,1 2-182,-1 3 1,-1 3 287,-4 7 1,0 4-94,0 0 1,0 7-215,0-2 0,0-4-348,0-1 1,0-3-400,0-1 1,5-5-190,0-1 1,0-5 676,-5 1 0,6-4 0,2 0 0</inkml:trace>
  <inkml:trace contextRef="#ctx0" brushRef="#br1">29261 1308 7704,'11'6'593,"3"4"1,-2 4-355,12 5 0,-5-3-59,5 3 1,4-5-261,5-5 0,-1 4-320,-8-4 1,1-2-276,-6-3 1,0 0-20,-5 0 694,-6-2 0,-2 11 0,-6-5 0</inkml:trace>
  <inkml:trace contextRef="#ctx0" brushRef="#br1">29516 1294 7961,'-14'6'579,"0"3"-343,0 10 1,-8 4-155,-7 5 0,-1 2 108,-8 3 0,7 2-287,-2 3 1,3-3-282,1-7 1,9-1 377,5-3 0,1 2 0,6-3 0</inkml:trace>
  <inkml:trace contextRef="#ctx0" brushRef="#br1">30370 1180 7942,'0'-8'157,"6"2"89,-5 6 0,6 1-28,-7 4 1,0 3-109,0 6 1,0 2 92,0 3 1,0 3-85,0 6 0,0 1 25,0-1 1,0 2-83,0 4 0,0-3 26,0 7 0,0-8-149,0-2 1,0-1 34,0-8 0,0 0 131,0-5-392,0-6 193,0-1 1,0-9-34,0-3 0,0-3 33,0-6 0,0-8-164,0-6 1,1-4 101,4-11 0,1 4-117,4-8 0,4 2-44,0 3 0,1 4 47,3 0 0,-2 8 314,-2 1 0,1 9 80,-1 10 1,0-1 140,0 7 1,-4 0-32,-1 9 1,-1 9 173,2 10 1,1 3-152,-6 1 0,1 6 23,-1-1 1,-4 5-199,4-5 1,-4 0 50,-1-5 0,0 1-561,0-1 1,0-6 74,0-3-1130,0-3 389,0-2 1094,0-6 0,0-1 0</inkml:trace>
  <inkml:trace contextRef="#ctx0" brushRef="#br1">30711 1351 7942,'16'0'558,"3"0"0,-4 0-155,4 0 0,2-2-465,-2-3 1,4 4-90,-4-4 1,2-1-121,-2 1 0,-5-1-105,0 1-323,1 3 514,-8-4 185,1 6 0,-1-6 0,-7-2 0</inkml:trace>
  <inkml:trace contextRef="#ctx0" brushRef="#br1">31507 1052 7942,'0'-14'-335,"0"0"-42,0-1 0,-6 1 162,-4 0 1,-4 0-81,-5-1 1,2 6 488,-7 0 1,5-1-67,-5-4 1,5 0 295,-4-1 0,7 6-160,2-1 0,-1 7 294,6-1-383,3 2 1,-1 5-32,7 7 0,0 4 12,0 10 1,0 7-41,0-2 1,0 4-61,0 0 0,0 2 75,0 3 0,0 3-180,0-3 0,5-2 80,0 2 0,-1 0-79,-4 4 1,0-1 25,0-3 1,-1 2-142,-4-7 1,2 0 50,-6-4 0,-1-3-89,-4-2 0,0-3-138,-1-7 0,0-6 99,-4-3 1,1-4-63,-5-1 0,0 0 302,0 0 0,-4-13 0,5-2 0</inkml:trace>
  <inkml:trace contextRef="#ctx0" brushRef="#br1">31066 1152 7920,'21'0'201,"1"0"154,6 0 1,2 1-387,3 4 0,-2-4-325,2 4 0,-3-3-237,-2-2 0,-1 1 593,-3 4 0,3-3 0,-5 4 0</inkml:trace>
  <inkml:trace contextRef="#ctx0" brushRef="#br1">31493 1237 7920,'20'0'0,"-4"0"-21,3 0 1,3 0-21,2 0 0,3-2 263,1-2 0,2 0-63,3-5 1,-3 4-150,4-4 1,-4 4 37,-2-5 1,-6 6-651,-3-6 317,-9 7 0,-4-5 29,-6 3 0,-2 4 63,-2-4 0,-9 4 193,-6 1 0,-6 0 0,3 0 0</inkml:trace>
  <inkml:trace contextRef="#ctx0" brushRef="#br1">31749 881 7920,'8'15'0,"-2"0"0,-6 4 0,0-1 342,0 5 1,-5 6-18,0 4 1,-4 5 9,4-5 0,-1 5-146,1-5 1,2 5-1,-7-5 0,6 0-135,-6-4 1,7-1 123,-2 1 0,4-6-408,1 1 0,0-6-161,0 0-945,0-2 567,0-8 307,0-1 0,5-15-95,-1-7 557,7-5 0,-3-15 0,6-1 0</inkml:trace>
  <inkml:trace contextRef="#ctx0" brushRef="#br1">32076 910 7920,'8'6'0,"-2"2"-214,-6 6 1,0 0 378,0 1 1,0 1 609,0 2 0,0 5-298,0 5 1,0 5-34,0 0 1,-2 5-28,-2-5 1,2 7 129,-3-2 1,4 3-36,1 2 1,0-1-126,0 1 1,0-2-160,0-3 1,1-2-72,4-3 1,-3-3-67,2 4 0,-2-6 115,-2-4 1,-6 3-11,-4-4 1,-3-1-546,-1 2 0,-5-7 349,0 2 0,-6-3 0,3-2 0</inkml:trace>
  <inkml:trace contextRef="#ctx0" brushRef="#br1">12640 2403 7899,'-6'-8'-526,"4"1"549,-4 7 87,6 0 0,1 0-12,4 0 1,3 0 19,6 0 0,2 0-89,3 0 0,2 0 40,2 0 1,10 0 6,1 0 0,13-1-126,10-4 1,1 3 111,9-2 1,-6-3-69,6 3 0,-12-3 64,2 3 1,3 2-356,6-3 1,8 4 332,2 1 1,2 0-111,-3 0 1,-8 0 84,-1 0 0,-11 1-45,-2 4 0,-1-2 267,5 7 1,-1-2-131,1 1 1,3-1 178,-3-3 1,8-4-76,-8 4 1,3-3-260,-3-2 0,6 0 200,3 0 0,10 0-261,5 0 1,-4 0 28,-1 0 1,-10-5-130,-4 0 1,1-4 27,-1 4 1,4-1 201,-4 1 1,6 3 1,-8-9-17,6 6 1,-8 1 5,-1 4 0,0-2 195,-5-3-1,5 4-167,5-4 1,-2 3 10,6 2 1,0 0-79,6 0 59,-8 0 1,0 0-17,-8 0 1,6 0-14,0 0 1,7 0-72,2 0 0,-1 0 59,1 0 0,-6-4-30,-9-1 0,1 0 36,0 5 1,6-1 2,4-4 1,2 3 26,2-2 0,-1 2 2,-4 2 0,-3 0-9,-6 0 0,-5 0 7,1 0 0,-1 5 8,5 0 0,1 6-16,4-2 1,-9-3 135,4-1 1,-5 1-121,0-1 0,-7 5-45,-7-6 0,-7 6 337,2-5 1,-3 4-262,-1-4 1,-1 1 61,1-1 1,-2-4-30,-4 4 1,4 2 296,-3-3 0,-4 1-328,-1-5 0,-3 0 42,-2 0 0,1 5-11,-1-1 0,0 1-188,0-5 0,-4 0-59,-1 0 1,-4 0-509,4 0 198,-6 0 133,10 0 1,-10 0-317,7 0 1,-5 2 645,4 3 0,-6 2 0,3 8 0</inkml:trace>
  <inkml:trace contextRef="#ctx0" brushRef="#br1">2602 3938 7201,'-8'0'396,"-4"0"0,9 0-129,-7 0-150,7 6 0,-3 2 9,6 6 0,0 1 6,0-1 1,6 6 31,3 4 1,4 4-44,1 6 1,1 2-84,-1 7 1,-2 6 69,-2 3 0,1 9-146,-6 6 0,-1-4 141,-4-2 1,0-2-31,0-2 0,-1-11-254,-4-4 1,3-13 41,-2-1 1,2-14-619,2 1 303,0-11-724,6-23 1178,2-6 0,7-30 0,-1 4 0</inkml:trace>
  <inkml:trace contextRef="#ctx0" brushRef="#br1">2787 3824 7266,'14'0'101,"1"0"1,-1 5-10,0 0 0,5 1-4,0-1 1,6-4 82,-1 4 1,4 1-71,5-1 1,5 0-61,10-5 0,4 0 60,10 0 1,-4 5-117,4-1 1,-1 1 111,-4-5 1,2 0-312,-12 0 0,-1 0-52,-8 0 0,1 0 110,-6 0 0,4 0 308,-9 0 1,2 2-139,-11 2 1,0 0 215,-5 5 1,-4 1-81,-1 4 0,-6 5 48,2 0 1,-3 7 0,-2 3 1,0 1 157,0 8 1,-5-5-183,0 5 1,0-3-22,5 7 0,0-7-400,0 8 1,5 1 161,0 3 1,6 1-292,-2-6 1,4-4 374,1 0 0,1-6 0,-1 3 0</inkml:trace>
  <inkml:trace contextRef="#ctx0" brushRef="#br1">3967 3924 7975,'-6'22'0,"3"5"-477,-7-4 1,7 4 288,-2 2 0,4 4 306,1 0 0,0 7 92,0-3 1,0 0-61,0 1 0,0-11-246,0 1 1,4-9 84,1 0 0,2-5-692,-3-4 259,-2-4 444,4-12 0,1-9 0,0-7 0</inkml:trace>
  <inkml:trace contextRef="#ctx0" brushRef="#br1">3981 3796 7975,'10'0'-22,"-1"0"0,1 0-150,4 0 0,0-5 127,0 0 1,2-1 18,3 1 0,3 4 127,7-4 1,1-1 47,3 1 1,10-1 71,9 1 1,9 2-62,6-7 1,1 2-431,-2-1 0,5-2 298,-9 6 0,4-4-102,-9 4 0,0 0 101,4 5 0,4 0 44,2 0 1,-9 0-98,-1 0 0,-11 2-32,-4 2 0,-1 3-28,-7 2 0,-8 4 92,-7-4 0,-3 4-58,-2 1 1,-6 0 62,-3 1 1,1 0-8,-1 4 0,0-3 223,-5 3 0,0-3-186,0-2 1,0 0 21,0 1 0,0-1 22,0 0 0,0 2 84,0 3 1,0-2-73,0 7 1,0-1 8,0 6 1,0 6-36,0 3 1,0 9-150,0 5 1,0 3 95,0 2 0,-2 8-326,-2-3 1,0 2 64,-5-12 0,6-9-95,-2-5 0,3-6-694,2-4 1032,0-6 0,-4 2 0,-1-10 0,0-3 0</inkml:trace>
  <inkml:trace contextRef="#ctx0" brushRef="#br1">5432 3838 8045,'8'-6'-138,"4"0"33,-2-4 0,9 4-213,4 6 0,6 0 135,4 0 0,10 0 303,9 0 1,-2 0-113,2 0 0,0 5 209,5-1 0,-5 1-14,1-5 1,-6 0 102,5 0 1,5 0-350,5 0 0,-5 0 151,-5 0 1,-7 5-91,3 0 1,-10 6 108,-5-2 1,-9 5-176,-5 5 0,-5 4 74,-5 5 1,2 7-13,-6 3 1,0 4 68,-5 6 1,0-1 74,0 10 1,0-2-75,0 12 1,-5-7 110,0 1 0,1-2-319,4-3 1,1-7 142,4-6 0,-2-8-1042,7-11 1023,-7-4 0,9 1 0,-4 1 0</inkml:trace>
  <inkml:trace contextRef="#ctx0" brushRef="#br1">3029 4421 8228,'0'-8'-1668,"1"4"1539,4 8 0,-3 4 96,2 7 1,3 5 225,-2 4 0,1 1-126,-1-1 1,-2-4 62,6-6 1,-4-1-117,4-3 1,1-4 141,4-6 0,0-6-82,1-4 1,4-15-28,-1-8 0,3-7-5,-2-2 0,-3 0-159,3 5 0,-8-5 77,-2 5 1,-6 7 65,2 1 1,-5 10 121,-5 0 1,-7 10-92,-7 4 1,-6 3 71,1 2 0,2 11-94,-2 4 0,8 7-24,2-3 1,6 4-148,8-4 0,8 0 136,6-4 0,13-8 0,9 0 0</inkml:trace>
  <inkml:trace contextRef="#ctx0" brushRef="#br1">4707 4123 7978,'-23'6'448,"4"4"1,8 2-492,2 2 0,4 1 107,-4-1 0,6 5-45,-2 0 0,3 0-110,2-5 0,0 0-153,0 0 0,7-6 71,2-3 1,-1-3 172,1-2 0,1-2-93,4-3 1,0-4 35,1-10 0,-6-3-135,0-7 0,-5 1 114,0-1 0,-2 6-221,-2-1 1,0 7 47,0-2 1,-2 3 250,-2 2 0,-4-1 0,-6 1 0</inkml:trace>
  <inkml:trace contextRef="#ctx0" brushRef="#br1">6029 4080 8094,'-14'0'0,"-1"0"0,1 0-339,6 6 0,-3 4 200,6 9 0,1-2 372,4 7 1,0-2-122,0 2 0,0 1-115,0-6 1,0 5 129,0-5 1,4-5-71,1-5 1,6-6 19,-1 2 0,1-5-30,-2-5 1,4-2-13,-4-8 0,2-5-116,-1-4 0,1-1-213,-6 1 0,4-3-68,-4 4 0,4 1 362,-4-2 0,6 0 0,-3-4 0</inkml:trace>
  <inkml:trace contextRef="#ctx0" brushRef="#br1">6626 4066 7945,'-2'-8'-191,"-2"3"1,2 2-384,-3-2 0,10 4 407,4-4 1,7-1 324,8 1 0,8-4-10,15 4-127,10-6 0,8 9-232,6-3 1,0-1 195,0 1 1,-6 1 184,-4 4 0,1 0-71,4 0 1,-4 1 4,9 4 0,-11 3-46,-3 6 0,-7 5 95,-7 0 1,-8 6-88,-7-1 1,-6 1 10,-7-1 1,-8 3 187,-2-4 0,-3 9-118,-2 1 1,-2 4 445,-3 0 0,-2 1-343,-8 10 0,6-2-20,-1 1 0,7-4-18,-2-1 1,4-1-446,1-8 0,1 1 23,4-6 210,3-6 0,13 5 0,1-5 0</inkml:trace>
  <inkml:trace contextRef="#ctx0" brushRef="#br1">7209 4279 8100,'-14'-14'0,"-1"6"0,1 2 0,0 6-542,0 0 0,0 1 400,-1 4 1,6 3 248,-1 6 0,2 7 258,-1 2 0,-2 4-76,6 2 1,0-2-106,5-4 1,7-2-39,2-7 1,10-1-265,5-4 1,-2-3-22,2-6 0,-2-8-50,2-6 0,2-8 109,-2-11 1,-2 3-139,2-3 1,-7-2-4,2 2 1,-5 0 4,-4 4 1,1 6-8,-6-1 1,-1 7 222,-4-2 0,-6 9 0,-2 4 0</inkml:trace>
  <inkml:trace contextRef="#ctx0" brushRef="#br1">7792 4023 8025,'6'-8'0,"-3"-3"-176,7 7 1,-1-1 88,5 5 1,7 0 349,3 0 1,9 0-170,5 0 0,14 0-166,5 0 1,8 0 102,-4 0 1,1-5-17,-5 0 0,-5 1-624,0 4 662,-6 0-7,9 0 0,-9 0 265,6 0-249,0 0-17,-1 0 0,1 4-18,-10 1 0,-1 1-37,-7-1 1,-11 5-41,1 9 98,-13-4 18,2 12 1,-12-9-3,4 5 1,-3-4 121,-2 5 0,0-5 280,0 5 0,0-1-210,0 6-190,6-1 10,-4 1-8,10 5-279,-10 3 128,10 5-506,-10 1-330,11 0 628,-12-1 1,12-5 26,-4-4-559,-2-10 823,5 4 0,-4-5 0,6 7 0</inkml:trace>
  <inkml:trace contextRef="#ctx0" brushRef="#br1">8417 4236 8003,'-9'0'-347,"-1"0"328,1 0 1,-5 7 156,-1 2 0,6 6-17,0 3 0,4 0 121,-5 6-144,7-1 0,-3 6 219,6-1-204,0-6 1,5 3-181,-1-6 0,7-1 120,-1-9 1,7 2-180,2-6 1,2-6 68,-2-9 1,-2-6-246,7-7 151,-1-1 38,0-11 0,-3 2-17,-6 0 0,1 0 9,-1 4 0,-6 5-88,-4 1 0,-2 5 42,-2-1 0,-2 10-111,-2 4 0,-4-1 278,-6 1 0,-1 0 0,-5 12 0,-2 1 0</inkml:trace>
  <inkml:trace contextRef="#ctx0" brushRef="#br1">9071 4080 7866,'15'0'-58,"-1"0"0,8 5 130,6 0 1,7 1 63,8-1 0,6-4-40,3 4-37,3-3-1273,-4-2 1263,4 0 0,-11 0 13,5 0 167,-6 0-177,6-7 120,-5 6 1,11-12-43,-3 4 0,-3 2 22,-1 2 1,-6-1-72,-4 1 1,-4 2 27,-11 8 6,-2-3 806,-7 10-776,0 2 240,-6 2-117,-2 5-171,-6-7 0,0 5 261,0 0-235,0 6-53,0-9 0,0 9 107,0-6-51,0 6-129,7-2 1,-4 5-199,6 0 125,1 1-120,4 6 1,-4-5 72,-1 3 1,-1 2 122,1-2 0,4 6 0,-5-2 0</inkml:trace>
  <inkml:trace contextRef="#ctx0" brushRef="#br1">10209 4094 8005,'11'-4'-289,"3"-1"0,-1 0 607,10 5-144,1 0 1,12 0-15,7 0 1,11 0-12,7 0 1,6-5-179,-6 1 1,1-1 117,-5 5 0,-3 0-113,-7 0 1,3 0 103,-12 0 1,5 0-133,-10 0 1,0 0 62,-4 0 1,-5 6-28,-1 4 1,-10-2-78,1 1 1,-9 1-163,0 4 1,-4 2 55,-1 3 0,0-4 143,0 4 1,-1 2 122,-4-2 0,3 1-95,-2-1 1,2-1 106,2 5 1,0-1-53,0 2 1,2 3 159,2-3 1,-1 3-71,7 1 1,-2 5 1,1 0 1,2 0-153,-6-4 1,1 1 86,-1 3 0,-3-1-121,2 6 1,-2-5 91,-2 5 1,5-4-12,-1 9 0,3-8 51,-2 7 1,-4 3 16,4 2 1,1 5-94,-1-4 0,0 1 12,-5-2 0,0-3-113,0 4 0,0 1 84,0-2 0,0 2-40,0-2 0,-2-1 55,-3 6 1,4-4 113,-4 4 0,3-6-30,2 1 1,0-3 182,0-1 1,5-1-174,0 1 0,6-2-31,-2-3 0,3 8-98,-3-3 1,4 4 114,-4 0 0,-3 2-54,-1 3 1,2 4 25,-3-4 1,1-2 53,-5 3 1,0-6-73,0 5 0,5-5 15,-1 6 0,1-1 36,-5 5 0,5-2 20,0-3 0,-1-2-27,-4-2 1,5-2-12,0 6 0,1-5-45,-1 5 1,-2 0 30,7 5 1,-7 0-234,1 0 1,-2 0 183,-2 0 0,5-2-29,0-3 1,-1 3 74,-4-2 0,0 3-4,0 6 0,0-3-17,0 2 1,0-2-8,0-3 0,0-3 39,0-1 1,0-6-46,0 1 0,0 2-8,0-2 0,2 7 19,3-2 0,-4 3-8,4 2 1,1-1 0,-1-4 0,1 1-5,-1-5 1,-3 1-8,2-2 1,3-1 11,-3 6 0,6 0-66,-5 5 1,-1-2 61,-4-3 1,5 4-69,0-4 0,0-2 83,-5 3 1,0-6-3,0 5 0,1-5 95,4 6 1,-4-1-109,4 5 0,-3-5 6,-2 0 1,0-2 8,0 2 0,5-3 7,-1-6 0,1-3 6,-5 2 1,0-2-67,0 7 1,5 2 31,0-2 0,-1 2-12,-4-1 1,0-4 24,0 3 1,0-2-1,0-3 0,0 3 18,0 2 1,0-3-23,0 4 1,0 1-12,0-2 0,-4 5 15,-1-5 0,0 1 72,5-6 1,0 0 73,0-5 1,0 3-125,0-7 1,0 7 29,0-3 0,2 3-17,2-2 1,-2 8-68,3-4 0,-4 9 54,-1-4 1,0 7-67,0-2 0,0-1 53,0 1 0,0-5-50,0 5 0,0-6 78,0 2 0,0 0 2,0 0 1,0 4-26,0-5 0,0 7 7,0-2 0,0-1 44,0 1 0,0-5-42,0 5 0,0 5 78,0 5 0,0 6-328,0-2 1,0 4 252,0 1 1,0-2 1,0-2 0,0 7-5,0-3 0,0-2-32,0-2 0,0-9-89,0-1 0,-1-3-429,-4-12 1,3 1 225,-2-15 1,-4 3 290,-2-13 0,-1 0 0,2-9 0,2-2 0</inkml:trace>
  <inkml:trace contextRef="#ctx0" brushRef="#br1">2673 4037 8045,'-14'0'-444,"0"-6"1123,0-2-107,0-6-345,-1 0 0,6 4-67,-1 1 1,1 6 94,-5-2 1,4 3-137,1 2 1,-2 0-105,-8 0 0,3 7 138,-3 2 0,3-3 2,2-1 1,0 2 15,-1-3 1,6 1-35,-1-5 1,1 0-8,-5 0 1,0 0 66,-1 0 1,4 0 8,-3 0 1,3 0-79,-8 0 1,-1 2 17,1 2 0,-7-2-115,3 3 1,-4-4 112,-2-1 0,-5 0-231,-4 0 1,-2 0 60,2 0 1,-6 5-110,6 0 0,-5-1 102,10-4 0,0 2 56,5 3 1,-1-4 63,1 4 1,-1-3 153,1-2 1,4 0-196,1 0 1,4 0 25,-5 0 0,5-7-145,-5-2 1,7 1 155,-2-1 1,-2 1-177,2-2 1,0-3 138,5 4 0,0 3 193,0 1 1,4 3-65,1 2-114,6-6-260,-4 4 334,7-4-591,0 6 156,0 0 221,-6 6 1,4 2 11,-2 7 0,-4-1 180,-2 0 0,2 5-29,-1 0 0,4 6-35,-4-1 0,4 3 19,-4 1 0,4 2-23,-5 3 0,6-1-237,-6 6 1,5 0 126,-4 4 1,4 6-110,-4-1 1,4 5 115,-5-4 1,6 4 61,-6-5 0,5 2 1,-4-1 0,4 1 5,-4 3 1,4 8 98,-4-3 0,4 3-206,-5-4 1,7 1 236,-2 0 1,4-6-116,1-4 1,0 2 46,0-1 1,0-1-22,0-4 1,0 6-77,0 3 1,5 3-9,-1 2 1,1 4-123,-5 1 1,0 1 41,0-1 1,0-2 105,0 6 0,0-4 47,0 4 0,0-6-61,0 2 0,0-4 144,0-1 1,0 0-79,0 0 0,0-2-8,0-3 1,0 5 3,0 0 0,0-5 9,0 5 0,0-3-80,0 2 1,0 3 53,0 3 0,-5-4-65,1 4 1,-1-2 50,5 1 1,0 2-34,0 4 1,0-4 23,0-6 1,0 0 17,0 0 0,0 4 2,0 1 0,0 4 3,0-4 1,0 1-31,0-2 0,0 3 17,0 2 0,1-3-26,4-6 0,-3 1 24,2 4 0,3 8-107,-2 5 1,1-4 70,-1-4 0,-2-1-9,6 5 1,-4-4-263,4-1 0,-4 2 272,5 8 1,-7-7 46,2 7 0,1-8-43,-1 3 1,1 0 52,-1-5 1,-4 1-44,4 4 1,1-8 25,-1 8 0,1-9-11,-1-1 1,1-2 55,4-2 1,3-5-56,-4 0 0,4 2-3,1 7 0,-1-2-153,-4 2 0,2 2 143,-6-1 1,1 1-50,-1-1 0,-4-4 34,4 4 0,-3 1 15,-2-1 0,-5 4 50,0-4 0,1-1 188,4-4 0,0-5-190,0 0 0,0-4 22,0 4 0,0-5-140,0 5 0,0 1 121,0 3 0,-2 1-166,-3 0 0,2 0 86,-6 0 1,4 0-28,-5 0 0,2-1 67,-1 1 1,-4 0 14,4 0 1,3 0 32,1 0 0,3-7 12,2-2 0,0-1-59,0-4 0,0 3 8,0-9 0,0 0 34,0 1 0,7-5-22,2 5 0,-3 0 153,-1 4 1,1 6-201,-1-1 1,0 2-17,-5-2 1,0-1 30,0 6 0,0-4 2,0 4 0,-2-5-31,-2 5 0,0-1 19,-5 1 0,4 2-16,-4-7 0,6 5 24,-2-4 0,-1-6 60,1-4 1,-2-1-66,3 1 0,2-2-3,-3-3 0,4-8-24,1 4 0,0-6-1,0 1 1,0 1-21,0-6 0,5 0 34,-1-4 1,7-6 3,-1 0 1,2 1-8,3 4 0,4-4 107,0-1 0,6-4-63,-1 4 0,2-4 11,3 5 0,1-3-24,3 3 0,-3-4 4,3-6 1,-1 0-43,1 0 1,-3 0 29,3 0 1,4 0 3,0 0 0,6 0 2,4 0 1,9 0 138,5 0 0,6 0-129,-6 0 0,1 0-37,-5 0 0,-2 0 23,-3 0 1,8 0 1,-3 0 1,14 0-94,0 0 1,4 0 98,-4 0 0,-7 0-124,-2 0 1,-3 0 104,-3 0 0,8-1 120,2-4-346,10 3 0,-7-6 399,7 4-68,-6 2 1,-2-4-45,-7 6 1,-2 0 26,12 0 1,1 0-74,9 0 0,-4 0 40,-6 0 1,-4 0-149,-1 0 1,-4 0 88,4 0 0,2 0-103,8 0 1,-4 0 23,4 0 0,-3 0 32,-2 0 0,-9-2 41,-1-2 0,-2 0 1,12-5 1,-2 4 31,-29 0 0,1 1 0,33-1 13,2-5 0,-10 7 51,-4-1 1,1 2-76,-1 2 1,10 0 33,0 0 1,2 0-50,-3 0 0,-2 0-2,-2 0 1,-3 0 8,-2 0 0,4 0-2,10 0 0,-3 0-147,3 0 1,-4-2 135,0-2 0,-8 0 35,-2-5 0,1 4-42,-1-4 0,10 6 139,-1-2 1,4 3-129,-4 2 0,-6-4 114,-4-1 0,-1 0-38,2 5 1,-2 0 15,6 0 0,5 0-48,5 0 0,-2 0-13,-7 0 0,-4 0-116,-6 0 1,0 0 121,0 0 0,6 0-45,3 0 1,4 0 26,1 0 0,-3 0-10,-7 0 0,1 0 57,-10 0 0,-2 0 17,3 0 0,3 0-18,6 0 1,4 0 10,-4 0 0,-2 0-161,-8 0 1,2 0 130,-7 0 0,1 0-123,-6 0 1,6 0 99,-1 0 0,12 0-10,-3 0 1,3 0-7,-7 0 0,3 0 4,-3 0 1,-4 2 66,-5 2 1,-2-2-63,-8 3 0,5-4 136,-5-1 0,6 5 32,-1 0 0,-1 0-71,1-5 0,-2 0 146,2 0 0,1 0-211,-6 0 1,2 0 54,-2 0 1,-3 0-101,4 0 0,-4-2-93,-2-3 0,0 4 77,1-4 0,-1-1-24,1 1 0,1-5 41,3 6 0,-3-1-5,3 5 0,2 0 20,-2 0 1,0 0 5,-4 0 1,2 0-6,-2 0 1,2 0 7,-7 0 1,1 0 11,-1 0 0,-2 0-30,-3 0 0,-3 0 41,3 0 0,-3 0-26,-2 0 0,0-5 152,0 0 1,0-6-84,1 2 1,5-4 17,4-1 1,4-2-40,6-3 1,2 2 17,6-7 1,3 2 1,2-2 1,-4 2 78,-1 3 1,4 2 4,-8-7 0,0 5-61,-9-4 0,-3 5-192,-2-1 1,-3-1-197,-7 1 0,-2-2 88,-2 2 0,-2-3 146,-3-6 1,-4-1 61,4 1 0,-10-2-1116,-4-3 0,-4 0 144,-1-10 703,-7-3 27,5-17 0,3 25 1,0-2-1,2-3 1,0 0-1</inkml:trace>
  <inkml:trace contextRef="#ctx0" brushRef="#br1">10351 4592 8443,'-14'5'-185,"0"-1"0,-4 7 166,4-1 0,-3 3 92,7 1 1,2-5 314,-1 1-329,6-7 0,-4 5-42,7-3 0,2-4 162,3 4 0,2-4 214,8-1 0,7 0-139,6 0 0,10-4-189,14-1 0,5 0 116,9 5 0,4 0-680,-4 0 0,-2 0 281,-3 0 1,-7 2-74,-2 3 1,-5 1-523,5 3 1,-6 9 812,2-4 0,-10 10 0,-4-2 0</inkml:trace>
  <inkml:trace contextRef="#ctx0" brushRef="#br1">10209 6056 8113,'-8'-6'-520,"3"3"599,10-7 1,0 7 302,9-2 0,3-1-145,12 1 0,13-1-88,10 1 1,16 4-94,-28-2 0,1 1 0,1 0 0,0 1-143,0-2 1,1 1 0,36 0-61,-3-2 0,3 2-115,1 2 0,-4 0-137,-5 0 0,-8 6-240,-10 4 1,-6-2 638,-9 1 0,-3-2 0,-7 7 0,1 3 0</inkml:trace>
  <inkml:trace contextRef="#ctx0" brushRef="#br1">10266 7250 8318,'-10'-9'-11,"1"-1"293,6 7-70,-4-9 174,7 10 0,8-4-140,6 6 1,8 0-246,12 0 0,10-5 73,13 0 1,7-4 25,12 4 1,-1-6-453,-35 6 1,0 0 0,36-7 327,-36 4 0,1 2 1,-1 1-1,2 2-198,3 0 1,0 1 0,-4 1 0,0 0 35,2 1 0,-1 0 186,28 0 0,-1 7 0,-12 1 0</inkml:trace>
  <inkml:trace contextRef="#ctx0" brushRef="#br1">10266 8445 8177,'-7'7'-49,"-1"6"0,-4-5 52,2 6 1,4-4 118,6-1 0,0-4-49,0 4 1,8-5 123,6 0 0,7-2 211,7-2 1,15-2-82,9-2 0,16-4-212,-28 1 1,0-1 0,1 1 0,1 0-184,-2 0 1,0 0 0,0-2-1,-1-1 63,37-9 1,-35 9 0,2 1-353,1 2 0,2 0 0,1 0 0,0 1 357,-1 1 0,-2 1 0,2 0 0,-1 1 0,-3 3 0,1 0 0</inkml:trace>
  <inkml:trace contextRef="#ctx0" brushRef="#br1">10081 9980 8109,'-7'-14'0,"6"-2"0,-4-3 0,4 3-193,1-3 124,12-3 1,4 6 401,12-3 1,7 4-131,3 0 0,10 1 74,4 0 1,6 6-69,8 3 0,1 4-172,9 1 0,-4 0-30,-1 0 0,-6 0 101,-3 0 0,-2 0-564,1 0 1,12-7 361,-31 3 1,1-1-1,-2-2 1,-1 0-212,3-3 0,-1 1 305,34-7 0,-35 1 0,-1-2 0,31-11 0,-3-4 0</inkml:trace>
  <inkml:trace contextRef="#ctx0" brushRef="#br1">10223 11131 8730,'14'-6'817,"8"3"-424,7-6 0,12 1-129,11-2 1,16-7-30,8 3 0,1-4-1363,-36 11 1,-1 0 1146,34-7 1,5 0-113,-3-1 1,-35 9 0,1 0 57,3 1 0,1 0 1,0 1-1,1 0-444,-4 2 1,-1 0 0,39 0-130,-15-3 608,-3 10 0,-4-8 0,-7 3 0,-6-3 0</inkml:trace>
  <inkml:trace contextRef="#ctx0" brushRef="#br1">10294 12510 7956,'0'-14'268,"0"5"151,0-1 1,2 1-264,2-5 1,6 4-239,9 1 0,6-1 162,13-4 1,8 0 56,15 0 0,3 1-1260,2 3 1230,3-2 1,-10 9-25,3-7 0,4 7-309,5-2 1,2 4-298,7 1 1,-1 0 242,2 0 1,-10 0 279,-10 0 0,-2-5 0,-5 0 0,-7 2 0,-6 1 0</inkml:trace>
  <inkml:trace contextRef="#ctx0" brushRef="#br1">10251 12482 8345,'0'14'-204,"0"0"0,2 7 191,3 3 0,-4 4 148,4 5 0,1 12-219,-1 11 0,0 12 106,-5 8 1,0-30-1,0 1-263,0 0 1,0 1 0,0 8 0,0 2 299,0 1 0,0 0 1,0 2-1,0 0-41,0-1 0,0-2 0,0-2 0,0-1-275,0-7 1,0-1 0,0-2-1,0 0 257,0 35 0,5-4 0,-1-9 0,0-6 0,-3-2 0</inkml:trace>
  <inkml:trace contextRef="#ctx0" brushRef="#br1">9157 12340 7503,'0'-19'-225,"0"0"1,-5 0 224,0 5 0,0 4 119,5 1 0,-1 6 208,-4-2 1,4 6-172,-4 9 1,-2 3-33,3 15 0,-7 7 270,1 17-306,-2 6 0,-3 21-224,8-37 0,0 2 0,0 3 0,0 2 205,0 3 0,0 0 1,-2 3-1,-1-1-331,0-2 1,1 1-1,-1-1 1,1 1 312,1 0 1,2-1-1,-1-5 1,-1 0-250,1 1 0,0-1 1,2-6-1,1-1-88,-6 31 1,2-8-1169,-1-11 1454,3-16 0,1-1 0,0-16 0,0-3 0</inkml:trace>
  <inkml:trace contextRef="#ctx0" brushRef="#br1">7906 12255 8007,'-15'-8'199,"7"3"-184,4 10 1,2 7 82,2 7 0,0 13-90,0 1 1,0 10 14,0 9 1,0 1 103,0 14 1,0 12-245,0-35 1,0 2-1,0 5 1,0 1 218,0 2 1,0 1 0,-2 2 0,-1 1-434,1 3 1,0 1-1,-2-2 1,1 0 322,1 2 0,0-1 1,1-6-1,0-2-390,-1-7 0,-1-2 1,2 33-882,1-11 1279,0-15 0,0-16 0,0-7 0,0 1 0</inkml:trace>
  <inkml:trace contextRef="#ctx0" brushRef="#br1">6427 12468 8062,'0'-8'-840,"0"-5"745,0 12 313,0-6 363,0 7-131,0 0-264,0 13 1,0 3-21,0 12 0,0 12-2,0 2 1,-2 20-35,-2 9 0,0 5-215,0-34 0,-1 1 0,3 2 1,-1-1-31,-2-4 1,1 0 0,2 6 0,1 0 77,-2-4 0,1 1 1,1 3-1,0 0-533,1-3 1,0-1 0,0 32 569,0-17 0,7 0 0,0-6 0</inkml:trace>
  <inkml:trace contextRef="#ctx0" brushRef="#br1">5147 12454 8061,'7'-19'-728,"2"0"1,2-5 427,-1 5 0,1-5 326,-7 5 1,6-4 78,-5 4 0,-1 0 142,-4 5 0,0 4 604,0 1-535,0 5 0,0 1 17,0 13 1,0 13-68,0 20 1,-4 9-150,-1 15 0,2-28 0,1 2-353,2 8 0,0 2 1,-2 4-1,-2 2 245,-1 4 1,0 1 0,1-1 0,0 1 33,0 2 1,-1 0 0,0 1-1,0 0-63,-1 3 1,-2 1-1,2-4 1,0-2-165,1-3 0,0-1 0,1-7 0,2-2 66,1-2 1,2-1-1,-1 34-1176,0-10 1294,-6-19 0,9-2 0,-3-12 0,3 0 0</inkml:trace>
  <inkml:trace contextRef="#ctx0" brushRef="#br1">3996 12112 8064,'-8'7'-523,"-3"1"-84,6 6 0,-5 2 475,6 3 0,-3 3 369,3 6 0,2 7 13,-3 3 1,-1 9-136,1 5 0,1 11-128,4 9 1,-3-28-1,1 2 141,0 5 0,-1 2 0,-2 7 0,-1 1-386,1 3 0,1 0 0,0 4 0,0 0 287,-1-1 1,0-1 0,3-1 0,1-1 18,-1-3 1,-1-3 0,2-5 0,1-2-431,-1-7 1,2-2-1,5 27 190,3-17 1,4-12 191,1-21 0,-6 6 0,-1-9 0</inkml:trace>
  <inkml:trace contextRef="#ctx0" brushRef="#br1">2830 12240 8088,'-10'0'-341,"1"0"0,-1 7-274,-4 2 1,-2 12 614,-3 7 0,2 10-54,-7 14 0,5-3 218,-4 13 1,-1 7-356,10-27 0,0 2 0,-1 1 1,1 1 295,0 4 0,0 0 0,0-2 1,1 0 100,1 1 0,0 2 0,-1 0 1,1 2-17,2 6 1,1 0 0,1-2 0,2 0-59,0 0 1,2 0 0,2-5 0,1-2-118,-2-2 1,1-1-1,2-5 1,2-2 137,2 1 0,1-1 0,8 21-153,15-8 0,-7-4 0,11-10 0,4-12 0,7-11 0</inkml:trace>
  <inkml:trace contextRef="#ctx0" brushRef="#br1">2716 12311 8359,'-9'0'-1193,"-1"0"223,7 0 924,-3 0-38,-1 0 0,4 0 456,-6 0 1,-1 0-174,-4 0 1,-2-4 166,-3-1 1,-3-6-140,-6 1 1,-7 4 116,-3 1 0,-5 5-97,-4 5 1,-7 9-160,-12 10 1,25-11 0,-2 1-99,-6 0 1,-1 0-1,0 0 1,0-1 103,5-1 1,0 0-1,-1 1 1,0-1-266,4-2 0,-1-1 1,1 0-1,-1-1 76,-2-2 1,0-2-1,-34 2-99,8-6 1,12-8 75,12-6 0,10-8-219,9-11 0,8-5-111,10-9 0,12-6 448,12-8 0,5-6 0,-5 30 0,2-1 0,1-2 0,1-1 0,0-1 0,0 0 0</inkml:trace>
  <inkml:trace contextRef="#ctx0" brushRef="#br1">2659 11032 8362,'-28'0'-85,"-5"-5"78,-1 0 0,6-4 181,4 4 0,1-4-113,-6 4 0,1-6 6,-1 1 127,1 4 1,-2-6-17,-3 2 1,-5 4-178,-10 1 1,-9 3 172,-9 2 1,-3 8-298,-3 7 0,1 7 36,0 11 0,5 8 72,33-18 0,0 1 0,0 0 1,-1-2-305,-37 16 1,0-5 167,0-9 0,14-10-69,10-9 1,6-13-133,12-11 1,6-13 351,13-20 0,4 0 0,6-9 0,0 2 0</inkml:trace>
  <inkml:trace contextRef="#ctx0" brushRef="#br1">2744 9824 8351,'-23'-7'0,"-1"-2"0,7 2 4,-2 3 192,9 2 0,-2 2-321,2 0 0,-2 0 98,-3 0 1,-1 5-110,-2 0 1,2 4 103,-3-4 0,-2 0-60,2-5 0,-6-2 216,1-3 0,2-3 251,-2-6 0,-1-2-79,-8-3 1,-3 4 165,-7-4 1,-12 3-197,-7 2 0,-7 4-361,-7 1 0,3 7 69,-3 2 1,5 6 153,5 9 0,-8-3-571,3-2 1,-2-4 243,7-6 0,9 0-293,9 0 0,10-6 28,5-4 464,16-9 0,-5-3 0,12-6 0,1-1 0</inkml:trace>
  <inkml:trace contextRef="#ctx0" brushRef="#br1">2744 8601 8399,'-20'0'0,"-4"0"0,-1-2-10,1-2 0,2 2 199,3-3 1,3 4-58,-3 1-53,4-7 1,0 6-99,1-4 1,0 2 135,0-2 1,-2 4-168,-3-4 0,2-1 71,-7 1 0,0-2 273,-4 3 0,-7 2-94,-3-3 0,-11 4 114,-8 1 1,-12 6-196,29-1 1,-1 0 0,-36 6-65,1-2 0,10-2 141,4-7 0,-1 0 27,1 0 0,-1-7-324,1-2 0,10-6 79,0-3 0,11 2-675,3-3 0,13-2 99,1 2 598,7 0 0,6 2 0,-3 3 0,-4 3 0</inkml:trace>
  <inkml:trace contextRef="#ctx0" brushRef="#br1">2673 7421 8511,'-8'-6'-489,"-3"2"-70,7-5 1,-6 4 394,5-4 492,-6-1 0,4-4 171,-8 0-429,1 6 0,5-5 93,-1 4 1,1 1 166,-6-2 1,1 6 76,0-6 0,0 6-158,0-6 0,-5 2 148,0-1 0,-7 1-93,3 3 0,-12 3-124,-8-2 0,-9 4 19,-14 4 1,-8 4-345,29-1 0,-1 1 0,1-1 0,0 1 219,0 2 1,0-1-1,-1-1 1,1 0-74,2 2 0,0-1 0,0-1 0,-2-2-85,-5-1 0,0 0 0,6 1 0,0-1 41,-1-2 0,0-1 0,-32 2-601,5-4 0,11 0 360,-6 0 1,7 0-330,4 0 0,0 0-11,4 0 624,10-6 0,7 4 0,6-2 0,1 2 0</inkml:trace>
  <inkml:trace contextRef="#ctx0" brushRef="#br1">2858 5857 8204,'-28'-6'0,"1"4"-137,3-2 0,4 2 172,5 2 1,0 0 79,-4 0 1,3 0-126,-3 0 0,-2 5-120,2-1 1,-6 7 196,1-1 0,-1-2-56,2 1 1,-4-4 163,3 5 1,-3-7-98,-1 1 0,-7-2 394,-3-2 0,-5-5-73,-4 1 0,-18-3-166,26 5 1,-2-1-1,-3 3 1,-1-1-307,-2-1 1,-1-1-1,4 2 1,1 1 226,-37 0 1,38 0 0,-1 0-137,-2 0 0,0 0 0,-2 0 0,0 0 89,4 0 1,1 0 0,-32-7-571,17-2 1,6-4 110,9-1 352,12 0 0,0 1 0,15 4 0,4 2 0</inkml:trace>
  <inkml:trace contextRef="#ctx0" brushRef="#br1">2403 4805 8577,'-14'0'-60,"0"0"-94,0 0 631,-1 0-232,1-6 1,5 4-96,-1-2 0,5 0-188,-4 0 0,-1 0 248,-4-5 1,-6 4-38,-4-4 1,-15 1 336,-9-2 1,-12-1-55,-6 7 0,-10-1-405,-5 5 0,38 2 0,-1 2 37,-2 0 1,-2 2 0,-5 2 0,-2 1-359,-6 0 0,-1 1 1,5 2-1,0 0 357,2-3 0,1 1 1,5-1-1,0 1-146,2-3 0,0 0 1,4-1-1,2 0-694,-2 0 0,1-2 1,-31-4 7,7-10 745,9-2 0,11 1 0,3-3 0,7-7 0,4-4 0</inkml:trace>
  <inkml:trace contextRef="#ctx0" brushRef="#br1">12626 7592 8392,'-8'-23'-830,"2"9"1,7 6 1060,4 4 0,4 2-182,10-3 1,-1 4 132,5 1 0,9 1-124,11 4 0,9-3 259,14 2 1,7-2-432,-31-2 0,1 0 0,38 0 199,-1 0 1,-37-3 0,0-2-94,1-2 0,2 0 0,3-1 0,1 0-30,-2-4 0,-1 0 0,-3 4 0,-1-1-276,28-10 0,-13 5 73,-10 4 0,-10-1-248,-5 6 489,-16 1 0,8 10 0,-9 2 0</inkml:trace>
  <inkml:trace contextRef="#ctx0" brushRef="#br1">13749 7279 9573,'14'0'-754,"5"0"898,0 0 1,6 6-74,-1 4 1,3-3 54,1 3 0,-4-2-1,0 1 1,-2 4-140,2-4 0,1 4 220,-6 1 139,0 1 0,-7-1-168,-2 0 1,-4 5-34,-6 0 1,-12 8-104,-7 1 0,-13 7-279,-6 8 0,-16 12 104,25-25 0,-3 1 1,-8 7-1,-2 0-231,-5 4 1,-1 2-1,-9 7 1,-3 2 0,17-15-1,0 1 1,-1-1 0</inkml:trace>
  <inkml:trace contextRef="#ctx0" brushRef="#br2">2944 12439 8193,'0'-14'0,"0"-5"0,0 0 0,0 0-684,0 5 1,0 0 39,0 0 458,0-1 0,-5 6 186,0-1 1,-6 7 315,1-1-92,-2 2 1,-2 2 647,-1 0-182,1 0-317,0 0 329,0 0-110,6 0-531,2 0 88,6 0 1,0-2-241,0-2 1,4-4-16,1-6 1,6-2 14,-1-3 1,-3 1 81,3-5 0,-1-1 31,6-4 0,-1-1 117,0 1 1,5-1-96,0 1 0,2 1 196,-3 3 1,0-1-92,6 6 1,-1-5-98,6 5 1,5-4-8,4 4 1,0-5-2,5 5 0,-4-6-116,9 1 0,-9 2 73,-1-2 0,-6 7 55,1-2 1,0 3-36,-4 2 1,1 5 144,-11-1 0,6 7-31,-1-2 1,-2 4 65,1 1 0,1 0-108,4 0 0,2 0 19,4 0 1,-3 0-136,7 0 0,-6 0 69,1 0 0,2 0-71,-2 0 0,2 0 83,-2 0 1,-6 0-18,6 0 1,-11 0-4,6 0 0,-2 0-40,2 0 0,-4 0 56,-1 0 1,1 1 1,5 4 1,-1-4 133,1 4 1,4 2-87,0-3 0,5 1-24,-5-5 1,6 0 0,-1 0 0,2 0-86,-2 0 1,1 0 79,-6 0 1,7 0-28,-2 0 1,9 0-27,5 0 1,8-5-18,2 1 0,3-6-72,-8 5 1,3-1 92,-8 1 1,-3 4-61,-2-4 0,-3 3 67,-1 2-9,6 0-16,-5 0 0,10 7 34,-7 2 0,5-1 3,-4 2 1,1-1 16,-2 5 0,-4-4 13,0-1 0,-1-4-71,-4 4 1,3-5 35,2 0 1,6-2-136,3-2 1,3 0 80,2 0 1,-5-5-112,0 0 1,-7-1 64,-3 1 1,-1 4 29,-7-4 1,-1 3-43,-5 2 0,-4-1-1,0-4 1,-2 4 9,1-4 1,4 3 19,-3 2 1,-2-1-24,2-4 1,-2-3 25,2-6 1,1 0 25,-6-1 0,0 0-35,-5-4 0,0 3-42,0-3 1,-1-2-20,-4 2 51,4 0 0,-11 5 112,2 0 1,0 1-131,0 4 132,-2-4-87,4 5 1,-6-6-28,0 0 1,2 0-8,3-1 0,-4 4-111,4-3 0,1 3 141,-1-8 0,4 3-18,-4 2 1,5 0 228,-6 0 0,3 1-112,-3 4 251,-2 2-177,4 1-1,-6 4-36,7 2-11,-6 8 0,10 7-90,-6-1 0,1 0-25,-1 0 1,-2-4-4,7-1 0,-6 1 48,6 4 0,-5 0 102,4 0 1,-4 0-108,4 1 0,-4-3 144,5-2 0,-6 6-73,6-7 1,-2 7 15,1-7 0,4 4-74,-4 1 0,-1 0 6,2 1 0,-1-1-77,5 0 0,1 0 94,-1 1 0,0-3-74,0-2 1,5 2 46,0-2 0,2-2-74,-2 1 1,-2-1 58,7 1 0,-5 3 34,4-8 1,-4 6 8,5-5 0,-5-1 225,5-4-243,-1 0-3,-1 0 0,4 0 22,-7 0 3,6 0-41,-3 0 44,0 0-15,5 0 28,-11 0-63,11 0 1,-10 0 70,7 0 153,0 0-198,4 0 1,-4 5 54,-1 0 0,3 6 14,7-2 1,-3-1-17,3 2-33,3-7 0,-4 5-35,6-4 0,-5-2-13,5 3 1,-5-4-35,5-1 1,-5 0-20,5 0 1,-5-4-76,5-1 151,0 0-491,5 5 511,-1 0 1,1 0-143,0 0 98,-1 0-20,1 0 14,-7 6 1,4-2-44,-7 5 1,0-4-84,-4 4 0,-1-6 99,0 2 1,1 2-2,-1-3 1,-4 1 592,0-5-571,-1 6 1,6-4 119,-1 3 1,1 1-97,-1-1 1,-1 1-9,-3-1 0,1-4 5,-6 4 1,5 1 30,-5-1 0,4 0-47,-4-5 0,2 5 126,-2-1 1,-3 3-57,3-3 0,-2 0-32,2 5 0,-3-4 1,3 4 0,-4-4 27,0 4 1,-1 1-79,0 4 1,0-4 69,1-1 1,-1 1-131,0 4 0,0 0 99,0 0 0,1 0-6,-1 1 1,0-1-61,0 0 0,0 0-132,1 1 1,-3-1 61,-2 0 0,-4 0-215,-6 0 0,0 1-801,0-1 0,-6 0 102,-4 0 1025,-2 0 0,-9-6 0,-1-1 0</inkml:trace>
  <inkml:trace contextRef="#ctx0" brushRef="#br2">6768 10549 8441,'0'-8'-980,"0"1"1233,0 7 0,5 11-62,0 4 1,4 8-31,-4 1 1,4 8-54,-4 1 0,1 2 175,-1-2 1,-3-3-160,2 3 1,-2-3 2,-2-2 0,0-4 12,0 0 1,0-7-4,0 2 0,-6-5-158,-4-4 0,2 1 187,-1-6-209,-1-1 1,-4-4 134,0 0 0,1-12-394,4-7 0,2-8-53,7-6 0,0-4-68,0-5 0,8-1 49,7 0 1,0 1 107,9-1 1,1 2 223,8 3 1,-2 3-172,2 7 1,-8 11 504,-1 2 0,-5 6-171,4-1 0,-5 4 549,1 6 0,-4 8-38,0 6 0,-6 5 244,1 5 0,-6 9-336,6 0 0,-7 4 30,2 5 1,-4-2-478,-1 7 1,0-3 119,0-1 0,8 0-2060,6-1 1848,1-5 0,11-3 0,-3-5 0</inkml:trace>
  <inkml:trace contextRef="#ctx0" brushRef="#br2">10351 12297 8359,'0'-14'-1834,"0"0"2149,0 0 1,0-1-245,0 1 0,2-5-51,2 0 1,-1-6-18,7 1 0,-5-1 1,4 1 0,-4-3 63,4 4 0,-1 2 80,2 2 112,2-3-98,-4 6 0,2 1-134,-1 5 0,-4 7 32,4-2 1,-4 2-114,5-2 176,-7 4-95,9-6 1,-8 7 8,5 0 0,-4 0 15,4 0-2,1 0 0,4 2 81,0 3-42,0-4 0,1 10-45,-1-6 0,-5 5-40,1-6 0,-5 7 42,4-1 0,-6-2-24,2 1 0,-2-1 18,2 2 1,-4-3-104,4-2 0,3-3 121,2 3 0,-3-4 6,3-1 0,-1 0-66,6 0 1,-1 0 30,0 0 1,2-1-35,3-4 1,-3-3 39,3-6 0,-4-5-252,0 0 0,0-7 70,4 3 1,-8 1-97,4-2 0,-4 2 116,3-2 1,0 2 47,0 3 1,-1 3 149,-4-3 0,4 8-227,-3 2 220,-4 6-149,7-4 364,-12 7-161,5 0 80,-6 7 1,0 1-67,0 6 1,0-5 43,0 1-183,0-1 1,5 1 63,0-1 0,1-6-42,-1 2 1,1-2 39,4 2 0,2-2-71,-2 7 1,2-6 39,3 6 1,-1-5-64,0 4 1,0 0 67,1 6 1,-3-6 0,-2 1 0,2-1 21,-2 5 1,1 1-36,-2-1 1,4 2 87,-4 3 1,3-2-78,-3 7 1,4-7 174,-4 2 0,-1-3-162,2-2 1,-6 0-45,6 0 0,-1-6-133,5-3 1,1-3-280,-1-2 1,-2-2-69,-2-3 0,3-4 485,-4-10 0,4-10 0,1-7 0</inkml:trace>
  <inkml:trace contextRef="#ctx0" brushRef="#br2">10763 11231 8156,'-8'0'27,"2"2"193,6 2 1,0 9 41,0 6 0,0 8-180,0 1-50,0 1 0,5 5 169,0-5 1,6 4-5,-2 0 0,-1 2-230,1-2 0,-1-3 162,2 3 0,1-3-511,-6-1 0,4-7 133,-4-3 0,0-8-294,-5-2-43,0-6-191,0 4 285,-7-20 1,-1-3 491,-6-12 0,5 4 0,-1 1 0,1-1 0,-6-5 0,8 1 0,2 0 0,3 1-89,2 3 0,0 2 89,0 3 0,2 3 51,3-3 0,2-1 175,8 1 0,-1 0 72,0 4 1,2 1-131,3 0 1,-3 0 50,3 0 1,-4 4-49,0 1 0,-6 4 29,1-5 1,-6 7 97,6-1-141,-7 2 1,3 4-82,-6 2 0,-8 6-128,-6 9 1,-2 9-216,-7 10 0,1 3 146,-2 2 0,-1 4-399,6 1 1,6-9 43,8-11 476,4 1 0,7-13 0,2 4 0</inkml:trace>
  <inkml:trace contextRef="#ctx0" brushRef="#br2">11005 11416 8558,'14'0'291,"2"0"-284,3 0 1,3 0-201,6 0 1,-1-7 149,-3-2 0,1 1-545,-6-1 0,0 5 99,-5 0 489,1 2 0,-7 2 0,-2 0 0</inkml:trace>
  <inkml:trace contextRef="#ctx0" brushRef="#br2">11076 11558 8214,'-22'9'-653,"3"1"260,10-7 1972,-4 10-999,11-12 1,4-1-739,12-9 1,7-4-547,7-1 1,0 0 389,1 0 0,-5-1-383,-1 1 697,1 6 0,4-11 0,1 3 0</inkml:trace>
  <inkml:trace contextRef="#ctx0" brushRef="#br2">11304 11231 8950,'0'14'729,"0"7"-443,0 2 1,4 15 45,1 5 0,5 12-84,-6 7 0,3 4-685,-5-26 0,0 1 0,0 33 467,3 2-332,3-4 0,-1 0 0,8-1 1</inkml:trace>
  <inkml:trace contextRef="#ctx0" brushRef="#br2">11844 11757 8117,'-7'-8'-472,"6"2"0,1 7 817,9 4 1,1 5-37,4 9 0,-3 3-142,8 6 1,-3 0-196,-2 1 1,0-1 77,1 1 1,-3-1-244,-2 1 0,2-1 114,-2 1 0,-2-7-112,1-3 0,-6-4-124,2 0-191,3-7 0,-6-4 221,2-8 1,-7-11 284,-2-8 0,-12-11 0,1-2 0</inkml:trace>
  <inkml:trace contextRef="#ctx0" brushRef="#br2">11901 11814 8117,'-10'-35'-376,"1"7"0,6 1 187,-2 8 1,3-5 406,2 5 0,5 0-1,0 5 1,7 0-35,3 0 0,-1 1-231,5 3 0,-3-1 118,-2 7-141,0-7 0,0 9 149,0-3 0,-6 7-417,-3 7 1,1 2-75,-1 13 413,0 6 0,-5 6 0,0 7 0</inkml:trace>
  <inkml:trace contextRef="#ctx0" brushRef="#br2">12043 11828 8117,'13'-19'-489,"-4"0"1,2 0 282,-6 5 1,6 0 146,-2 0 93,-2-1 0,1 7-49,-4 4 1,-2 4-183,3 4 1,-4 6 99,-1 9 0,0-2 87,0 7 0,-5-5 36,1 5 1,-1-5 321,5 4-227,0-5-126,0 2 0,2-12 48,2-3 0,3-7-6,2-7 0,4-2-332,-4-13 295,4 7 0,1-10 0,0 5 0</inkml:trace>
  <inkml:trace contextRef="#ctx0" brushRef="#br2">12171 11700 8117,'9'-5'-613,"1"1"504,-1-1 0,10 0 360,0 0 0,0 1-223,-5 4 0,5 0 49,0 0 1,5 0 18,-5 0 0,0 0-14,-5 0 0,0 6 119,1 3 0,-3 4-66,-2 1 0,2 1-264,-2-1 0,2 0-70,3 0 1,4-6 198,0-3 0,6-16 0,-3-5 0</inkml:trace>
  <inkml:trace contextRef="#ctx0" brushRef="#br2">11503 4791 8403,'15'0'-641,"4"0"0,3 0 876,7 0-30,6 0 1,9 0-189,13 0 1,-2-2-189,2-2 1,0-4 50,-5-6 0,-3-1 144,-2 1 0,-9 1 1,-5 4 0,-7 1-2,-3 3 0,-10 4 17,1-4 1,-7 11 24,2 9 0,-6 7 87,2 11 0,-10 3 15,-4 7 0,1 12-71,-2 7 1,2 10-142,-1 4 1,5-35 0,2 0 108,2 40 0,0-40 0,0 0 43,0 40 0,3-40 0,2 0 30,9 35 0,2-2-260,7-8 1,-1-4-59,2-10 1,3-11-112,-3-13 0,-9-1-61,0-8 0,-11 0 128,1-5 0,-5-4-63,-5-1 1,-9-6 287,-10 2 0,-15 3 0,-5 0 0</inkml:trace>
  <inkml:trace contextRef="#ctx0" brushRef="#br2">11716 6099 8403,'20'0'0,"4"0"0,9-6-228,5-4 1,5-3 218,4-1 1,4-5 198,6 0 1,-5-6-389,0 1 1,-6 4 154,1 1 0,-3 5-489,-1 4 0,-11-1 532,-4 6 0,-9-6 0,2 3 0</inkml:trace>
  <inkml:trace contextRef="#ctx0" brushRef="#br2">11716 5331 8441,'11'0'-707,"6"0"0</inkml:trace>
  <inkml:trace contextRef="#ctx0" brushRef="#br2">1010 14501 8754,'1'16'-213,"4"2"1,2 0-332,2 6 1,4 4 486,-4 5 0,4 0 453,1-4 1,0-1 190,0 1-535,1-7 0,-1-2 43,0-5 1,0-1 15,1 0 1,3-6-57,1-3 0,0-4 65,-4-1 0,4-6-101,0-4 1,6-4 68,-2-5 1,11 2-17,4-7 0,-2 2 23,2-2 1,-5 4-10,5 6 1,-5 4-35,5 1 0,-6 5 3,1 0 1,2 2-157,-2 2 1,6 0 148,-1 0 0,9 0-148,6 0 1,8-8 86,6-6 1,1-7-248,-2-7 1,-3 4 246,-6 1 1,1-1-6,4-4 1,9 1 40,-31 14 0,1 2 1,36-10 17,-1 7 1,-10 5-36,-4-1 0,-4 7 9,-1-2 1,0 4-52,0 1 1,6 0 43,3 0 0,-2 5 182,-3-1 0,-4 6-107,-5-6 1,-1 6 13,-4-5 1,5-1-52,10-4 0,7 0 0,7 0 1,2-6-437,-2-3 1,-5-4 437,0-1 1,0 0-103,-5-1 1,5 6 66,5-1 0,-5 7-76,0-1 0,-6 4 40,-8 4 1,-11 4 2,-4 6 1,-2 1 19,2-1 1,1 0 219,0 0 0,-1 0-224,1 1 1,4-3 6,1-2 1,1 2 58,-2-2 1,-7-2 49,2 1 0,-4-1 42,0 2 0,2 2 232,-7-2 0,2 4-339,-2 5 0,3-3-22,7 3 0,-2 1 9,-3-1 1,1 2-15,-6-2 0,5 1 8,-4 4 0,-1 1 40,-5-6 1,-4 5-61,0-5 0,-2 6 25,1-1 0,3 1 1,-7-1 0,1 1 1,-1-6 1,-3 5-61,3-5 0,1 0-17,-1-5 0,2 0 18,-2 0 1,-3 0-28,3 1 1,-4-1-2,0 0 40,5 0 1,-4-1 5,3-4 0,-3 2 2,-2-6 1,0 0 0,0-5 0,1 0-61,-1 0 0,0-8-8,0-6 1,0-2 3,1-8 0,0-4-123,4-5 0,-3-2 125,3 2 0,-3-2-2,-2-3 0,0 3 240,1 7 1,-3-4-15,-2 4 1,2-4 28,-2 9 0,1 2-80,-2 2 1,4 3 136,-4 2 0,4 0-299,1 0 1,5-1 104,0 1 1,7 5 69,-3-1 0,6 1-22,4-5 1,-3 4-755,3 1 0,2-1 226,-2-4 0,5 0 104,-5 0 0,0 1 163,-4 3 0,-2-1 262,-4 7 0,2-6 166,-6 5 1,5 1-137,-5 4 1,0 1 131,-5 4 0,7-2-60,3 7 1,2-1-36,3 5 0,6-4-108,2-1 0,6-1-32,5 2 1,2 1-38,7-7 0,-2 8-175,-3-3 1,2-3 67,-7-1 0,7-2-76,-2 2 1,5-3 95,5 2 1,-4-2-121,4-2 0,-4 5 271,-1-1 1,-6 3-37,-4-3 1,2 0 171,-2 5 0,7 0-77,-2 6 0,8-6 129,2 1 0,6-7-152,-2 2 1,-3-4 1,-1-1 1,-2 0-44,2 0 1,4 0-10,10 0 0,-3 0-109,2 0 0,-2-6 38,-2-4 1,-3-1-122,-6 2 1,4-4 112,-9 4 1,4 1-2,1-2 1,-3 1 361,2-5 0,-4 1-113,-5 3 0,-3-2-18,-6 2 0,-5-2-128,0-2 1,-5-1 162,5 1 0,-2 0-179,2 0 0,3-2 23,-3-3 0,-3 2 86,-2-7 0,-3 5 87,-2-5 1,-1 2-106,-3-2 1,-4-1-103,-5 6 0,-1-6-151,0 1 1,0-3 122,0-1 0,7-2-7,3-3 0,3-4 0,1-5 0</inkml:trace>
  <inkml:trace contextRef="#ctx0" brushRef="#br2">8204 15595 7778,'-2'-12'-215,"-2"2"0,2 2 760,-3 4-141,4 2-149,1-4-230,0 6 659,0 0-482,0 6 1,5 2-22,-1 6 0,6 0-40,-5 1 1,6 5-2,-2 4 0,-3 3-61,-1 1 1,1 7 77,-1 3 1,0-2-187,-5 2 0,0-2 92,0 2 1,-5 2-105,0-7 1,-4-1 32,4-9 0,-1 3-45,1-8 0,4-3 81,-4-6 0,2-6 5,-2 2-44,3-3 0,-6-4 42,4-3 0,2-4-235,-3-10 1,5-5 66,5-9 1,3-3-154,6-7 1,1-4 19,-1-1 0,5-5 5,0 0 0,0 4 216,-5 2 1,5 3-7,0 1 1,0 8 120,-5 7 0,-1 6-39,-4 8 567,4-1-216,-5 1-145,6 6 1,-2 8-4,-2 10 0,1 2 75,-6 3 1,4 0-142,-4 4 1,6 8 6,-2 6 0,-1 7 80,2-2 1,-1 0-113,6 4 0,-3-2-93,-2 7 1,1-7 119,-7-2 0,7-7-242,-1 2 1,-2-3-235,1-1 0,-4-7-297,5-3 1,-6-10 191,6-4 0,-4-3 415,8-2 0,-3-19 0,10-5 0</inkml:trace>
  <inkml:trace contextRef="#ctx0" brushRef="#br2">8986 15723 7985,'-8'0'-114,"3"5"-57,10 0 1,3 0 1390,6-5-758,0 0 1,7 0-89,3 0 0,3 0-162,1 0 0,2-7-324,3-2 1,2-2 100,3 1 1,1-2-192,-5 2 1,-6 4-192,-4 1 1,-2-1-1108,1 1 1500,-8 0 0,-3-1 0,-4-2 0</inkml:trace>
  <inkml:trace contextRef="#ctx0" brushRef="#br2">9128 15496 6886,'8'20'461,"-3"4"0,1 5-78,-1 4 0,1-2 12,-1 7 1,-3 0-21,2 5 1,-2-2-318,-2-3 1,0 1 161,0-6 1,0-1-249,0-8 1,0 1 92,0-6 0,1-5-1429,4-4 1364,-3-7 0,10 3 0,-4-6 0</inkml:trace>
  <inkml:trace contextRef="#ctx0" brushRef="#br2">9669 15354 7985,'0'-10'579,"0"1"-129,0 6-200,6 9 0,2 5-78,6 13 1,0-5-106,0 4 0,1-4-8,-1 5 0,-2-5 47,-2 5 0,3-7-92,-4 2 1,-3-3 138,-1-2 1,-3 0-296,-2 0 0,0 1 42,0-1 1,-11 5-63,-4 0 1,-4 4 24,0-4 0,-3 7 24,-6-3 0,0 4 115,-1 2 1,1-7-22,-1-3 0,5-3 710,1-2-208,5-6 534,-2-2-689,12-6 0,14-2-279,13-2 1,8-6-35,6-9 0,-1 2-119,6-7 0,0 2-44,4-2 0,6-1 63,-1 6 0,5-5-676,-4 5 1,-1 5 308,-4 5 1,-7 6-1204,-3-2 1655,-3-3 0,-8 6 0,-1-4 0</inkml:trace>
  <inkml:trace contextRef="#ctx0" brushRef="#br2">10123 15226 7985,'0'14'-478,"5"-3"298,0 3 0,4-1 851,-4 11 1,5-1-223,-6 6 0,6 5-208,-5 4 1,4 5 91,-4 4 0,1 1-91,-1 9 1,-2 3-172,7 11 1,-7-6 148,1-4 0,4-4-396,2-5 1,-2-3-108,1-6 1,-4-8-175,4-7 1,-5-6 24,0-8-210,-2-6 157,-2-1 1,0-20 114,0-6 1,-6-8-209,-4-6 1,-3-10 577,-1-9 0,0-3 0,0-2 0</inkml:trace>
  <inkml:trace contextRef="#ctx0" brushRef="#br2">10166 15283 7985,'14'-13'-299,"1"4"0,-1-3 100,0 8 0,2-1 680,3 5 0,-3 0-138,3 0 1,-4 0-59,0 0 1,-1 2 184,0 2 379,0 4-520,0 6 0,-6 1-70,-3-1 0,-3-5-248,-2 1 0,0-1 90,0 6 1,-8-1-207,-7 0 0,-3 0 127,-6 0 1,-5-4-1027,1-1 1,-2 1 194,-8 4 1,-1-4-814,-9-1 1622,4-6 0,-18 10 0,4-5 0</inkml:trace>
  <inkml:trace contextRef="#ctx0" brushRef="#br2">15043 15155 7985,'-8'6'0,"0"3"-140,3 10 1,4-1 77,-4 6 1,3 4 615,2 5-313,0 7 1,0-4 116,0 7 0,0-1-188,0 1 0,0-5 86,0 0 1,-1-2-135,-4 2 0,3-3-70,-2-7 0,-3-6 36,3-3 0,-1-8-147,5-1 50,-6-7 1,4-9-223,-3-13 0,4-18-21,1-5 1,0-15 94,0 0 0,6-11-647,4-3 0,4 0 489,5-5 0,-2 7 109,7 7 0,-7 13 197,2 16 0,-3 9 240,-2 5 1,0 10 8,1 4 1,-3 18-91,-2 10 0,1 12 254,-7 12 1,1 2-128,-5 3 1,0 2 38,0-6 0,0 5-79,0-1 1,0-7-421,0-3 0,0-13-209,0-1 1,0-9-254,0 0 0,2-9 919,3-6-274,-4-2 0,12-8 0,-5-2 0</inkml:trace>
  <inkml:trace contextRef="#ctx0" brushRef="#br2">15285 15325 7985,'15'5'477,"4"0"1,3 4-54,7-4 1,-1 0-342,1-5 1,4 0 89,0 0 0,5 0-363,-5 0 0,-4-2 15,-6-3 1,-5 4-556,1-4 730,-4 4 0,0 7 0,-1 2 0</inkml:trace>
  <inkml:trace contextRef="#ctx0" brushRef="#br2">15455 15098 7985,'10'11'20,"-1"3"1,-6 10 4,2-1 0,1 6 538,-1 4 1,5 3-270,-6 7 1,1-5-167,-5 0 1,0 0-55,0 4 0,0-4-230,0 0 1,-5-6-354,1 1 0,-1-9 79,5-5-756,0-10 1186,0-3 0,0-18 0,0-4 0</inkml:trace>
  <inkml:trace contextRef="#ctx0" brushRef="#br2">15754 15069 7985,'8'7'84,"3"1"-42,-7 6 0,3-3 534,-3 3 1,-2-1-141,3 10 0,-4 1-421,-1 5 0,0-1 81,0 0 0,0 1-237,0-1 1,-4 1-13,-1-1 1,-6-6 8,1-3 0,2-3-50,-1-2 146,-1 0 405,-4-6-251,6-1 147,2-7-169,6 0 1,6 0 129,4 0 0,7 0-173,2 0 0,8 0-260,1 0 1,2-2-43,8-3 0,-1-1-383,1-3 0,-4-4 644,-5 3 0,-1-2 0,1-2 0</inkml:trace>
  <inkml:trace contextRef="#ctx0" brushRef="#br2">16209 14970 7985,'-7'8'0,"6"4"-77,-4-2 0,3 4 32,2 5 1,0 8 785,0 6 0,0 11-331,0-1 0,5 9-249,0 0 0,4 4 2,-4 0 0,6-3-118,-1-1 0,-2 0-109,1 5 0,1-7 79,4-2 0,-5-4-461,1-2 0,-6-10 235,6-4 0,-7-13-1093,2-1 836,-4-9 1,-1-5 6,0-10 1,-1-14-77,-4-4 537,-3-16 0,-6 0 0,0-13 0</inkml:trace>
  <inkml:trace contextRef="#ctx0" brushRef="#br2">16166 15041 7985,'8'-22'0,"5"3"-139,-4 9 0,5-1 73,5 7 1,-3-1 599,3 5 1,1 0-177,-1 0 1,5 0-32,-5 0 1,5 0-100,-5 0 0,0 6 130,-5 4 0,2 1-146,3-2 1,-8 4-121,3-4 0,-9 9-44,-1 1 0,-2 6 97,-2-1 0,-13 9-298,-6 5 1,-7-2 64,-8 2 1,-4 5-539,-9 4 0,1-6 299,-6-8 1,0-4 326,-5-6 0,0-2 0,0-7 0</inkml:trace>
  <inkml:trace contextRef="#ctx0" brushRef="#br2">16834 15482 7985,'0'-15'1109,"0"8"-1902,0 0 1,2 7 1092,3 0 1,4 2-147,10 3 1,-2-4 308,7 4 0,-5-4-211,5-1 0,1-6-11,8-3 1,-1-6-369,6-4 0,1 4-379,9-4 0,-7 3 506,6 2 0,-6-7 0,8-1 0</inkml:trace>
  <inkml:trace contextRef="#ctx0" brushRef="#br2">17858 14785 7985,'-19'-9'-279,"0"-1"1,-5 5 204,5-4 1,-4 6 48,4-2 1,-5-1 572,5 1 1,-5 0-159,5 5 0,5-5 130,5 1-294,-1-1-192,2 5 1,2 6-24,6 4 0,2 7 82,2 2 0,3 11-139,2-1 1,4 8 15,-4 1 0,4 11-66,1 8 0,0 2-53,1 7 0,-6-4-10,0 4 0,-5-8 52,0-1 1,3-6 43,-3-9 1,1-5 47,-5-4 0,-1-9-12,-4-5 1,2-4-47,-7 0 0,1-7 36,-5-4 1,-7-2-815,-3-2 851,4-6 0,-7-2 0,5-7 0</inkml:trace>
  <inkml:trace contextRef="#ctx0" brushRef="#br2">17431 15183 7985,'16'0'49,"3"0"0,-1 5 100,5 0 0,1-1-3,4-4 1,2-1 221,4-4 1,2 2-823,7-7 0,-1 7 24,1-2 430,-1-2 0,-5 5 0,-2-4 0</inkml:trace>
  <inkml:trace contextRef="#ctx0" brushRef="#br2">18071 15112 7985,'14'0'414,"1"0"0,0 0-324,4 0 1,-1-5-47,5 1 1,1-1 35,5 5 0,5-2-18,4-2 0,8-3-525,1-2 1,1 2 204,-5 7 0,-7 0-230,-3 0 488,-9 0 0,-4 0 0,-6 0 0</inkml:trace>
  <inkml:trace contextRef="#ctx0" brushRef="#br2">18256 14842 7985,'9'2'-315,"1"2"0,-7 6 651,2 9 1,1 4-85,-1 11 0,1 2 396,-1 7 0,-3 1-191,2 3 1,-2-1-210,-2 6 1,0-6-201,0 1 0,0-4-213,0-5 1,5 1-648,-1-5 1,3-3 125,-3-7 374,-2 3 312,11-12 0,-5 0 0,6-9 0</inkml:trace>
  <inkml:trace contextRef="#ctx0" brushRef="#br2">18611 14785 7985,'10'0'0,"-1"0"0,-4 0 142,5 0 1,-6 2-96,6 2 1,-5 4 843,4 7 1,-4 5-351,4 4 0,-6 4-318,2 5 1,-3 4-24,-2 5 1,0 9 22,0 6 0,5 0-155,-1 4 0,6 2-71,-6-1 1,3 0-291,-2-6 0,-2 1 186,6 0 1,-4 2-789,4 2 1,-5-4 894,0 0 0,-2 6 0,-2-4 0</inkml:trace>
  <inkml:trace contextRef="#ctx0" brushRef="#br2">19365 15013 7985,'-14'0'368,"6"0"-355,2 6 0,13-5 186,8 4 1,5 1 615,9-1-500,5 6 1,4-9-108,10 3 0,2-4-298,7-1 1,-2 0-446,-2 0 0,-6 0 279,-9 0 1,-5 0-551,-9 0 806,-4 0 0,-6 7 0,1 0 0</inkml:trace>
  <inkml:trace contextRef="#ctx0" brushRef="#br2">19422 15368 7985,'6'-21'966,"4"7"0,4 2-755,5 7 0,5-6 14,9 1 0,11 2-167,13-1 0,0 1 140,4-1 0,-2 1-306,-2 3 0,-8-1 47,-7-4-49,1 4 0,-13 6 0,5 0 1</inkml:trace>
  <inkml:trace contextRef="#ctx0" brushRef="#br2">20502 14714 7985,'-7'-8'866,"2"3"-533,10 10 1,2 9 222,8 10 1,-1 9-429,0 5 0,-4 3 50,-1 2 1,-4 6-150,4 3 1,-6 3 110,2 2 0,-3 0-184,-2 0 0,0-7 61,0-2 0,-5-7-115,0-8 1,-1-1-244,1-13 112,4-7 0,-7-7 0,3-10 0,3-9-106,-2-10 0,2-17 32,2-11 0,0-16 60,0-12 0,2 1-229,0 38 0,0 1 1,8-39 268,-1 39 0,1-1 0,7-34 343,7 8 1,-7 10-103,2 10 1,-3 11 576,-2 7 0,0 9-209,1 10 0,-1 6 8,0 8 1,5 6 396,0 9 1,0 9-258,-5 10 1,0 11 137,1 8 1,-1 1-264,0 9 1,-4-1-113,-1 5 1,1 5-754,4 0 1,2 0-2998,2-5 3433,5-13 0,10-1 0,0-13 0,2-1 0,4-7 0,5-4 0</inkml:trace>
  <inkml:trace contextRef="#ctx0" brushRef="#br2">18782 16633 7985,'-14'-14'-256,"0"5"-176,-1-1 0,1 7 401,0-2 1,-5 2 403,0-2 0,0 4-194,5-4 1,-5 5 24,0 5 1,0 1 192,5 3-221,0 4 1,4 0-59,1 6 1,5 6 101,0-1 1,8 4-4,6 5 1,4 4-15,5 5 0,-1 12-128,5 3 1,-5-2 61,1-3 1,-5 0-239,-5 5 0,2-1-56,-6-4 1,0 1-74,-5-5 1,0 4 46,0-5 0,-7-1-77,-2-8 0,-4 0-158,-1-10 1,-5-2 101,0-12 0,-6-6-280,1-4 596,-3-2 0,-7-21 0,-3-5 0</inkml:trace>
  <inkml:trace contextRef="#ctx0" brushRef="#br2">18356 17060 7985,'14'0'262,"6"1"163,4 4 0,8-2-191,1 7 0,11-7-136,-1 2 0,4-4 85,0-1 0,-1-6 56,6-4 0,1-4-393,3-5 0,6-1 192,0-4 0,-2 0-702,-8 10 1,-5-7 663,-9 12 0,3-7 0,-5 8 0</inkml:trace>
  <inkml:trace contextRef="#ctx0" brushRef="#br2">19123 17145 7985,'7'-8'0,"1"2"0,6 6 0,0-5-39,0 0 1,2-1 55,3 1 1,1 4 350,4-4 1,-2 3-370,-3 2 1,-3-4-309,3-1-77,-3 0 1,-7 7 107,1 2 1,-7 0-155,2 5 1,-5 1 431,-5 4 0,-3 0 0,-6 0 0,-7 7 0,-1 1 0</inkml:trace>
  <inkml:trace contextRef="#ctx0" brushRef="#br2">19194 17259 7985,'-28'22'0,"0"-3"0,1-3 272,3-2 179,3-6 481,7-2-534,6-6 0,15 0-40,12 0 1,7-2-159,8-2 0,2-4 28,7-6 0,-1-1-330,1 1 0,-2 0 131,-3 0 0,3 0-775,-3-1 0,3 3 746,2 2 0,-1 4 0,1 6 0</inkml:trace>
  <inkml:trace contextRef="#ctx0" brushRef="#br2">14702 14885 8255,'-15'-13'-122,"1"3"15,6-2 0,4 10 191,8-2 1,14 15 21,15 8 0,17 20-30,-15-14 0,1 2 0,2 6 0,0 4-351,3 4 0,-1 3 1,0 0-1,0 0 277,1 6 1,-1 0-1237,2 1 0,3 1 1234,10 4 0,2 1 0,-19-15 0,0 0 0,1 1 0,4 0 0,0 0 0,-1 0 0</inkml:trace>
  <inkml:trace contextRef="#ctx0" brushRef="#br2">20204 14529 8659,'-8'-14'202,"3"1"-1151,10 4 0,9 3 840,10 6 53,15 0 1,7 3 169,16 6 1,1 7 236,3 12 0,-28-11 0,0 1-498,0 1 0,0 0 0,6 4 0,2 1 245,4 2 1,0 1-1,-1-2 1,-1 0-270,2 1 1,0 0 0,-2-2 0,-1 0 177,-2 1 1,0 2-1,2-1 1,2 0-230,5 2 0,1 1 0,-1-1 0,0-1 222,2-1 0,1 0 0,-2 2 0,-1-1 0,-1-1 0,-1 1 0,1 0 0,1 1 0</inkml:trace>
  <inkml:trace contextRef="#ctx0" brushRef="#br2">20190 16591 7921,'-5'-10'0,"0"1"-574,0 5 342,5-2 0,7 6 595,2 0-170,10 0 48,3 6 0,8 2 131,3 7 0,-3-1-198,4 0 0,-4 0 89,-2 0 1,-1 2-340,-3 3 155,-4-3-20,-6 5 1,-6-3-91,-3 1 1,-3 7 17,-2-3 1,0 4-2,0 2 0,-8-6-4,-6 1 1,-1-2-87,-4 2 0,-1 0 139,1-10 1,0 3 81,5-7 0,6-4-32,1 0 0,11-6-134,5 0 97,7 0-11,12 0 1,7-6-119,3-4 0,3-4-145,2-5 0,-1 4-280,1-4 1,0 3 132,-1 2 373,7-1 0,-11-5 0,3-2 0</inkml:trace>
  <inkml:trace contextRef="#ctx0" brushRef="#br2">20701 16377 7921,'0'-8'-1009,"0"-4"1043,0 10 0,0 2 346,0 10 1,0 15-134,0 8 1,5 8 42,0 7 0,6 7 90,-2 6 0,-1 4-434,2 2 1,-1-1 68,6 10 1,-4-4-36,3-1 1,-3-7-285,8-7 1,-3-8 78,-2-12 1,0-7-180,0-6 1,-4-13-128,-1-1 276,-6-7 1,4-11-428,-7-6 682,-7-7 0,-7-20 0,-8-3 0</inkml:trace>
  <inkml:trace contextRef="#ctx0" brushRef="#br2">20602 16306 7921,'14'-14'0,"0"6"165,1 3 54,-1 4-129,6 1 0,2 0-126,7 0 1,-1 0 126,1 0 0,-2 6-93,-4 4 0,-2-3-207,-7 3 139,0-1 48,-6 6 1,-1 5 1,-7 4-72,0 3 151,-13 1 1,-3 2-357,-12 3 0,-2-3-5,-4 4 302,4-4 0,-4-2 0,5 0 0</inkml:trace>
  <inkml:trace contextRef="#ctx0" brushRef="#br2">21171 16619 7375,'14'0'-438,"6"-5"870,4 1 0,5-8-285,4 3 1,5-4 0,7-2-161,3-4 1,2 3-8,-7-3 1,1 3-101,-11 2 1,-1 1-680,-8 4 799,-10 2 0,-1 7 0,-6 0 0</inkml:trace>
  <inkml:trace contextRef="#ctx0" brushRef="#br2">21228 16278 7921,'14'-7'-854,"0"6"747,0-5 1,0 12 607,1 3 1,0 17-110,4 7 1,-3 8-136,3 6 1,-5 4-164,-4 6 0,1-2-248,-6-3 1,4 3-19,-4-2 1,11-3-702,-2 2 677,3-6 1,4 3-1,1-6 1</inkml:trace>
  <inkml:trace contextRef="#ctx0" brushRef="#br2">21896 16121 7055,'-8'0'97,"2"0"36,6 0 105,0 0 0,1 7 14,4 2 0,-4 1-14,4 4 1,2 3 124,-3 12 0,6 2-137,-6 7 1,6 8 89,-5 16 1,-1-2-344,-4 6 0,2-3 4,3 8 1,-2-8 22,6 9 0,1 2 0,4 5 0</inkml:trace>
  <inkml:trace contextRef="#ctx0" brushRef="#br2">17716 17813 8329,'0'-20'88,"0"-4"1,0 3 927,0 2-713,0 10-69,0 3 1,1 7-432,4 4 0,-3 3 87,2 6 1,-2 2-108,-2 3 1,5-2 189,-1 7 0,3-5-109,-2 5 0,-4-5 156,4 4 0,-4-4-181,-1 5 1,0-7 40,0 2 117,0-3 0,2-3 331,3-4-168,-4 4 71,6-5 1,-6 4-130,4-2 0,-3-2 29,2-4 0,4 0-64,2 5 0,2-4 13,2 4 1,2-6-130,3 2 0,3-3 71,7-2 1,1 0-167,3 0 1,-3 0 48,3 0 0,2-2 34,-2-3 1,5 2 42,-5-6 0,8 4-10,2-4 1,3 4 51,11-5 0,-2 6 11,11-6 0,-4 5 22,4-4 0,-6 6 19,2-2 1,-2-1 9,1 1 0,11-5-252,-32 8 0,0 0 0,39-5 172,-38 5 1,-1 0 0,36-1-221,-36-2 0,0 0 1,36 0 221,-36 1 1,0-1 0,2 2 0,0 1-21,5-3 1,1 1 0,-4 2 0,0 0-6,4 0 0,-1 0 1,-4-1-1,-2-1 27,-1 2 0,1 0 1,-1-1-1,0 1-10,2 2 0,1 0 0,2 0 0,0 0 57,1 0 0,-1 0 0,-3 0 0,1 0-34,37 0 1,-4 0-10,5 0 1,-38 2 0,1 1-12,3-1 0,0 0 1,-1 1-1,0-1 3,0-2 0,-2 0 0,34 0-206,-3 0 1,6-1 165,-36-2 1,0 1 0,2 1 0,-1-1-6,-3-3 1,-1 0 0,1 1 0,-2 0 9,35-5 1,-13-4-2,4 4 1,-11-2 48,6 1 0,-2-2 124,2 2 1,-4-1-28,4 1 1,-10-2 104,-5 2 0,-4-2-67,-5-2 0,-3-1-98,-7 1 0,0 0 105,1 0 1,-2-7-96,-4-3 0,7-4 190,-6-5 0,6 3-240,-6-3 1,-4-2 172,-1 2 1,-3-7-115,-2 2 1,-1 2 20,-3-2 1,-3 5 45,-2-5 0,-3 0-93,2-5 0,-4 1-77,-4-1 0,1-4 83,-7-1 1,5-4-68,-4 5 1,1-5 12,-2 4 0,-1-1-127,7 2 0,-1 1 122,5-6 0,-5 5-3,0-5 0,1 1 142,4-1 0,0 0-131,0 9 1,0-1 152,0 11 0,-5-5-122,0 5 1,-1 4 41,1 5 0,4 7-80,-4-2 1,-1 3-23,1 2 0,-6 0-19,1 0 1,2 4-165,-1 1 0,-1 1 12,-4-2 0,-6-1 3,-4 7 1,2-6 98,-2 5 1,0 1 46,-4 4 0,-8-5-4,-7 0 0,-6 0 26,-8 5 0,-6 0 165,-3 0 0,-7 0-287,2 0 0,1 2 278,9 3 1,-6-4-359,-8 4 1,35-2 0,-1 0 242,-4 0 0,0-1 0,4 1 0,1 0-47,0 0 0,0-1 0,-39 0 46,3 2 0,33 0 0,-1-1-94,2-1 1,-1 1 0,-4 0 0,1 0 18,1-1 0,0 1 0,-1-3 0,2 1 20,1 2 0,0-1 1,1-1-1,-1-1 34,0 1 0,1-2 0,-3 1 0,0 0-8,0 0 0,0 0 1,-4 1-1,0 0 39,3 1 1,2 1 0,-4-2 0,1-1-44,4 3 1,0-1 0,0 0 0,0-1 24,-5 2 1,1-1-1,0-1 1,-1 0-15,-2 1 1,0 0 0,6 2-1,0 0-18,1 1 1,1 0 0,-2-1 0,1 0 17,-2 1 1,0-1-1,-5-2 1,-1 1-3,1 1 1,0 1 0,5-1-1,0 0 8,5 1 1,0 0 0,-1 1 0,1 0-1,0-1 0,-1 0 0,-3 1 0,-2 0-15,-1 1 1,0 1-1,1-1 1,2 0 2,0 0 0,2 0 1,-34 7-248,5 1 1,8-1 249,-8 0 0,9 0 31,1 0 0,2 1-50,2-1 0,9 0 51,5 0 1,3 0 151,12 1 1,-2-3-138,11-2 1,5 2 335,4-2 0,7-2-356,-2 1 1,4-4 207,1 4 0,0 1-214,0 4 1,1 2 87,4 3 1,-2-2-28,7 7 0,-6 0 136,6 4 1,-1 7-87,6 3 1,-1 4 166,0 6 0,-4 9-60,-1 9 0,-6 4-289,2 1 1,-3 0 87,-2 0 0,0 0 116,0 0 1,0-9-385,0-1 1,1-6-303,4 7 0,3-4-1014,6-1 1556,7-6 0,1-1 0,6-2 0,0 4 0,1 3 0</inkml:trace>
  <inkml:trace contextRef="#ctx0" brushRef="#br2">23303 16562 7988,'-6'-8'-174,"3"-3"-260,-7 6 442,1 1 1,-5 4 161,-1 0 1,6 0-73,-1 0 1,1 6 15,-5 3 0,-5 4-51,0 1 0,-2 2 2,2 3 1,2-2-7,-7 7 1,12-6 26,-3 0 0,6 3-3,0-2 0,2 2-31,7-3 1,0-2-2,0 3 1,7-3-32,2-2 0,10 0 0,5 1 0,4-7-151,5-4 0,4-2-138,5-2 1,6-6-164,-1-4 1,0-3 68,-4-1 363,-13 0 0,10-13 0,-10-3 0</inkml:trace>
  <inkml:trace contextRef="#ctx0" brushRef="#br2">23374 16690 7988,'11'-2'50,"4"-2"0,-3-4 100,12-6 1,1-1-307,8 1 1,-1 0 66,6 0 1,0 0-88,5-1 0,1 1 75,3 0 0,-1-3-104,6 2 1,-8-2 46,-1 7 0,-2 4-104,-8 1 0,-1 2 262,-8-1 0,-4 2 0,-6-4 0</inkml:trace>
  <inkml:trace contextRef="#ctx0" brushRef="#br2">23900 16392 7988,'0'-15'-113,"7"7"0,1 2 142,6 6 0,2 2-21,3 2 0,-2 3 101,7 2 1,-2 4-144,2-4 1,1-1-13,-6 2 1,4-7 73,-4 2 1,0-4-1,-4-1 0,-6 5 31,1 0 1,-6-1 96,6-4 0,-7 7-68,2 2 0,-5 4-46,-5 1 0,-9 8 34,-10 7 1,-6 1-19,-8 8 1,-8 1-182,-15 8 0,-3 2-122,31-23 0,0 0 1,2 1-1,1 0 245,-23 21 0,4 5 0,7-2 0</inkml:trace>
  <inkml:trace contextRef="#ctx0" brushRef="#br2">16365 14742 8004,'-8'-1'-1645,"3"-4"1334,4 4 401,1-12-99,0 11 36,0-10-76,-6 10 62,4-11 0,-6 12 10,3-4 82,4 4 190,-6 1-254,1 0 258,5 0-226,-6 0 138,1 0-198,4 0-13,-4 0 0,6-7 0,0-1 0</inkml:trace>
  <inkml:trace contextRef="#ctx0" brushRef="#br2">20716 16150 8024,'0'-14'-1001,"-2"4"751,-3 1 0,4 4 595,-4-5 42,-3 1-88,7 1-190,-12-5 1,10 12-6,-7-4-29,7 4 1,-5 1 2,4 0 1,2 1-53,-3 4 0,-1 3-14,1 6 0,0 0 7,5 0 0,-1 2-15,-4 3 1,3 3 118,-2 7 0,2 1-68,2 3 0,0 8 87,0 6 1,0 7-74,0-2 0,0 5 13,0 5 0,0-4 37,0 4 1,0-2-195,0 1 0,0 3 234,0 2 0,0 2-21,0-7 1,5 1-7,0-5 0,4-2-22,-4-3 1,4 2-180,-4-7 0,5 6 112,-6-6 0,7 0-4,-1-4 1,7-7-10,2-3 1,2-3-139,-2-1 0,3-5 72,6-1 1,-1-7-15,-3-2 0,6 0 122,-7-4 1,7-4-79,-6-1 1,-2-3-23,2-2 1,-7-2 4,2-3 1,-3-4-5,-2-10 0,-4-5 6,-1-9 1,-1-5 2,2-9 1,1-10-53,-7-10 0,6 1-387,-5-5 0,4 2 367,-6 29 1,-1-1 0,3 0 0,-1 0 36,-1-4 1,-1 0-1,1 4 1,0 0 40,0-2 0,-1 0-18,-1 2 1,0 0 46,5-38 1,-6 2 126,0 6 1,0 6-34,0 3 0,-1 6 91,-4 3 1,-3 0-84,-6 5 1,-1 1 88,1 4 1,-2 5-84,-3 0 0,2 1 8,-7-6 0,7 7-145,-2 2 0,-1 0 398,1 0 1,-2 6-272,2 4 0,3 7 89,-3-2 1,-1 5-71,1 4 1,0 4-17,5 6 1,-5 0 6,0 0 0,0 0-129,5 0 120,-1 6-19,1 2 1,0 6-179,0 1 0,4-1 31,1 0 1,1 0-106,-2 1 1,-1-1 77,7 0-327,-1 0 110,5 0-361,0-6-106,0-1 345,0-7 131,0 0 285,6 0 0,2-7 0,6-1 0</inkml:trace>
  <inkml:trace contextRef="#ctx0" brushRef="#br2">18611 16534 7951,'-36'-5'0,"3"0"0,-2 0-658,2 5 415,0 0 1,9 0 392,0 0 1,2 8-12,-1 7 0,-4 0-45,3 9-51,4 0 29,-7 11 1,6-4 97,-3 7 0,-1 2-44,6 7 0,0 5 7,5 10 0,0-2-170,0 6 0,6 5 232,3 5 0,4-33 0,0 1-259,1-2 1,0 1 0,1 6 0,0 2 176,1-2 1,1 1 0,0-1 0,2-2-4,1-1 0,2-1 1,-1 0-1,2 0-47,0-3 0,1 1 1,0 1-1,2-1-83,1-5 1,2 0 0,15 34 128,3-10 1,13-2-157,16-13 1,-2-12-1407,11-11 1402,-3-13 0,3-5 1,-2-20-111,-2-10 219,2-15-56,-36 12 0,-1-3 0,3-4 0,0-2 5,-2-1 0,0-2 1,-1-1-1,-1-2-72,-2 2 0,-1 0 0,-3-2 1,-1-2 111,-2 0 0,-1-2 0,-3 1 0,-2-1-47,-3-1 0,-2-1 0,-2 0 0,-2 0-43,-2 3 0,-1 0 0,-2-3 0,-1 1-52,3 2 0,-3 0 0,-5-5 0,-3-1 30,-1 1 1,-3 0 0,-1-1-1,-3 1 5,0 2 1,-3 1 0,1 6-1,-2 2 4,-1 2 0,-3 3 0,-26-22 100,-3 4 0,-8 19-14,-2 9 0,-1 13 238,2 7 0,2 8-496,-2 6 1,-1 9-400,5 4 0,5-2 164,14-2 463,10-3 0,4-4 0,10-2 0,3-4 0</inkml:trace>
  <inkml:trace contextRef="#ctx0" brushRef="#br2">16408 2630 8250,'0'-22'111,"0"9"133,0 13 1,-5 10-502,0 13 219,0 1 1,4 19-57,-4-1 1,2 1-174,-6 4 1,5 1 133,0-5 1,-3-4-67,3-11 0,-1-1 199,5-3 0,-6-3 0,-2-7 0</inkml:trace>
  <inkml:trace contextRef="#ctx0" brushRef="#br2">16223 3071 8250,'-8'20'0,"-3"2"239,6 7 1,0-1 0,5 1 0,2-7 16,3-3 0,4-5-56,10-5 0,2-5 51,2-14 1,4-6-103,-3-12 1,8-5 117,1 0 1,0-5-685,-5 4 1,4 1 298,-4 5 1,2 11-1352,-11 2 1469,7 11 0,-11-3 0,6 7 0</inkml:trace>
  <inkml:trace contextRef="#ctx0" brushRef="#br2">16749 3327 8139,'-14'0'0,"1"1"495,4 4 0,-4 4-60,3 10 1,-4-1-220,-5 5 0,2 7-54,-7 8 1,-4 3-140,-5 2 0,-5 0-9,5-1 0,-5-4-184,4 0 0,6-6-62,4 1 0,5-5 88,-4-4-988,5-3 743,-2-7 1,12-9-166,3-10 1,11-3 255,9-11 1,0-2 297,9 3 0,0-1-222,4 4 0,-4 7 222,0 4 0,-2 2-14,1 2 0,3 3 14,-7 7 0,0 1 577,-5 13 1,0 6-266,0 7 1,-6 5 343,-3 0 1,-3-1-205,-2-3 1,0 3-208,0-3 1,0-5-67,0-4 1,0-2-43,0-8-1173,0-1 792,0-10 0,1-9-473,4-13 1,3-10 716,6-14 0,7-13 0,1-13 0</inkml:trace>
  <inkml:trace contextRef="#ctx0" brushRef="#br2">16834 3213 8139,'14'-8'-107,"-4"5"107,-1 12 0,-5 7 607,0 13 0,-2 5-195,-2 4 1,-6 0-203,-4 5 1,-3-10-48,-1 5 0,-2-3 10,-3-7 0,5-3-238,0-10 0,0-3 104,4-2-279,4-4 0,0-14 162,6-6 0,12-11-534,7-9 1,7 0 225,2 0 0,-1 9 63,-3-3 0,2 9 136,-2 0 1,-3 5 164,-2 4 0,-4 4 131,0 6 0,-3 6-94,-2 4 1,-4 4 124,-6 5 0,-2 5-43,-2 9 0,-6 1-137,-9 4 0,-1 3 4,-4-3 1,-3 3-156,4 2 0,-4-2 49,-2-3 0,1-3-212,-1-7 1,7-6 276,3-3 1,4-3-195,0-2 658,7-6 0,4-1-217,8-7 1,11-4 421,8-5 0,9-7-244,1-12 1,7-2-78,-3-4 0,0 3-306,1-7 1,0 2 167,4-2 0,-4-2-485,0 7 0,-8 5 207,-1 4 1,-9 7-449,-10-2 1,1 8 216,-7 1 1,-2 7-56,-12-2 1,-1 5 430,-12 5 0,-1-2 0,-4 7 0,4-3 0,0 3 0,7 1 0,-2-6 0,8 6 144,1-2 1,7-1-18,-2 2 1,4-1 454,1 5 1,0 1-200,0-1 1,5 6 54,-1 4 0,7 4 16,-1 6 0,3 3 86,1 11 1,-6 1-300,-4 3 1,3 2-180,-3-7 1,1 5-285,-5-4 0,0-3 223,0-7 0,0 2-229,0-7 0,0-5-12,0-4-454,0-7 0,-1-2 265,-4-11 1,2-4-222,-7-4 0,5-15 129,-4-10 1,0-9 520,-6 0 0,1-3 0,0-1 0,0-6 0,-1 1 0,1 6 0,0 8 0,6 9 0,3 5 28,-3 10 1,7 5 323,-4 14 1,-1 6 191,1 12 0,-1 5-253,1 1 0,3-1-66,-2-5 1,2-1-634,2-3 0,0 1 278,0-6 1,0-5-401,0-4 530,0-7 0,6 3 0,2-6 0</inkml:trace>
  <inkml:trace contextRef="#ctx0" brushRef="#br2">17019 3952 8139,'6'-8'0,"2"2"-26,7 6 1,-1 6 25,0 4 0,0 2 303,0 3 1,5-1-987,0 0 0,2-4 683,-2-1 0,-3 0 0,4 6 0</inkml:trace>
  <inkml:trace contextRef="#ctx0" brushRef="#br2">17175 3611 8139,'15'-13'0,"-1"9"688,0-11 1,5 4-165,0-3 1,8-2-452,1-3 1,2 2 35,8-7 1,-6 1-339,1-6 0,-5 1-55,-4-1 1,-5 7-270,-9 3 1,-3 0 272,-2 5 0,-5-2 155,0 12 1,-3-1-307,-11 5 0,1 0 33,-10 0 0,5 6 320,-1 4 0,3 7-60,2 2 0,2 6 491,2-1 0,4 3-36,6 1 0,1 5 128,4 1 1,3 5-165,6-1 1,2 5 64,3 4 1,-3-1-58,3 6 1,-4-5-65,0 5 1,-6-4-299,1 4 0,-7-11 67,2 2 0,-4-5-285,-1-1 158,-6-2 0,3-8-128,-7-3 165,1-4 0,-10-6 74,0 1 0,-2-7-17,2-4 1,-1-4 175,-4-4 1,4-4-86,5-7 0,3-5 19,2-4 0,4-1-48,6 1 0,8-7-365,6 2 0,7-4-10,7 0 1,2-5-249,3-9 438,-3 2 0,5-10 1,-7 5-1</inkml:trace>
  <inkml:trace contextRef="#ctx0" brushRef="#br2">17559 3284 8139,'0'-14'79,"2"1"-79,3 4 0,-2 1 175,6 3 1,1-3-72,4-6 0,7 0 29,2-1 0,6-3-44,4-1 0,-3-5-143,3 5 0,-5 5-92,-4 4-213,-3 7 113,-13-3 0,-10 18 112,-12 7 0,-8 13 8,-11 6 0,1 8 27,-6 1 1,6 2 340,-1-2 1,5-4-123,4 0 1,5-2 64,10-8 1,2-6 268,7-8-232,0-3 1,7-9-276,2-2 0,10-14 111,5-6 1,9-8-299,5-1 0,1-6 91,-1 2 0,2-7-203,-7 11 179,0-6 0,-11 16-28,-3 0 5,-3 0 117,-8 12 0,-3-1 68,-10 12 62,-9 7-159,-8 13 485,-13 5 0,2 3-194,-10 5 0,10 1 229,-5 0 1,6-1-150,4 1 1,6-5 1,3 0 1,5-8 141,4-2-481,4-6 1,7-9-45,4-4 1,5-10-146,9-13 1,4-9-259,10-10 0,4-2 209,5-2 0,-1-3-415,-3 7-178,-3 0 683,-6 4 0,-7 2-393,-3 4 443,-10 2 172,4 7-37,-12 6 37,6 2 0,-9 9 618,-3 6-200,-3 1 0,-1 22 747,-1-4-789,7 10 1,-3 3 19,6 6 293,6 13-610,2-8 1,6 18 478,1-4-1455,-1-9 1111,-6 5 0,4-18-403,-2 3-303,3-2 498,-6-9 1,0-8 85,-7-9-70,0-3 497,0-8 0,-7-2-278,-2-6 1,-5-6 244,-5-3 1,-2-6-411,-2-4 1,-4-3-326,3-6 192,3-1 0,-2 1 244,9 0 1,-2-2-415,11-4 1,0 4-872,5-3 746,7 3 1,2 0-170,10-3 0,3 1-890,7-6 1411,-1 7 0,7-10 0,1 4 0</inkml:trace>
  <inkml:trace contextRef="#ctx0" brushRef="#br2">18199 3184 8125,'0'15'-490,"0"5"279,0 4 1,0 3 698,0 1 0,-1 5-249,-4 1 0,3 3-197,-2-3 1,-3 0-41,2 0 0,1-9 29,4 3 0,0-7-145,0 2 1,0-10 84,0 1 0,1-4-409,4-1 1,1-4 151,4-10 0,2-3-81,-2-6 0,-2 0 145,1 0 0,-4 4 216,5 1 204,-7 6-274,3-4 1,-8 18 642,-2 4 0,-3 10-258,-2 3 1,-4 5 544,4 5 1,2 3-321,3-3 1,-3 2-99,3-2 0,-1-3-257,5-7 1,0-1-271,0-4 1,5-7-203,-1-6 285,7-7 0,-3-3-576,7-10 1,-6-9 251,1-4 1,-3-10-599,3-5 1,1-3 349,-6-2 0,4-6 580,-4-3 0,6-3 0,-3-2 0</inkml:trace>
  <inkml:trace contextRef="#ctx0" brushRef="#br2">18398 3184 8125,'8'-14'0,"0"6"-100,-3 4 0,-4 8 326,4 6 1,-5 9 362,-5 4 0,1 6-266,-11 4 0,4 2-212,-8 3 0,4-3-232,0-7 1,3 0 114,2 1 1,-1-2-752,6-4 597,1-2 0,4-12-449,0 1 0,1-7 245,4 2 1,3-5 23,6-5 1,0 3 131,1-2 0,4 2 276,-1 2 0,1 6 667,-4 4-546,-1 9 1,-5 5-18,1 9 781,-7 3-618,3 7 1,-6 4 66,0 0 169,0 7-282,7-10 0,-6 5-10,4-6 1,-2-7-88,2-2 1,-2-11-673,6-4 329,1-9 1,-1-4-490,1-6 1,-1-8 336,6-6 0,-6-13-569,1-11 1,-1-11 871,5-8 0,-6-6 0,-2-8 0</inkml:trace>
  <inkml:trace contextRef="#ctx0" brushRef="#br2">18611 2957 8098,'8'19'0,"-3"0"0,-5 11-171,-5-2 1,2 7 198,-6 3 1,4-3 252,-4 12 0,4-7-372,-5 2 0,6-2 142,-6-12 0,7-2-239,-2-12 1,5-2 75,5-2 1,0-5-12,9-10 1,-3-8 104,8-6 1,1-6-160,-1 1 1,2-3 94,-2-1 1,-8 1 250,3 3 1,-4 4 24,-1 6-85,-3-1 0,-6 6-129,0 0 278,0 5-109,0-2 1,-6 14-75,-3 6 92,-4 7 0,-6 9 29,0 3 0,-5 2 48,5 3 1,0 3-179,5-3 0,2-8-22,2-2 0,4-4-147,6-1 1,1-4 135,4-9 1,3 1-79,6-6 1,5-1 97,0-4 0,5-6-417,-5-3 232,0-4 1,-5-1-63,0-1-214,0 1 1,-1-5 52,-3 0 0,-3 0-468,-2 5 571,-3 0 1,-2 0 251,-10 0 0,2 6 0,-1 3 0,-1 3 0,-4 4 66,0 3 1,6 3 106,3 6 1,-1 8 880,1 6-723,1 7 0,4 8-31,0-1 1,4 6 38,1-1 0,1 8-380,-1 2 1,-3-1 154,2 0 0,-2-5-127,-2-8 1,0-12 30,0-2 0,0-10-529,0 0 130,0-10 175,0-3 109,0-25 1,0 2 8,0-16 1,0-2 90,0 2 1,5-5-27,-1 5 0,6 0 170,-5 4 0,6 7-90,-2 3 1,-1 5 147,2 4-184,-1-2 0,1 17-13,-1-1 1,-6 14 112,2 5 1,-3 6 170,-2 4 1,-5-1-20,0 5 1,-4 0-133,4 1 0,0-4 233,5-5 0,0-5-61,0-1 1,0-10-166,0 1 0,2-9-99,2 0 0,6-10-217,9-5 0,3-13 71,6-6 1,1-15-239,-1-3 1,5-7-848,1-3 1,-1 0 578,-5 0 1,-4 0 602,0 1 0,-9-6 0,3 0 0,-2 2 0,1 2 0</inkml:trace>
  <inkml:trace contextRef="#ctx0" brushRef="#br2">19194 2786 8074,'5'-22'0,"0"3"1142,0 10-250,-5 3-729,0 25 0,-7-1-111,-2 20 1,-9-1-160,-1 1 0,-4 1 168,4-6 0,0 5-123,5-5 1,1 1-335,4-6 0,2-1 255,7-3 0,0-4-242,0-6 0,2-1 130,3-4 1,4-2 370,10-7 0,-2-3-63,7-7 1,1 1 10,8-10 1,-2-2-63,2 2 0,1-5 35,0 5 0,-1-6-413,-5 2 243,1 2 0,-2-4 46,-4 6-306,-2 0 0,-7 5-149,0-1 296,-6 1 0,-8 6 244,-9 4 0,-6 2 0,-4 2 0,-3 6-31,-6 4 0,4 2-19,0 3 0,7 5 574,-2 4 1,3 4-214,2 5 0,0 5 351,0 10 1,4 9-204,1 9 0,6 7-289,0-33 1,1 0-1,0 41 21,2-37 1,0 2 0,-2 0 0,0 1-62,-1 0 0,1 1 0,-1-2 1,1-1-345,1 1 1,2-2 0,5 26 116,4-9 0,2-18 286,3-5 0,-1-13-26,0-6 0,-4-9-1626,-1-6 0,-1-15 620,1-8 0,-2-9 139,-7-10 1,0-1 703,0-13 0,0-1 0,0-3 0,-5 0 0,0 4 0,-6 2 0,2 2 0,2 9 362,3-4 0,2 10-302,2 0 0,2 3 948,2 1 0,4 6-479,7-1 0,0 5 122,4-5 0,3 1-189,7-6 0,1 1-178,3-1 0,3-4-255,7 0 1,-2 0-250,-3 4 1,-5 2-655,-9 4 1,-4-3 481,-5 7 0,-6 1-922,1 3 769,-7 1 0,-3 5 187,-10-1 0,-4 2 358,-5-1 0,-5-2 0,-9 6 0,8 0 0,-3 5 0,9 0 0,0 0 0,3 2 0,2 3 0,6 2 0,3 8 0,2 7 0,-2 6 0,4 4 0,-4 10 0,3 0 0,2 10 0,0-2 1,0 2 1,0-4 764,0-10 1,0-4 2171,0-5-3254,7-1 0,-4-7 261,6-7 0,1-6-626,4-8 1,0-2 282,0-2 1,-1-6-109,-4-9 0,4-8 185,-3-6 1,2-6 320,2 1 0,-4 1-30,-1-1 1,-4 7 29,5-2 0,-7 9 1073,1 5-842,-2 10 0,-2 5 231,0 14 0,0 7-151,0 16 1,-8 4 261,-6 5 1,0 1-135,-5 0 0,-2-2-350,2-3 1,0 1 4,5-6 0,1 1-88,4-6 0,-2-1 56,6-3-278,-6 2-223,10-10 278,1-2 0,9-9-151,10-10 0,-2-4 82,7-10 0,4-3-54,6-7 1,4 1 51,-5 0 1,5 1 99,-5 3 0,5-1 300,-5 6 0,0 0-103,-5 5 0,-5 6 87,-4 3 0,-5 7-26,-5 7 1,-2 7 341,-7 12 1,-7 7-180,-2 3 0,-10 3 120,-5 2 1,-7 6-183,-3 3 1,0 1-528,0 0 1,-2 0 259,-7-5 1,1 2-182,-1-7 0,7-4-773,3-10 0,9-7 994,5-3 0,0-10 0,5-4 0,6-3 0</inkml:trace>
  <inkml:trace contextRef="#ctx0" brushRef="#br2">19493 3853 8026,'19'-5'1148,"0"0"0,11 0-492,-2 5 0,10 0-11,0 0 1,5 7-172,4 2 1,-6 4-39,7 1 0,-9-1-12,4-4 1,-1 4 107,-4-4-303,3 4-597,2 1 521,6-6 1,0 3 147,3-6-880,3 6 467,-17-10 0,3 7 93,-12-3-2554,-7-3 1319,-1 4 1254,-7 0 0,-6-10 0,-2 2 0</inkml:trace>
  <inkml:trace contextRef="#ctx0" brushRef="#br3">2887 4706 7814,'-7'-8'-462,"4"-3"659,-6 6 39,6 0 176,-10 5-148,5 0 190,-6 0 0,1 2-118,4 3 0,-2-2 69,6 6 0,0 1-46,5 4 0,0-5-218,0 1 1,0-1-24,0 5 1,0 1-109,0-1 0,0 0-18,0 0 1,0-4 109,0-1 0,0 1-202,0 4 1,0 0 8,0 0 0,0 1 86,0-1 1,0 5 72,0 0 0,-1 6-3,-4-1 1,3-2-10,-3 2 1,4-5 20,1 4 0,0-1-33,0 2 0,0 1 24,0-6 0,1 2-86,4-2 1,-3-2 69,3 7 1,-2-5-2,1 4 0,-2-4-4,3 5 0,-4-5-52,-1 5 0,5-2 40,0 2 0,0 1 5,-5-6 0,1 1-3,4-1 1,-4-3 1,4 3 1,2 2 9,-3-2 0,1-1-15,-5-3 1,0 4 0,0 0 0,0 1 27,0-1 1,0-3-2,0 3 1,0 1-4,0-1 0,0 2 7,0-2 1,0-3-53,0 3 0,0 1 38,0-1 0,0 0-112,0-5 1,0 5 97,0 0 0,0 0-85,0-5 0,0 2 78,0 3 0,-5-2-9,1 7 0,-1-6 15,5 0 1,0 0 10,0 1 1,0-3-67,0 3 1,0-2 42,0 2 0,0-2-48,0 7 1,0-5 43,0 5 1,5-5-49,-1 4 0,1-1 29,-5 2 0,0 3-8,0-3 0,0 1 46,0-1 1,0 2 13,0-2 0,0 1 88,0-1 0,-5 3-114,1-3 0,-1 1 63,5-1 1,0 4-48,0 0 1,0 1 2,0 4 1,0 2 1,0-2 1,0 5-4,0-5 0,0 2-48,0-2 0,0-3-9,0 3 0,0-1-81,0 1 1,0-1 108,0 5 1,0-3-93,0 4 1,-5-1 72,0 6 1,1-2-14,4-3 1,0 2-4,0-7 1,0 5 170,0-5 1,0 2 42,0-2 0,0-3-161,0 3 0,0-1-33,0 1 1,0-3 47,0 3 0,0 2-97,0-2 1,0 5 87,0-5 1,-5 5-59,0-5 1,0 0-14,5-4 1,0 4-6,0 0 0,0 0 26,0-4 1,0-1 4,0 0 1,0 1 81,0-1 1,-1 1-73,-4-1 1,3 2 65,-2 3 1,2-3-54,2 3 1,0 2-21,0-2 1,0 5-8,0-5 0,-5 1-90,1-6 1,-1 4 70,5-4 1,0 4-17,0-9 1,0 3 102,0-3 1,0 4-78,0-3 0,0 1 54,0-1 0,0 3-42,0-4 1,5 3 48,-1-3 1,1 4-31,-5-3 1,0 4-9,0 6 1,0-4-37,0 3 0,0-2-19,0 3 0,0-4-12,0 3 0,0-8 45,0-1 0,0-1 11,0 6 0,0-1-15,0 1 0,0-2 129,0-4 0,2 4-55,2-3 0,-2 4-30,3 5 0,-4-1-16,-1 6 0,2-5 6,3 5 1,-4-2-32,4 2 0,-3 2 37,-2-7 1,0 5-100,0-5 0,-5 2 70,0-2 1,0-3 48,5 3 0,0 2-3,0-2 0,0 5 97,0-5 1,0 5-69,0-5 0,0 5 15,0-5 0,0 0-56,0-4 1,0-1 35,0 1 0,0-1-111,0 1 0,0-1 91,0 0 1,0 1-99,0-1 0,0 1 45,0-1 1,0-1-11,0-3 1,0 3-7,0-4 0,0 7-6,0-1 0,0 2 30,0-7 1,0 1-3,0-1 0,0-2 78,0-3 0,0-3-74,0 3 1,0-2 58,0 2 0,0-3-56,0 3 1,0-3 3,0-2 0,0 5-14,0 0 1,0 0-3,0-5 0,0 2-105,0 3 0,-1-4 107,-4 4 0,3-3-58,-2-2 0,-3 5 34,3 0 0,-6 5 107,5-5 1,-1 2-13,1-3 1,4 0 67,-4 6 1,3-5-98,2 4 1,0-5 19,0 1 0,0-2-56,0 2 0,0-3 47,0 3 1,0 1-89,0-1 1,0 5 68,0-5 1,0 1-59,0-1 1,0-1 79,0 5 1,0-5 76,0 1 0,0 1-101,0-1 225,0 6-222,0-9 49,0 11 0,2-10 100,3 7 0,-4-5-94,4 5 1,-3-1 3,-2 6 0,4-5 78,1-1 0,0-4-45,-5 5 1,0-5 24,0 5 0,5-7 84,-1 2-84,1-3-83,-5-2-642,0-6 1,0-3-1511,0-10-1898,0-3 3991,0-19 0,0-9 0,0-15 0</inkml:trace>
  <inkml:trace contextRef="#ctx0" brushRef="#br3">2801 4734 7880,'-17'5'0,"3"0"104,3 6 1,1-10 477,1 4 283,6-3-100,-4-2-281,7 0-131,0 0-19,7 0 0,0 1-120,8 4 1,4-2 84,0 6 1,4 1-72,-4 4 0,7 0-130,-3 1 0,-1-1 224,2 0-302,-7 0-49,10-6 173,-5 5 1,7-12-70,-1 4-100,1-3 106,-1-2 0,5-2-5,0-3 0,5 2-30,-4-6 0,3 4-81,-3-5 0,-1 7 67,-5-1 0,1 2-81,-1 2 1,-6 0-13,-3 0 11,3 6 0,-6-3 115,3 7-182,-3-7 154,4 10-49,-4-12 0,6 7 8,-3-3 0,3-3 70,7 2 1,-1-2 14,1-2 0,4-2-12,0-2 1,7-3 114,-3-2 1,0-4-104,1 4-36,-7 2 1,9-4 52,-7 7-128,-6-1 86,0 5 1,-7 0-105,4 0 7,3 0 0,-10 0 26,7 0 1,0 1-27,4 4 1,2-3 118,3 2 1,4-2 142,5-2 1,1 0-125,-1 0-62,1-6-74,0 4 0,-1-11-298,1 4 378,0 3-49,-7-7 1,5 10-14,-3-7 1,3 7 36,2-1 1,4-3-11,1 2 0,4 1-19,-5 4 0,0 4-11,-4 1 1,-2 5 19,-3-6 12,-3 7 1,-5-3-17,3 7 11,-3-8 0,6 5 53,-2-8 1,2 1 3,7-5 0,4 0-56,0 0 0,5 0 5,-4 0 0,-1 0-10,-4 0 0,0-5 0,-1 1 1,-4-1-34,0 5 48,-6 0-52,9 0 1,-3 0-204,9 0 222,-3 0-7,5 0 0,-5 0-15,4 0 0,-9 0 50,4 0 1,-5 0 74,0 0 1,1 0 83,-5 0-175,-1 0 3,1 0 0,3 0 153,5 0 29,1 0-177,0 0 1,4 0 20,1 0 1,-1 0-18,-4 0 0,-1-2-82,1-3 0,-5 4 69,0-4 0,-7 4-18,2 1 1,-3 0 32,-1 0 1,6 0-8,3 0 0,1 1 127,-1 4 23,9-4-130,-9 6 0,11-7 14,-6 0 1,-2 0-8,-3 0 1,1 0 2,-5 0 1,3 0-37,-3 0 0,5 0-83,-1 0 0,5-2 62,4-3 0,-1 4-18,6-4 0,-6 4-44,1 1 57,-2-7 31,-3 6 0,-4-6-10,0 7 0,-6 0 21,1 0 0,-3 0 6,-2 0 1,7 0-10,3 0 1,8-4 11,1-1 0,5-1-19,-4 1-709,5 3 713,-8-10 1,7 10-179,-10-3-13,4-3 154,-10 7 0,7-5-19,0 6 0,-2-5 47,-3 0 0,8 0 2,-4 5 0,2 0-21,-6 0 0,3 0 7,-3 0 0,-3 0 394,-2 0 0,-3 0-335,-1 0 1,-6 0 181,1 0-227,-6 0 52,8 0 1,-10 0-2,3 0 1,2 0 2,-2 0 0,0 0 2,-5 0 1,5 0 3,0 0 1,0 0 5,-5 0 1,0 0-28,0 0 0,1 0 3,-1 0 1,5 0-152,0 0-19,0 0 44,1 7 1,-2-6-324,5 4 202,-5-3 128,8-2 0,-10 0-27,3 0 1,-3 0 57,-2 0 0,0 4 9,1 1 1,-6 0 445,1-5-208,-1 0-114,-1 0 1,0 1 234,-3 4-169,-4-3 0,7 4-31,-3-6 1,-4 0-8,6 0-13,-1 0-54,-4 0 1,6 0-245,-4 0 122,-2 0-1,4 0 168,-6 0 363,0 0-499,7 0-159,-6 0 0,7 0 174,-3 0 0,-2 0-15,6 0-12,-5 0-5,8 0 76,-10 0-63,4 0 62,-6 0 33,6 0 246,-4 0-51,4 0-142,-6 0 69,0 6-68,0 2 0,0 2-66,0-1 58,-6 1-74,4 4 0,-4 0-102,6 0 1,0 0 79,0 1 0,0 4-160,0 0 0,0 1 77,0-1 1,0-2-16,0 7 0,0 0 62,0 4 1,0 1 14,0-1 0,0-4 125,0 0-123,0-1 1,0 6 188,0-1-177,0 7 0,0-5 40,0 3 1,0-1-5,0 1 1,-1-2-30,-4 7 1,3 0 2,-3 5 0,4 4-217,1 1 216,0-1 0,0-9-34,0 0 26,0-7 1,0 4 18,0-6 0,0-1-3,0 0 1,0 1 15,0-1 1,1 1 90,4-1 0,-3 2-100,3 3 1,-4 2 13,-1 3 0,0 3-21,0-3 38,0 3-49,0 2 0,0-2-9,0-3 33,0 3-17,0-5 0,0 0-1,0-2 1,0 0-3,0 0 0,-5 5-5,1-1 0,-1 3 113,5 2-97,-6-1-3,4 1 1,-4 0 180,6-1-163,-7 1 6,6 0 0,-6-1 13,7 1 1,0 0-44,0-1 1,0 1 0,0-1 0,0 1-3,0 0 0,0-1-8,0 1 0,0 4 12,0 1 0,0-1-11,0-4 1,0 0-81,0-1 77,0 7 64,0-5 0,0 7 1,0-4 1,0 2-1,0 3 0,0-3 108,0-6 1,5 0-171,0-1 0,0-1 5,-5-3 1,4 2-144,1-7 198,0 6-22,1-9 0,-4 12-232,3-5-43,2 5 250,-5-6 0,4 5-23,-6-3 1,0-2 47,0 2 1,5-2 4,0 2 1,0 2-26,-5-7 1,0 0 20,0-4 0,4 4-100,1 0 97,0 0-68,-5-4 1,0 1 0,0 3 0,0-3 37,0 3 0,0 2-13,0-2 1,0 5 24,0-5 0,0 2-2,0-2 1,0-3 6,0 3 1,0-3 4,0-2 1,0 1 0,0-1 0,0 1 7,0-1 1,0 1-43,0-1 23,0 0-30,0-5 1,0 7-4,0-7 1,1 12-21,4-7 0,-3 4-13,2-4 0,-2 1 41,-2-1 0,0 2-9,0 4 0,0-4 38,0 3 1,0 1-35,0 0 0,0 0 153,0 0-144,0-4 18,0 11 1,0-10 4,0 7 0,0-2-4,0 2 1,0 2 3,0-7 1,-2 7-27,-2-3 1,2 3-9,-3-2 1,4 3 185,1-3-2,0-3-156,0 6 0,0-7 272,0 4-255,0 3-23,0-4 0,0 1 5,0 0 0,0-7-18,0 2 0,4 2 1,1-2 1,2 2-11,-3-2 0,-2-1-131,3 6 1,-4-7-136,-1 2 275,0 4-32,0-1 1,0 2 208,0 0-195,0-7 43,0 4 0,5-6 105,0-1 1,1 1-77,-1-1 1,-2-1 20,6-3 1,-5 2-32,0-2 1,3-2-2,-3 2 1,6-2 31,-5 2-32,-1 3-2,3-5 1,-6 5 57,4-4-53,-4 4-26,-1-5 0,5 0 1,0-3 1,0-3-245,-5-2-77,0 0 1,0 1-924,0-1 12,-7-6 0,-2-2 1226,-10-6 0,-3 0 0,-7 0 0</inkml:trace>
  <inkml:trace contextRef="#ctx0" brushRef="#br3">2986 12041 7831,'-14'2'-113,"0"3"0,0-4-159,-1 4 1,1 1 399,0-1 1,4 1 870,1-1-408,-1-3-208,-4 4-82,6-6 335,2 6-290,6-4-19,0 10-179,0-10 0,2 9 45,2-6 0,4 4-27,6-4 1,2 5 16,3-6 1,-1 6 26,5-5 0,-4-1-60,5-4-158,6 0 126,0 0 1,11 5-52,-3 0-135,3-1 114,8 3 0,-3-4 21,6 6 1,-5-4 64,5 5 1,-10-6-26,0 6 0,-2-7-23,2 2 1,3 1 7,2-1 0,5 4-108,10-4-1135,-4 0 1219,5-5 0,-7 5-136,-4-1-542,-3 1 666,0-5 1,-5 2-34,3 2 1,4-2 89,1 3 0,5-4 85,4-1 1,-2 2-188,3 3 0,-6-4 16,-3 4 0,-3 1-130,-3-1-52,-2 0 199,4-5 1,4 4-145,4 1-983,3 0 1118,3-5-131,-4 0 99,4 0 0,-8-2 458,-2-2 1,-4 2-451,-7-3 0,7-3-34,3-1-106,10 3 229,-4-7 0,6 10-6,-8-7 0,4 7-96,-3-2 0,2 4 40,-12 1 0,1 0-4,-6 0 0,9 0-1,6 0 0,-1 0-16,6 0 1,-3 0-6,-3 0 0,1 0 6,0 0 1,-5-2 2,0-3 1,1 4 35,3-4 0,8-1-29,2 1 0,2-1 45,-2 1 1,-3 3-54,-6-2 0,0 1 3,0-2 1,0 3 22,0-3 1,4 4-2,1 1 0,4 0 12,-4 0 0,-2 0 5,-8 0 0,2 0-59,-7 0 1,2 0 37,-1 0 1,2 0-74,7 0 0,5 0 51,-1 0 0,1 0 2,-5 0 0,-7 0 15,-2 0 0,-4 0-4,-1 0 1,4 0-42,0 0 1,7-2 0,-2-2 1,-1 2 11,1-3 0,-2 4 16,3 1 0,-6 0 628,-9 0 1,1 0-576,-5 0 1,-1 4 10,-5 1 0,1 1 19,-1-1 1,2-3 661,3 3 1,-1 1-614,6-1 8,0-1-78,-2-4 0,10 5 25,-4 0 0,-1 0-1,-3-5 1,-1 0-183,1 0 162,3-7-482,-5 6 192,7-12 137,-1 5 1,3-6-44,2 0 1,2-1 7,3 1 0,2 0 75,-7 0 0,-4 1-14,-5 4 70,-7-4 1,3 11-5,-11-2 1,3 2-42,-8 2 183,1 0 0,-4 0 135,-7 0 0,4 0 90,-2 0-187,-4 6-710,7-4 348,-5 11 0,1-7-642,0 4 0,1 2-2204,4-2 3003,0-4 0,7 7 0,1-6 0</inkml:trace>
  <inkml:trace contextRef="#ctx0" brushRef="#br2">3498 5061 7926,'-8'-6'-438,"2"4"208,-1-10 170,6 10 1,-10-6 408,6 3-203,0 4 1,1-7 605,-1 3-289,-6 3-86,3-10 54,-6 10-223,-1-10 0,1 8 81,0-5-104,0 6 1,0-8 24,-1 6-82,1 0 0,2 4-38,2-4 0,-3 3 75,4-2 1,-4 2-121,-1 2 1,0 0 73,0 0 1,-1 5-166,1 0 0,0 4 99,0-4 1,1 6-9,4-2 1,-4-1 19,4 2 1,1-6 41,-2 6-72,1-7 23,-6 10 0,6-10-32,0 6 1,4-4 31,-5 5 0,7-6-94,-2 6 1,2-1 58,-2 5 0,2 2-8,-6 3 1,6 2-33,-2 2 1,-3 4-11,-1-3 0,1 1-13,-2-1 0,5 1 47,-4-6 1,1 5 27,-1-5 0,-2 0-30,6-5 0,-5-4 142,6-1 0,-1-4-129,5 4 1,0-4 160,0 4 0,0-4-29,0 5 0,0-6-55,0 6 0,0-1-27,0 6 0,0-6 21,0 0 1,0 1-107,0 4 0,0 0 89,0 1 0,5-1-30,-1 0 0,1 0 4,-5 0 0,5 1 7,0-1 1,-1-5 92,-4 1-75,7-1 1,-4 6-4,6-1 0,-4-5 7,4 1 1,-4-6-50,5 6 1,-2-5 41,1 4 0,4-4-118,-4 4 0,4-5 98,1 0 1,2 3-129,3-3 1,-3 3 66,3-3 1,-2 0-16,2 5 0,-3-6-21,3 2 0,1 1 49,-1-1 1,2 0-9,-2-5 1,-4 0 1,4 0 1,-3 0 58,-2 0 0,1 0-52,-1 0 0,0 0 80,0 0 0,0 0-62,1 0 0,-1 4 6,0 1 0,0 0-1,1-5 1,-6 0 1,1 0 0,-1 0-38,5 0 1,0 0 33,1 0 0,-1 0-56,0 0 1,-4 0 40,-1 0 1,1 0-127,4 0 58,0 0 1,0-6-10,0-4 1,1 2-39,-1-1 1,0 4 77,0-4 0,-4-1-43,-1-4 1,1-2 19,4-3 0,-5 2 66,1-7 0,-2 0-60,1-4 1,2 4 33,-6 1 1,5 4 20,-6-5 0,6 7 10,-6-2 0,6 3 0,-5 2 0,-1-1-35,-4 1 78,0 0 0,5 0-64,0-1 0,0 6 68,-5 0 1,0-1-53,0-4 0,-5 0 47,0-1 0,-6 1-40,2 0 1,-4-5 2,-1 0 0,0-2 11,-1 3 1,3 2-14,2-3 1,-6 1 105,7-1 1,-7 2-91,7-7 1,-4 7-16,-1-2 0,0 2 15,-1-2 0,1 3-45,0-3 1,0 3 56,0 2 0,4 0 0,1 0 1,-1 1 21,-4 3 0,0-1-37,-1 7 0,0-6 14,-4 5 1,3 1-9,-3 4 0,3 0-73,2 0 1,-2 0 75,-3 0 1,3 0-96,-3 0 1,-1 1 56,1 4 1,-2-2-9,2 7 0,2-6-5,-7 6 0,2-1 9,-1 6 0,0-1-22,4 0 1,-1 6 22,-4 4 0,2-2-84,3 2 1,3 0 77,-3 4 0,4-6-126,0-3 1,6-3-49,-1-2-242,7 0-1744,-3-6 1149,6-1 1015,0-7 0,6 0 0,2 0 0</inkml:trace>
  <inkml:trace contextRef="#ctx0" brushRef="#br2">3256 11373 8105,'-14'0'-770,"0"0"0,4 0 678,1 0 0,4-1 423,-4-4 0,6 2 111,-2-7-354,-3 7 1,5-8 138,-7 6 1,6-4-71,-6 4 1,5 0 200,-4 5 1,4-4 183,-4-1-189,-1 0 0,-4 5 43,0 0 0,-1 0-116,1 0 0,0 0-171,0 0 1,0 0 110,-1 0 1,1 0-135,0 0 1,0 6 119,0 4 0,-2 2-144,-3 3 1,3 0 46,-3 4 1,3-1-118,2 6 1,1-2 41,4 1 1,-2 4-126,6-3 1,-4 3 18,4 1 1,-1 5 100,1 1 1,3 3-65,-3-3 0,4 4 67,1-5 0,0 5-120,0-5 1,1 0 89,4-5 1,3 1-8,6-1 1,-4-6 75,-1-3 1,6 2 5,3-2 0,6 0 64,-5-5 1,5-5-65,-5 1 0,6-7 123,-1 2 0,4 1-69,5-1 0,-1 0-93,6-5 0,0-2 50,4-3 0,1 2-143,0-6 0,-5-1 87,0-4-157,-7 6 76,4-11 0,-8 10 52,-4-10 0,0 3 9,-4 2 0,-4-5 48,4 0 0,-8-5-58,-1 5 1,-5-1 6,4 1 1,-4-4 16,4-5 0,-6 1-134,2 4 0,-3-7 8,-2 6 1,0-11-124,0 7 0,-7-2 59,-2 6 1,-5-3 54,-5 3 0,1 2-330,-5-1 0,-1 5 122,-4-1 1,-6 5-455,1 5 1,5 2-773,4 7 1543,7-6 0,2-2 0,9-6 0</inkml:trace>
  <inkml:trace contextRef="#ctx0" brushRef="#br2">9981 5104 7994,'-14'-15'0,"0"6"0,0 0 0,4 5 170,1 0-77,-1-4 0,-4 6-88,0-3 1,4 5 90,1 5 1,-1-2-71,-4 7 0,1-1 87,4 5 1,-4 2-19,4 3 0,3-3 41,1 3 1,-1 2-21,1-3 1,0 8-49,5-3 22,0 4 0,0 2 77,0-1 0,2 7 1,2 3 0,3 3-16,2 2 0,4-1-15,-4 1 1,9-7-204,1-3 0,6-4 118,-1-6 0,2-8-80,3-11 1,6-4 105,3-4 0,-2-11-109,2-8 0,-5-10 47,5-5 0,-8-3-24,-2-2 0,-1 2-81,-8 3 0,-1-1 75,-9 5 0,-1 0 161,-3 0 1,-4 9-126,4-3 0,-8 4 56,-2 0 0,-6 4-80,2 6 0,-6 1 6,-4 3 1,-1-1-9,-4 7 1,-3-1-91,4 5 1,-3 5-74,3-1 1,-3 6 29,7-5 0,5 4-184,5-4 0,5 1-240,0-1-534,2-4 713,2 6 1,2-7-413,2 0 794,-2 0 0,11-7 0,-5 0 0</inkml:trace>
  <inkml:trace contextRef="#ctx0" brushRef="#br2">9740 11430 7897,'-7'-21'-119,"1"1"277,-4-4 0,-2 2 302,2 3 1,2 3-154,-1-3 1,4 8 132,-4 2 0,-1 6-247,-4-2 0,0 3-1,0 2 1,-1 7 370,1 2-335,-6 10-80,4 3 1,-6 7 56,3-1 1,3 2 26,-3 3 0,5 0-29,4 10 0,-1-3-23,7 7 1,-1-3 6,5-1 0,0-4-5,0 4 1,6-3-16,4 7 1,7-3 4,2-1-756,6-7 610,-3 5 0,8-11-118,4 3 1,-3-3 126,7-1 0,-3-7-116,7-3 0,1-10 13,14-4 0,-3-13-300,7-11 1,-7-6 165,-2-18 1,-8-2-138,-1-12 1,-7-2 598,-7-2-754,-7 2 541,-8-10 0,-6 5 564,-3-2-1088,-4 9 678,6 2 0,-15 15 169,-6-2 0,-2 7-175,-8-3 0,-1 11 76,-8-1 0,-5 9-832,-10 0 297,-2 10 671,-7 2 0,0 7-1038,0 0 416,7 13 61,-6 3 1,17 12-425,-4 0-209,10 7 295,-2-11 0,8 14-374,4-10 1,4-1 124,9-3 1,4-7 740,6 2 0,0-3 0,0-2 0</inkml:trace>
  <inkml:trace contextRef="#ctx0" brushRef="#br2">7180 7677 7992,'-9'0'0,"-1"0"43,7-6 35,-9-2 0,8 0 154,-5 3 0,4-3-28,-4-1 0,1 1-52,-2-2 31,-2 7 1,9-8 93,-7 6 1,1-1-68,-6 1 0,1 4 24,0-4 0,0 3-48,0 2 0,-1 0-129,1 0 0,0 5 54,0 0 1,-5 6-150,0-2 1,-5 4 136,5 1 1,-5 0-147,5 1 0,1-3 106,3-2 1,1 2 12,0-2 0,1 4 19,4 5 0,-2-3-11,6 3 0,-5-2-4,6 2 1,-3-1 25,3 5 0,2-4-11,-3 5 0,4 0 5,1 4 0,0 2 9,0 3 1,0-3-1,0 3 0,0-1-21,0 1 0,5-3-25,-1 3 1,7-7 27,-1-3 0,2-4 8,3 5 1,0-7 25,4 2 0,-1-3 11,5-2 0,1 0-64,5 1 1,-1-6 10,0 1 1,-4-6-23,0 6 0,0-5 34,4 4 0,0-6-63,1 2 0,-1-3 49,1-2 0,-1 0-66,1 0 1,-6-7 7,1-2 0,0 1-129,4-2 0,1 1 123,-1-5 0,0-2-16,1-3 1,-5 3-67,-1-3 0,-1-1 74,2 1-17,3-7 0,-13 4-12,0-6 1,1-1 62,-6 1 1,-1 0 101,1-1 1,-5-1 147,0-3-254,-2 3-7,-2-5 1,0 7 23,0-1 0,-5 1-39,0-1 0,-7 1-2,-2 0 1,-1 1 58,-4 3 1,-3-1-6,-1 6 1,-4-5 32,-2 5 1,1 0 4,-1 5 0,1 6-15,0 3 1,1-1 24,3 1 0,-8 1 24,4 4-76,-4 6 0,4 2-179,0 6 0,-2-5 128,-4 1 0,4-2-173,-3 1 1,3 2 51,2-6 0,1 0-162,3-5 1,-1 0 55,6 0 0,0 0-43,5 0 1,0 0-266,-1 0 1,1 0 160,0 0 0,4 6-728,1 4 1,1 5 80,-1 9 1011,2 0 0,1 17 0,-2-5 0</inkml:trace>
  <inkml:trace contextRef="#ctx0" brushRef="#br2">2929 4791 7934,'-6'-8'-693,"4"2"1345,-4 6-725,6-7 639,0 6-116,0-5-149,0-1-202,0 6 1,0-7 267,0 3-40,-6 3-618,4-4 352,-4 6 1,6 2-133,0 2 0,-2 4 143,-2 6 1,2 7 63,-3 3 0,4 3-102,1 1 0,0-1 5,0-3 1,0 2 10,0-2 1,0 8 181,0 1 1,0 2-79,0-2 1,0-2-121,0 7 1,0-5-15,0 5 0,0 0-21,0 5 1,0 0 58,0-1 0,0 6-31,0-1 0,0 11 3,0-1 0,0 3-61,0-3 0,0-1 44,0-4 0,0 1-138,0-5 0,0-1 127,0-4 1,0-1-85,0 1 0,0 0 51,0-1 1,0 1 0,0 0 0,0 4 11,0 0 0,0 1 16,0-6 0,-2 1 9,-3 0 0,4-1 16,-4 1 0,2-5 12,-2 0 1,4 0-56,-4 4 0,3 0-11,2-5 1,0 3 2,0-7 0,0 2-5,0-2 0,0-3-27,0 3 0,0-3 4,0-1 0,-1 1 144,-4 3 0,3-3-85,-2 3 0,2 3 58,2 2 0,0-1-16,0 0 1,-2-3-56,-2 4 0,2-7 77,-3 2 0,4-3 14,1-1 1,0-1-11,0 1 0,0-1 1,0 1 0,0 1 28,0 3 1,0-2-41,0 7 0,0 0-104,0 5 0,0-1 106,0 1 0,5-2-76,-1-3 1,1 2 72,-5-7 1,2 1-209,2 0 1,-2-4 5,3 3 1,-4-3 44,-1-2 1,0-2-179,0 2 1,0-8 76,0 9 1,0-5-1516,0-1 1715,0 4 0,0-11 0,0 5 0</inkml:trace>
  <inkml:trace contextRef="#ctx0" brushRef="#br2">3015 4791 12995,'-8'-6'-430,"-3"2"-2051,6-5 2652,0 6-1025,-1-3 1444,4-1 190,-4 6 1,6-7 695,0 3-864,0 3 0,2-9 548,2 7-561,4-7 1,2 7-430,-1-5 0,5 6 150,5-2 0,5 3-240,-5 2 0,11 0 89,-2 0 0,9 0-509,-4 0 0,5 2 68,-5 3 1,5-4-289,-5 4 0,5-2 125,-5 2 1,5-3 171,-5 2 1,2-2 248,-2-2 1,-1-5 48,6 0 1,1-4 65,9 4 0,2-6-33,7 2 0,0-2-44,0 1 1,-4-1 50,-5 6 1,2-4-194,-12 4 1,5-1 75,-10 1 0,7 3 26,-2-2 0,3 2-157,1 2 1,3 0 84,2 0 1,-4 0-1,-1 0 1,-1 0-43,-8 0 0,5 0 256,-4 0 0,-3 0-95,-7 0 0,3-5 121,-4 1 1,3-1-144,-3 5 0,4-2 17,-3-2 1,3 2-55,1-3 0,1 2 108,-1-2 1,1 4-126,-1-4 1,5 3 95,0 2 1,-4-4-81,-6-1 0,1 0 9,5 5 1,-6 0-74,1 0 1,-5 0 108,5 0 0,-7 2 21,2 3 1,1-4 31,-1 4 1,0-2-46,-4 2 1,-1-4-38,0 4 1,2-2 39,3 2 0,-3-3-101,3 2 91,-4-2 1,4-2-10,0 0 1,0 5-4,-5-1 0,1 1-76,-1-5 71,6 0 0,-4 5-46,3 0 1,-1-1 40,1-4 0,-4 5-70,4 0 1,-3 0 34,-2-5 0,0 1-37,1 4 0,-1-4-3,0 4 46,0 3 1,1-5-16,-1 7 1,0-7 10,0 2 0,-4 1 42,-1-1 0,1-1-25,4-4 1,0 5-41,0 0 1,-4 0 37,-1-5 0,1 1 59,4 4-51,0-3 0,0 4 7,1-6 1,-1 5 1,0-1 0,-1 3 67,-4-3-79,4-2 37,-5 11 1,6-12-31,0 4 125,-6 3-102,5-7-3,-5 12 2,6-11-38,0 4 0,0-6 0,0 0 1,2 5-203,3-1-22,-3 1 236,5-5 1,-7 5-72,0 0 148,0-1-174,0 3 85,1 1 56,-7 6 0,-2 0 152,-6 0 1,0 0-104,0 1 0,0-1 76,0 0 0,0 5-9,0 0 0,-5 6-81,0-1 1,-1 4-18,1 6 1,4-3 45,-4 7-64,-3-6 0,5 7 11,-7-6 1,6 5-51,-6-5 0,7 7-14,-2-2 1,-1 1 20,1-1 43,1 10-11,4-10 1,0 17 16,0-3 0,0-3-30,0-2 0,0 4-5,0 1 0,0-1-20,0 1 1,0 0-7,0 5 0,-5 4-173,0 1 0,-4-1 58,4-4 1,-6 0 192,1 0-61,-2-6 62,4 4 1,-5-11 85,4 3-147,2-2 36,-5 4 0,10-5 11,-3 3 1,4 1-17,1-6 1,0 4 5,0-8 0,0-2-133,0 2 125,0-6 6,6 9 1,-3-9-288,7 5 270,-7 1-20,3 5 0,1 4-66,2 1 68,-3-7 142,1 0 0,-3-6-160,1 3 1,5 1-4,-6-6 1,6 5 9,-5-5 1,4 5 29,-4-5-29,0 1 7,1-6 0,-5 5 206,4 0 0,-3 7-154,-2-4 0,0 12 16,0-1 1,0 2-28,0-2 1,0-2 1,0 2 1,0-8-105,0-1 1,0-6-201,0 1 1,0-3-164,0-1 0,0-7-1416,0-3-592,0-4 1208,0-7 488,6-1 736,-4-7 0,4-13 0,-6-3 0</inkml:trace>
  <inkml:trace contextRef="#ctx0" brushRef="#br2">2986 8430 10102,'-14'0'-263,"0"-4"187,0-1 468,6 0 289,1 5-319,7 6 0,0 2 59,0 7 1,7-1-183,2 0 1,10 5 8,5 0 0,4-2 171,5-7-298,10-4 0,14-6 231,9 0-534,4 0 0,1-6 340,0-4 1,-5-4-271,1-5 119,5-3 0,-32 10 1,1 0 39,4 0 1,0 1 0,-2 2 0,-1 0-33,1 0 1,0-1 0,-3 2 0,0 0-74,26-6 1,12 2 263,-12 2-92,7-2 1,0 10 8,2-3-305,-2 4-1031,-8 1 1369,3 0 1,-21 1 212,10 4-417,3-3 0,0 10 472,6-2-221,1-4 0,2 5-16,-2-6 1,-4 4 23,-6-4 0,-5 0-187,0-5 152,-6 6 1,7-4-184,-5 2-5,6-2 1,-10-2 119,3 0 0,-4 0-175,-5 0 0,0 0-41,-10 0 0,2 5-94,-11-1 0,5 6-252,-5-5 1,0 1 356,-5-1 0,0-4 97,0 4 0,7 3 0,1 0 0</inkml:trace>
  <inkml:trace contextRef="#ctx0" brushRef="#br2">15441 6213 8401,'-14'0'-931,"6"0"1668,1 0-377,7 0 1,0 1-407,0 4 1,0-2 73,0 7 1,5 1 68,0 8 0,1 3 3,-1 6 1,-3 2 116,2 3 1,-2 4-99,-2 5 0,0 1-13,0 0 1,0 1-69,0 3 0,0 5 73,0 10 0,0-2-140,0 6 0,1 1-37,4 4 1,-3-2 9,3-2 0,1 7-227,-1-3 1,4 3 175,-4-3 0,0 0 101,-5 0 1,4-1-11,1-4 1,0 2 10,-5-6 0,0 7 3,0 2 1,0 0 166,0 5 0,0-5-149,0-4 1,0 1 143,0-7 1,0 12-116,0-2 0,1 2-37,4-7 1,-2 2 102,7-7-288,-7 1-928,3-5 1062,1 0 0,-4-5-6,6 0 1,-4-1-26,4 1 1,-4-3-109,5-7 0,-6-1 206,6-3 0,-7-1-298,2-4 0,-4-8 404,-1 4 0,0-9-437,0 4 0,-1-8 541,-4-2 1,2-6-747,-7-8 0,6-2 527,-6-3 0,1-9 0,-6-8 0</inkml:trace>
  <inkml:trace contextRef="#ctx0" brushRef="#br2">15754 6255 8217,'0'-14'-506,"0"6"-98,0 2 899,0 6 0,6 6-123,3 4 0,6 1 41,4-2 0,3 2-125,6-6 1,13 0 43,7-5 0,5 0-55,4 0 1,5-2-153,-1-3 1,1 4 177,-5-4 0,3-1 105,6 1 1,9-1-66,-31 3 0,2 1-903,-3-2 1,1 0 808,2 0 1,-1 0-1,31-9-89,0 4 1,1 1-119,-32 3 0,0 1 1,-1 2-1,-1 0 114,2 0 1,0 0-38,-4-2 1,-1 0-307,2 3 0,-1 0 425,20-5 24,6 6-55,-16 0-194,6 0-27,0 0 230,0 6-53,-1 2 10,-5 6 14,-2 1 631,-13-1 1,-1 0-210,-6 0-173,-1 0 0,0 1 58,1-1 145,-7-6 1,3 3-393,-6-6 1,6-1 860,-1-4-792,3-6 553,1-2-576,7 0-35,-5-4 1,10 5-186,-7-2 0,0 2 85,-4 7 0,-6 0-211,1 0 198,-7 0 21,4 7 0,-9 1-52,-2 6 47,3 6 30,-12-4 0,5 9-6,-6-6 0,0 5 27,0-5-32,0 0 7,0 2 0,0-4 244,0 7 6,0-7-219,0 10 0,0-5 162,0 6 0,-1 1-129,-4-1 1,4 7-72,-4 3 61,3 3 1,2 6-191,0 1 194,0 5-11,0-8 0,0 8-90,0-5 74,0 6-148,0 2 0,0 9 193,0 6 1,0 7 6,0 2 1,0-35 0,0 0-198,0 2 1,0 1 0,0 4 0,0 2 186,0 3 1,0 0-1,0-2 1,0 0-14,0 4 1,0 1 0,0-4 0,0 0-82,0 3 1,0 0-957,0-4 1,0-1 1027,3 3 1,1-2-1,-3-4 1,1-1-101,2 3 0,1-1-655,-3-1 0,-1-1 711,5-3 1,1-1 0,-4 0 0,0 0-74,2-3 0,0-1 0,6 37-25,-6-3 1,1-10-174,-1-4 1,-4-5-36,4-5 1,-3-3 96,-2-7 1,-2-5-658,-3-4 401,-3-10 1857,-6-2-1386,0-7 0,-13-6 0,-3-2 0</inkml:trace>
  <inkml:trace contextRef="#ctx0" brushRef="#br2">15839 9696 8307,'-22'-16'266,"1"-3"0,15 17-285,6-2 77,13 2 1,10 2 212,11 0 1,18-2 779,19-2-2708,0 2 1884,-26-1 1,0 0 0,34-2 31,-37 3 0,1-1 0,6 0 0,2 0-216,3 1 1,1-1-1,2 0 1,1 0 159,1-1 1,1-2 0,-4 0 0,0 0-99,-2 1 1,1 0-1,0 0 1,2-1 1,9 2 1,1-1-1,-8-2 1,-2 1-14,-2 1 1,-1 1 0,-4 0 0,0 1-100,0 1 0,-1 0 0,-1-2 1,-1 1-479,3 1 0,0 0 266,-6-1 1,-1 1-582,34 2 0,-12 6 798,-4 4 0,-7 4 0,-2 5 0,0 3 0</inkml:trace>
  <inkml:trace contextRef="#ctx0" brushRef="#br1">4365 5061 8452,'-14'-8'0,"6"0"-1216,3 4 637,-2 2 391,5-11 412,-4 12 0,6-7 46,0 3 29,0 3-241,0-4-23,0 6 0,0 6-3,0 4 0,-5 4 3,0 5 0,0 3-10,5 7 1,-4 4 11,-1 0 1,-1 2-44,1-2 0,3-3 27,-2 3 0,0 2 3,0-2 0,2 7 45,-3-3 0,4 11 6,1 4 1,-5 3 31,0 2 1,1 0-64,4 0 0,-2 4-142,-3 1 1,4 0 155,-4-5 0,3-1-16,2 1 1,0 5-17,0-1 0,0 1-7,0-5 1,5 0 49,0 0 1,1-5-2,-1 0 1,-4-5 16,4 5 0,1 5-34,-1 5 0,2 4-3,-3-4 0,-2-1 11,3-4 0,-2 0-118,2 0 1,-4-5 56,4 0 1,1-1-10,-1 1 1,4-3 60,-4-6 0,1-1-12,-1 1 0,-3-2 60,2-3 1,-2 3-75,-2-3 1,0 1 125,0-1 1,0 3-93,0-3 1,0 3 168,0 2 1,0 0-179,0-1 0,0-4 0,0 0 1,0-6-5,0 1 0,0-3-13,0-2 1,0-4-37,0 0 1,0 1 42,0 8 1,2-3 9,2 3 1,-2 2-12,3-2 1,-4 2 1,-1-2 0,0 2-58,0 3 1,0 1-124,0-6 0,0 1-462,0-6 0,0-6-97,0-3 105,0-9 1,0-9 594,0-15 0,0-16 0,0-21 0</inkml:trace>
  <inkml:trace contextRef="#ctx0" brushRef="#br1">4635 5075 8288,'-7'-28'0,"-5"6"-490,8 3 0,-6 8 98,6 1 718,-1 7-269,-2-3 1,6 4 137,-4-3 18,4 4-184,1-5 46,0 6 1,6 0 46,3 0 0,10-5-38,5 0 1,3 0 56,1 5 1,1-4-63,-1-1 0,1 0 2,-1 5 1,8 6 55,7 4 0,1 3-48,8 1 0,1 2 26,3 2 0,0-2-13,-4 3 0,3-5-271,-3-4 1,4-4 258,0-6 0,9 0 61,6 0 1,-31-2 0,1-2-80,1 0 1,1-2 0,-1-2 0,-2-1 80,31-10 1,-4 0-203,-1 5 1,-1 1 97,1 4 0,2-2-85,-6 6 0,4 0 72,-4 5 1,-2 0-89,-8 0 0,-8 0 61,-6 0 0,0 2-94,5 3 0,6-4 33,3 4 1,3-3 33,2-2 1,0 0 41,0 0 1,-7-2 4,-2-3 0,-4 2 73,-2-6 0,-1 4-84,-3-5 1,2 7-60,-7-2 59,7 4 0,-9 1-13,7 0 1,-8 1-2,-1 4 0,-7 3 232,-8 6-230,0 1-13,0 5 1,-1-4-13,-4 3 15,-2 3-68,-7-6 1,0 6-10,0-3 0,0-8 10,0 3-12,0-3 66,0 3 0,0-4-3,0-1 1,0-4 116,0 5-126,0-7 16,0 9 0,0-4 3,0 6 1,0 5 56,0 0 0,0 7 13,0-3 1,-2 4-40,-3 2 0,4-1 2,-4 0 0,3 1 29,2-1 1,0 5 1,0 1 0,0 5-14,0-1-24,0 3 0,0 2 190,0-1 1,0 6-112,0-1 1,0 5-143,0-4 0,-1 5 98,-4 0 0,2 2-60,-6 2 1,5 0 62,0-1 1,-3 1-85,3 0 0,-1-5 77,5 0 23,-6-6 0,4 5 5,-3-4 1,4 5-18,1 10-702,0-4 623,0 6 0,0-6-74,0 4 1,0-4-3,0 4 1,0-4-59,0-1 0,0-5 108,0 0 1,4-4-25,1 4 1,1-2 10,-1 2 1,-2 2 17,7-7 0,-5 7-78,4-2 77,-6 4 1,8 0-137,-6 1 0,1 2 12,-1 2-84,-3-8 0,4 5-337,-6-15 0,0 1 74,0-11 0,0-1 514,0-9 0,-5-5 0,0-4 0,1 3 0</inkml:trace>
  <inkml:trace contextRef="#ctx0" brushRef="#br1">4692 8274 8274,'-27'2'-88,"4"2"0,4-1-278,9 7 353,-2-7 74,10 10-21,-4-12-23,6 6 0,6-7 575,4 0-355,2 0 0,9 4 124,2 1 0,4 1-172,2-1 1,1-2 141,3 7 1,5-1-65,9 5 0,10 1-257,9-1 0,4-6-135,1-3 0,3-4 133,-3-1 1,5-1 138,-5-4-290,7-3-732,-33 1 1,1 0 910,-2 0 1,-1-1-1,0 1 1,0 0 249,32-7-488,-2 0 1,-2 0 419,0-1 0,2 1-1,3 0-64,-4 0 0,6 0 33,-7-1 0,-6 3-21,-4 2 0,-4-1-6,-5 6 1,5 1-53,0 4 1,1 0 35,9 0 1,-9 0-182,-1 0-235,-6 0 299,-9 0 1,-1 0 751,-3 0 0,-3 0-753,-7 0 0,1-2 102,-1-3 1,-1-1-183,-3-3 1,-4-4-300,-5 3-257,-1 4 857,-6-7-879,-2 12 1,-9-5 632,-7 6 0,-5 6 0,-14 2 0</inkml:trace>
  <inkml:trace contextRef="#ctx0" brushRef="#br1">5844 5104 8243,'0'-8'-980,"0"1"388,0 7 245,0-6 370,0 5-92,0-6 85,0 7 573,0 0-481,0 7 1,0 0-39,0 8 1,-5-1 3,0 0 1,1 5-163,4 0 138,0 0 0,0-5-22,0 0 0,0 2 24,0 3 0,0 3-23,0 7 1,0-1 18,0 1-42,0 5 1,0 3 39,0 5 0,0 1-30,0 0 1,0 4-1,0 0 0,0 7-91,0-2 98,0-3 1,1 5-30,4-7 0,-2 2 31,7-1-31,-7-4 1,8 11-2,-6-3 1,1 4 32,-1 0 0,-4-3 0,4-1 0,-2-2 235,2 2-1131,-4 4 885,12-6 0,-11 4 178,2 3-151,4-4-9,0 11 0,2-7 17,-1-1 0,-4-3-74,4-1 1,-4-5 69,5 5 1,-6-6 46,6 1 1,-7 5 82,2 5 0,-4-1-105,-1 1 1,0-1-12,0-4 0,0 2 87,0-2-757,0-3 682,0 0 0,0-5 19,0 4 0,0-4-16,0-1 1,0-1 412,0 1 0,0 1-373,0 4 1,0-4-1,0 3 0,0-1-70,0 1 0,0-1-8,0 6 1,0-4-51,0 4-623,-6 0 656,4 5 0,-9-2-89,7-3 1,-3 0 355,3-9 1,2-3-531,-3-12 0,4-6-367,1-3-16,0-9 0,0-7 201,0-13 1,1-15 424,4-22 0,-3-17 0,4-15 0</inkml:trace>
  <inkml:trace contextRef="#ctx0" brushRef="#br1">6313 5089 8524,'-6'-14'-569,"4"6"0,2-3 1073,10 7-275,2-1 0,9 0-217,3 0-57,2 1 0,9 4 57,3 0 1,3 0-108,2 0 0,1 0 39,3 0 0,7 0 82,13 0 1,0 0-1584,14 0 1576,0 0 1,-4 0 16,-6 0 0,6-5-163,-1 0 0,-33 2 1,1 1 93,1 2 0,0 0 49,-3 0 0,0 0 0,35 0-244,-6 0 248,-6 0 0,-2 7-32,-6 2 1,5 4-138,0 1 0,-2 2 116,-8 3 1,1 1-20,-5 4 0,-7 1 42,-8-6 1,-5 7 23,-4-3 0,1-1 1642,-6 2-1560,-6-7 0,0 9 729,-4-7-613,4 0 320,-5-5-453,4 0 1,-9 0 16,7 0 1,-5 5-45,4 0 0,-6 5 3,2-5 1,-2 6 77,2-1-64,-3 3-16,4 8 1,-6 1-187,0 7 194,0-1-25,0 1 1,0 4 14,0 1 1,1-1-30,4-4 1,-2-4-10,7 4 0,-5-2-15,4 11 1,-4 0-8,4 5 0,-6 1 27,2 4 1,1-2-234,-1 6 0,0 1 560,-5 4-1999,0 6 1693,-3-34 1,0 0 0,1 0 0,0 0 5,-2 3 0,-1-2 1,3-1-1,-1 0-56,-2-3 1,1 0 0,2 2 0,1-2 154,-4 36 1,3 0-100,2-5 1,0-1-1,0-4 1,2-8-18,3-5 0,1-6-198,3 5 1,4-4-384,-3 4 266,-4-7 95,0 11 0,-1-12-131,0 3 1,-2-4 99,-8-5 0,-4 3-426,-10-3 0,1-3 66,-5-2 583,-7-3 0,0-2 0,-7 1 0,-2-1 0,-6 1 0</inkml:trace>
  <inkml:trace contextRef="#ctx0" brushRef="#br1">6882 8530 8067,'-30'0'137,"3"-6"1,21 4 213,6-3 1,8 4-68,10 1 0,6 4-84,9 1 0,5 0-60,10-5 0,-3 0 15,8 0 0,-4-6 79,7-4-1360,-2-9 1280,-14 8 0,2 0-81,33-11 1,-27 8-1,2-1-49,-3 1 0,0 0-19,-4 3 1,0 0-152,-1-6 1,-1 1-1,35-5-771,0-3 0,0 4 344,-5 6 1,-13 4 572,-6 1 0,-3 10 0,-6-1 0,-3 4 0</inkml:trace>
  <inkml:trace contextRef="#ctx0" brushRef="#br1">7337 8032 8493,'14'0'-204,"0"0"1,5 0 937,0 0-475,13 0 1,-9 0 394,11 0-257,2 0-153,7-6 1,1 4-8,3-2 0,-1-3-156,1 3 0,4-3-190,6 3 0,12-4-74,7-7 0,-32 8 1,1-1 221,2-2 0,0 1 0,2 0 0,-1 0-953,-1-3 0,1 1 956,7 2 1,0 0-8,-4-1 1,1 0-1,7 2 1,2 1 63,-4 0 1,0 0-76,-4 3 0,1 0 48,2-2 0,0 0 0,-1 4 0,-1 1 17,5-4 1,1 0 0,-5 3 0,-1-1-215,0-1 0,1-1 0,-3 3 0,0-1 215,0-1 1,0-1 0,4 0 0,0 0-48,4-2 0,-1 0 0,-3 0 0,0 0-10,-4 0 1,0 0 0,0-1-1,-1 1-157,1 1 0,0-2 60,2-2 0,0 0 84,6-1 0,0-1 0,-7-3 1,0-3 249,1 2 1,1-1-238,-3-3 0,1 1 0,7 1 0,1 1-584,0-2 1,1 0 586,-5 1 0,-1 1 1,1 3-1,-1 1-14,-6 1 0,-1 1 0,1-2 1,0 2 9,-1 3 0,1 2 0,-1-3 0,-1 2-43,-3 4 1,0 1-1,-4 0 1,0-1-216,25 3 1,-4 2-892,-10 3 530,-3-4 223,-7 12 0,-4-10 247,0 7-296,-6-7 0,6 3-30,-10-6 1,2 0-70,-11 0 1,-1-1 511,-9-4 0,2-2 0,-6-2 0,0 3 0</inkml:trace>
  <inkml:trace contextRef="#ctx0" brushRef="#br1">12256 7165 7704,'10'2'-455,"-1"2"0,2-2 460,8 3 1,-2 1 368,7-1 1,-5 0 403,5-5-553,-7 0 0,8 0 30,-6 0 0,5 1 71,-5 4 1,2-4 20,-2 4-290,-10 3 1,10-6 150,-11 10 1,5-4-53,-4 6 1,-3 1 58,-6-1 1,0 6 18,0 4 1,-8 9-8,-6 5 0,-6 0-8,-9 5 1,-7-4-844,-7 9-524,-6-4 769,-8-2 0,1 1 379,-1 0 0,0-1 0,0 1 0</inkml:trace>
  <inkml:trace contextRef="#ctx0" brushRef="#br1">3470 5445 8175,'-13'-2'-221,"3"-2"1,-1-4 220,7-7 353,-1 1-153,5-6 1,0-4-85,0-9 0,0-5-6,0-9 1,6-6-17,4-8 0,7-2-168,2-4 1,0 1-15,-5 0 157,7 6 1,-5-16-140,3 9 1,-5-4 97,-5-4 0,4 3-161,-4 1 0,-1 7 107,2 7 1,-6 0-92,6 0 0,-5 6 117,4 4 0,-6 4-240,2 5 1,-3 4-43,-2 5 1,0 7-50,0 3 1,-2 5-515,-3 5 845,-3 2 88,-6 7 1,-6 0-1,-2 0 1</inkml:trace>
  <inkml:trace contextRef="#ctx0" brushRef="#br1">3512 3682 8175,'7'-8'-737,"-4"0"489,6 4 230,1 2 1,4-9 98,0 6 1,0-6 158,1 2 0,-1-4-85,0-1 1,0-7-5,0-2 1,1 2-43,-1 2 0,0-1-7,0 1 1,0 1-155,1 9 1,-1 2 103,0 7 1,0 7-84,1 2 1,-1 16 103,0 9 0,-5 7-309,1 6 0,-5 4 70,4 5 1,-4 1-853,4 0 664,-5-13 155,8-2 199,-4-20 0,6-2 0,1-6 0</inkml:trace>
  <inkml:trace contextRef="#ctx0" brushRef="#br1">3910 2929 8173,'-9'0'145,"-1"0"220,7 6-340,-3 8 0,6 2 218,6 11-169,8 1 1,2 4 198,3 6-29,3-7-606,-6 10 0,5-12 235,-7-1 82,-6-6-748,4-14 629,-4-1 1,0-11-318,-3-5 271,-4-1-45,-1-16 1,0 3 12,0-5 0,0-5 174,0 0 1,-4 0 67,-1 4 0,-4 2 86,4 4 0,0-3-123,5 7-53,0 7 811,0-1-427,6 11 0,2-4 96,6 6 1,-1 2-64,-3 2-23,2 4-107,-4 7-143,0-1 1,0 0-30,-3 0 0,-4 7-85,4 2 0,-3 6-288,-2 4 0,0 3 8,0 7 1,0-2 339,0-3 0,-7 9 0,-1-2 0</inkml:trace>
  <inkml:trace contextRef="#ctx0" brushRef="#br1">4095 3355 8173,'-1'14'-657,"-4"1"304,3-1 560,-4 6-1,0 2-177,4 7 1,-9-1-295,6 1 122,0-7 1,1 3 146,-1-6-575,0-6 571,5-1 0,0-10 0,0 4 0</inkml:trace>
  <inkml:trace contextRef="#ctx0" brushRef="#br1">4209 3440 8173,'8'0'-694,"4"7"347,-4-6 173,7 12 509,-8-12-284,6 12 1,-10-11-505,7 2 201,-7-2-12,10-2 264,-12 0 0,5-6 0,-6-2 0</inkml:trace>
  <inkml:trace contextRef="#ctx0" brushRef="#br1">4195 2843 8173,'8'7'-472,"3"1"331,-7 6 0,1 6 141,-5 4 0,0 8 202,0 1 0,0 0-172,0 2 1,0-5-230,0 3 0,0-9-55,0-6 28,0-2 9,0-8 180,0-2-290,6-6 213,2 0 24,0-6 0,5 3 147,-4-6 79,4 5 61,1-2 0,0 6-101,1 0 1,-1 6 46,0 4 0,0 9-68,1 4 0,-1 4-30,0 2 0,-5-6 28,1 1 1,-2-5-196,1 5 0,-1-8 23,-3-2 0,-4 0 99,4-4 0,-3-4 0,-2 0 0</inkml:trace>
  <inkml:trace contextRef="#ctx0" brushRef="#br1">4436 3142 8173,'7'-21'-423,"1"4"-514,6-7 587,0 1 695,0-6-189,0 1-10,-6-1-181,5 7-283,-5 2 270,0 5-25,-2 7-408,-6-4 481,0 10 0,0-4 0,0 6 0</inkml:trace>
  <inkml:trace contextRef="#ctx0" brushRef="#br1">4394 2886 8173,'8'6'-181,"4"2"0,-4 6 28,6 1 228,1 5 722,-1 2-288,6 13-352,-4-5 0,5 13 197,-7-1-152,0-5-1223,0 16 896,1-15 105,-1 5 1,0-5-897,0-10 435,-6-2 258,5-12 0,-5-6-574,0-2 797,-2-12 0,0-9 0,2-7 0</inkml:trace>
  <inkml:trace contextRef="#ctx0" brushRef="#br1">4579 2431 8173,'0'-22'0,"4"1"-307,1 7 552,6 0 0,-5 8-68,4 6 0,1 12-232,-6 12 0,-1 9 142,-4 5 0,0 3-229,0 2 1,0 3 118,0-4 1,0 1-493,0-15 241,0-2-153,7-12 188,-6-6 0,10-5-44,-6-13 0,5-5 283,-6-14 0,3-1 0,-3-3 0,-2 5 0,3-1 0,1 2-121,-1 8 0,0 0 6,-5 5 705,6 6-363,-5 2 0,6 19 43,-7 5 1,4 9 57,1 6 0,0 2-118,-5 3 0,0 2-245,0-7 0,5 0 145,-1-5 42,1 1-429,1-13 1,-4 3 60,3-10-238,-4-3 225,6 1 0,-6-14-132,4-2 0,-3-5 141,-2-5 0,0 3 220,0-3 0,0 3 181,0 2-235,0 0 0,0 0 258,0-1 1,4 6 111,1-1-80,6 7-153,-9-3-5,10 6 1,-10 1 2,3 4 1,-4 3 11,-1 6 0,0 7-19,0 3 0,-4 2 17,-1 3-113,-6-1 0,3 7-26,-6 3 1,4-2-8,1 2 1,1-5 51,-2 5 0,4-8-59,6-1 0,0-2-70,0-8 1,2-2 179,2-8 566,4-2 1,11-14-580,0-2 1,2-15-17,-2-4 1,-2-10-157,7 0 0,-7-2 69,2 3 0,-3-1-289,-2 9 1,-5-1-411,1 11 371,-7 7 0,3 5 396,-6 7 0,-12 0 0,-4 0 0</inkml:trace>
  <inkml:trace contextRef="#ctx0" brushRef="#br1">4806 3014 8173,'0'14'-103,"0"-4"30,0-1 177,6 1 83,2 4 1,2-2-236,-1-2 320,-6 2-665,4-4 167,-7 7 122,0-1 1,0-5-519,0 1 622,0-7 0,-7 3 0,-1-6 0</inkml:trace>
  <inkml:trace contextRef="#ctx0" brushRef="#br1">4863 2872 8173,'14'0'0,"0"8"63,1 6 44,-8 6-26,6 9 0,-10 4 80,7 0 0,-6 7 58,6-2-94,-1-4-511,6 7 1,-4-11 217,3 4 1,-3-6 167,8-4 0,-3 3 0,-2-5 0</inkml:trace>
  <inkml:trace contextRef="#ctx0" brushRef="#br1">5218 2929 8215,'7'-23'42,"-4"-2"-948,6 6 331,1-6 268,-2 9 1,4-9 439,-2 6 1,-2 0 62,1 5-329,1 0 133,-2-1 0,4 1 0,-4 0 0</inkml:trace>
  <inkml:trace contextRef="#ctx0" brushRef="#br1">5318 2488 8173,'6'14'-1211,"-4"0"948,4 1 0,-1 0 625,0 4 1,-1 3-154,-4 7 0,0-1-296,0 1 0,0 1 90,0 3 0,0-3-163,0 3 0,2-3 144,3-1 1,-2-3-4,6-2 1,-6-3 121,2-7-136,3 0 96,0-6 1,5-14-85,-4-13 1,2-11-36,-6-4 0,1-10 60,-1 2 0,-3-11-163,2 1 1,-2 3 112,-2 2 0,0 3-18,0 1 0,0 5-119,0 0 1,0 5 65,0-5 1,-5 7 120,0-3 0,-1 9-161,1 1 687,4 1-220,-6 1-123,7 7 0,0 17 65,0 12 1,0 8 35,0 12 1,0-1 72,0 9 1,5-2-125,0 7 1,4 2-226,-4-1 0,6-1 100,-1-4 0,-2-4-769,1-6 518,0 0 0,1-18-135,-1-1 1,-5-8 33,0-11 1,-2-7-130,-2-7 0,0-8-26,0-1 291,-6-1 0,-1-10 35,-2 5 0,-2-3 214,6 3-148,0-5 0,1 9-76,-1-3 0,0 3 43,5 1 0,0 7 1057,0 3-642,6 3 0,2 4 9,6 2 0,5 10-120,0 10 1,5 7-126,-5 2 1,2 11-285,-2-1 0,-4 4 89,4 0 0,0 3-88,-5 7 0,4 1 106,-9 3 0,-1-1-371,2 6 0,-7-11-113,2 2 0,-4-10 187,-1 0 0,-5-9 331,1-5 0,-20-3 0,0-2 0</inkml:trace>
  <inkml:trace contextRef="#ctx0" brushRef="#br1">5531 2616 8173,'13'14'178,"-4"0"0,2 2 66,-6 3 0,0 3 234,-5 7-173,0 5-122,0-4 0,0 7-243,0-4 1,0-2-165,0 7 0,-5-6-241,0 1 1,1-3-833,4-1 1297,0-7 0,-7 4 0,-1-3 0</inkml:trace>
  <inkml:trace contextRef="#ctx0" brushRef="#br1">5560 3000 8173,'6'-15'0,"-5"1"0,12 0 0,-7 0 679,4 0 1,3 4 101,-4 1-344,10 5 183,-3-2-188,4 6 0,1-6-58,1 4-130,6-4 0,1 6-274,-1 0 0,1 0 218,-1 0 0,1-2-786,-1-2 0,5-4 393,0-6 0,2-9-1765,-2-5 1970,-3 0 0,11-14 0,-4 6 0</inkml:trace>
  <inkml:trace contextRef="#ctx0" brushRef="#br1">8247 2744 8159,'-22'-51'0,"1"4"-224,7 9 0,0 3-38,-1 7 420,-5-1 1,4 2 292,-3 4 1,2 2-270,-2 7 1,3 1-71,-3 4 0,3-2 86,2 6-78,0 0 1,4 13-165,1 6 1,6 10 116,-2 14 1,3 9 20,2 20 1,0 4-25,0 9 0,1-38 0,0 0-247,1-1 1,1-1 0,6 37 89,10-1 0,3-3-108,7-2 0,4-8-108,0-6 0,5-13-329,-5-11 1,-1-3-404,-9-1 1035,-2-7 0,-10 1 0,3-8 0,4-4 0</inkml:trace>
  <inkml:trace contextRef="#ctx0" brushRef="#br1">7891 3355 8297,'-14'-16'0,"5"-3"-152,-1 10 0,7-4 136,-2-1 0,10 0 30,4 0 1,17-1 85,7 1 0,8 0-451,6 0 351,4-1 0,6-5 0,0-2 0</inkml:trace>
  <inkml:trace contextRef="#ctx0" brushRef="#br1">8446 3071 6952,'14'-14'779,"0"-7"-492,0 5-293,7-17-57,-5 9 1,9-15 60,-6 6 1,0-5-240,-5 5 1,-1 4 59,-4 5 0,-2 7 117,-7-2 0,-2 5 125,-3 4 0,-3 4-111,-6 6 1,-5 8 144,0 6 0,-1 2-145,1 8 1,3 4 180,-3 5 0,3 5-121,2-5 1,1 1 278,4-6 1,3 0-24,6 1 1,0-2-133,0-4 0,1 3-140,4-7 1,8-2-166,5-7 0,8-4-256,-3-6 251,11 0 85,2-6 0,2-6 91,0-11 0,0-1 0,4-11 0</inkml:trace>
  <inkml:trace contextRef="#ctx0" brushRef="#br1">8929 2673 8348,'-6'-8'46,"-2"8"157,-6 9 1,1 5 30,4 5 0,-4 4-79,4 5 0,1 0-166,-2 1 1,7 1-130,-2 3 1,-1-8 129,1 4 0,0-10-55,5 0 162,0-4 0,7-7-404,2-3 1,4-5 8,1-5 0,0-9-61,1-10 1,-1-4 91,0-5 0,3-2-44,-2-3 1,5 3 220,-10 7 0,5 3-119,-5 6 209,-4 0 67,7 17 1,-10 4-131,6 12 0,-5 13 334,0 11 1,-2 1-114,-2-1 0,0 2 103,0-7-61,0-6-185,0 0 0,0-16-344,0 3 170,6-9-159,-4 1 155,10-6 163,-10-6 0,11-15 0,-5-9 0</inkml:trace>
  <inkml:trace contextRef="#ctx0" brushRef="#br1">9071 2658 7663,'0'-7'-323,"0"0"0,2 7 329,3 0 1,-2-1 200,6-4 0,1 3-87,4-2 0,5-4-370,0-2 1,0-2-43,-5-3 0,-1 1-57,-4 0 0,-2 0 349,-7 0 0,0-1 0,0 1 0</inkml:trace>
  <inkml:trace contextRef="#ctx0" brushRef="#br1">9114 2445 8348,'0'14'-195,"0"1"0,0-1 0,0 6 648,0 4 64,0 9-245,0 10-227,0-5 0,0 14 163,0-9 0,0-2-305,0-3 116,0-7-39,0 4 179,0-13-687,0-1 312,0-7 0,0-6 336,6-2-298,-4-6 0,11 0-148,-4 0 0,5-11-106,5-3 0,-3-10 88,3 0 1,-3 2 343,-2-1 0,0-1 0,7-5 0,1 1 0</inkml:trace>
  <inkml:trace contextRef="#ctx0" brushRef="#br1">9356 2545 8348,'6'-8'-518,"-4"-5"473,4 12 1,-6 1 423,0 9 1,0 10-126,0 5 1,0 9-110,0 5 0,-5-2 48,0 2 0,1-8-173,4-1 0,0-3 24,0-7-251,0 0 1,6-11-103,4-3 1,2-10 144,2-4 0,1-10-238,-1-5 0,0-4 116,0-6 1,-4 0-178,-1-4 133,-6-3 67,4 11 263,-7-5 0,6 7 0,-4-1-15,4 7 1,-6 6-196,0 7 210,0 6 719,0-4-492,0 26-60,0-8 0,0 22 273,0-9-259,6 9 1,-3-4-177,7-1 173,-7 1-27,10-14 1,-5 6-779,6-7 299,0-6 0,0-3 328,0-10 0,1-9 0,-1-8 0</inkml:trace>
  <inkml:trace contextRef="#ctx0" brushRef="#br1">9626 2346 8348,'5'9'0,"-1"1"0,1 4-368,-5 5 0,2 0 175,2-5 1,-2 2 757,3 3 0,-4-2-203,-1 7 1,0-2-239,0 2 0,-4 1-4,-1-6 0,0 1 216,5-1-485,0-3 200,0 5-25,0-13-139,0-2 0,2-19 52,2-6-95,4-6 0,7-8-42,-1 0-235,0-7 213,6 4-78,-4 0-434,5 1 477,-1 6 95,-4 7 0,5-1-322,-7 8 194,0-2-117,-6 15 405,5-4 0,-18 12 0,3 2 0</inkml:trace>
  <inkml:trace contextRef="#ctx0" brushRef="#br1">9839 2545 8348,'13'14'0,"-4"0"0,9-6-336,-4-3 311,3-4 3,4-1 0,-4 0 168,7 0 1,-5-6-73,4-3 1,0-9-186,0-1 0,3-6 73,-7 1 0,1-3 139,-1-1 1,-3 0-75,3-1 0,-5 2 47,-5 4 0,-2-3-158,-7 7 1,5-4 65,-1 4 1,-1 0-96,-7 5 0,-4-1 63,-6 1 1,-2 5 43,-3-1 0,3 7 206,-3-2 0,3 4-127,2 1 0,0 8 307,0 6-169,-1 0-81,7 13 1,-3-3 160,7 9 1,-1-2-52,5 7 1,0-6-47,0 1 0,2 2 61,2-2-313,4-6 184,6-7 0,2-5-251,3-1 1,-1-6-31,5-4 296,1-2-624,11-2 0,-10-6 229,3-4 0,-4-2-1139,0-3 683,3-5 710,-12 4 0,6-5 0,-7 7 0</inkml:trace>
  <inkml:trace contextRef="#ctx0" brushRef="#br1">9654 3256 8347,'0'-8'0,"0"3"0,0 10 0,0 3 0,0 6 0,0 6 183,0 2-123,0 7-15,-6-1 0,4 1 125,-2-1 1,0 1-101,0-1 0,2-1-43,-3-3 1,4 1 95,1-6-229,0-7 31,0 1-305,0-11 262,0 4 1,0-19-173,0-6 0,6-12 70,4-7 1,7-14-162,2-5-1228,6-3 1485,-3-3 1,5 9-114,-3-3 1,1 18 237,-6 5 0,-5 11 585,-4 9-81,-1 6 0,-1 9-244,-3 13 1,-3 7 231,-2 7 1,-2 7-155,-3 3 0,4-2 634,-4 2 1,3-6-848,2 1 0,0-9-310,0-5 1,5-3-468,0-2 1,6-2 148,-2-2 400,10-4-586,-3-6 0,0 0 225,-7 0 1,1 0 462,4 0 0,0 0 0,1 0 0,-6-5 0,0 1 0,1-1-90,-2 5 1,4 0 89,-2 0 114,3 0 0,-4-2 219,1-2 0,-6-4 232,6-6-263,-7-7-82,10-1 0,-12-8-79,4-3 0,1 3 49,-1-4 1,0 4-226,-5 2 1,0 4-31,0 1-9,0 5-36,0-2 0,-7 7 71,-2 4 0,-4 2-208,-1 7 287,0 0 1,0 8 313,-1 6-338,1 7 0,0 11 164,0 5 0,6 0-77,3 5 1,4 1 160,1-5-155,0-3-36,0-7-398,6-1 195,2-11 39,6-2-10,0-1 0,5-12-204,0 4 1,2-11-155,-2-9 187,3-5 10,0-8 11,5-7-181,-12 5 0,6-11 432,-7 3 0,0-3 0,1-2 0</inkml:trace>
  <inkml:trace contextRef="#ctx0" brushRef="#br1">10294 2971 8241,'-8'14'-487,"-4"1"587,10 5 723,-11 2-299,12 7-206,-12-1 0,12 1-379,-4-1 86,3-6 1,2 3-437,0-6 191,0-6 54,0 0 1,2-12 136,3 4 1,1-10-243,3-4 1,4-9 19,-4-1 0,3-6-76,-3 1 0,4-6 77,-4 2 0,-1-2 90,1 11-34,-5-6 90,2 15 116,-6-9 406,0 18 0,0 1-189,0 9 1,0 12 196,0 7 0,0 1-159,0 4 0,0-3-229,0-2 0,5-1-125,-1-3 0,3-4-306,-3-5 0,0-8 180,5-2-153,1-3 192,4-15 0,-5 2 174,1-13 0,-1-6 0,5-6 0</inkml:trace>
  <inkml:trace contextRef="#ctx0" brushRef="#br1">10436 2843 8241,'8'0'-411,"3"2"330,-6 3 0,6 4 537,-2 10 1,3-2-93,-3 7 0,4-5-369,-4 5 0,-1-5 95,2 4 0,-7 1 55,1 5 1,-2-1-42,-2 0 0,0-5 117,0-5-248,0-2 89,6-8 1,-3-3-97,7-10 1,-1-11 66,6-12 1,0-2-333,4-8 1,2 0 13,3-5 0,2 6 31,-2-1 0,1 0 13,-1-5 241,3 7 0,-5 1 0,7 7 0</inkml:trace>
  <inkml:trace contextRef="#ctx0" brushRef="#br1">11275 3412 8100,'-14'0'997,"6"0"-380,2 0-268,6 0 1,6 0-435,3 0 1,6 0-3,4 0-400,-4 0 311,12-6 178,-5-9 0,7-7-784,-1-6 673,-6-7 0,-1 4-87,-7-7 1,0 6 179,1-1 1,-8 4-115,-2 6 1,-3 2-54,-2 7 0,0 0-17,0 0 0,-7 6-12,-2 3 0,-4 3 302,-1 2 0,-5 8 87,0 6 0,-4 2-104,4 8 0,0 4 404,4 6 0,3 10-201,2-2 1,4 3-6,6-7 0,0 1-20,0-6 1,2-1-183,2-9 1,6-4-80,9-9 0,1-4-266,4-6 1,3-1 25,-3-4 0,-2-9-231,1-10 1,1-8 58,4-1 1,1-5 123,-1 5 1,-1-3 17,-3 7 0,1-2 280,-6 7 0,-6 8 0,-9 2 0,-2 9-95,-2-1 262,-6 19 1,-2-4 246,-6 10 1,-1-3 114,1-2-292,0 0 0,5 1 53,-1-1 0,7-5-61,-2 1 0,-1-1-87,1 5 0,0 1-238,5-1 17,0 0 0,2-4-97,3-1 1,3-1-179,6 1 0,0-2 147,0-7 0,5-11 32,0-4 0,5-13 93,-5 0 0,4-15-122,-4 0 1,0-3 72,-4 4 0,-1-6 75,0 1 0,-6-5 2,-3 5 0,-4-1 129,-1 6 1,0-1-97,0 0 1,-1 2 120,-4 3 1,2 3 285,-7 7 0,6 8 86,-6 5 7,7 1 0,-8 14-152,6 0 1,-1 14-237,1 15 0,-3 5-37,-6 9 0,4 1-117,1 4 0,0-4 194,-6 3-831,7-2 662,-4-3 1,10-5-192,-3-4 0,10-5 42,5-4 1,2-4-491,3-5 302,5-7 159,2-2-92,7-6 291,-1-6 0,0-2-270,1-7 0,3 1 287,-4 0 0,4-5 0,-9 0 0,-2 0 0,-2 5 0,-3 0 0,-2-1 0,-6 1 0,-4 0 0,-2 0 52,-2 0 0,0-1-6,0 1 0,0-5 413,0 0 1,-5 0-102,0 5 0,-6-5 11,2 0 0,-2 5-37,1 4 1,-2 7-56,2-1 0,-2 8-143,-3 6 21,1 9 1,2 3-30,2 6 1,-1 1-195,6-1 25,1 1 208,4-7-736,0 5 338,0-12 138,6 6-292,2-13 160,6-2-1,0-6 0,0 0 0,1 0-27,-1 0 1,0-6-10,0-4 0,4-2 71,-4-3 0,6 6 141,-10-1 0,6 7-90,-7-1 0,2 15 167,-1 8 5,-4 19 1,-6 1 459,0 13 0,0 7-254,0 7 0,-5 2-849,1-2 873,-7-3 0,9-10 250,-3-1-549,-3-13 182,7 2 1,-7-14-188,3-3-103,3-4 417,-4-12-360,6-2 1,0-9 367,0-6 1,0-7-833,0-12 0,0-1 452,0 1 1,0-2-327,0-3 1,5 3 225,0-4 0,6 3-11,-2-2 1,4 3 260,1-4 1,5-2-74,0-2 1,6 2 22,-1-2 45,3 0 7,1-5 1,1 1 172,-1-1-826,1 0 726,-7 1 0,-2-1 139,-6 1 1,-1 5-60,-3 4 0,-4 3-138,-6 2 0,-2 5 36,-2 4 1,-11 10-9,-8 4 1,-4 5-13,-2 5 1,1 8 467,-1 6 0,3 12-235,2 2 1,5 7-89,9 3 0,-1-1-19,7 1 0,-1 4-261,5 1 1,0-3 140,0-7 1,6-3-199,4-7 1,9-7 71,4-7 0,6-6-436,4-8 0,2-11 69,3-3 0,1-15 51,-6 1 0,5-10-21,-5 0 1,-1-3 62,-8-2 0,1-4 191,-6 0 1,-2-5-16,-7 4 0,1 1 140,-6 4 0,-1 5-3,-4 0 0,0 11 185,0-1 0,-4 9 137,-1 0 1,-6 10 255,1 4 0,2 3-183,-1 2 0,1 13 192,-1 6 1,1 8-198,3 6 1,3-3 57,-2 3-314,2-3 0,8-3-293,4-3 0,4-4 372,5-6-711,-3 1 1,9-7 213,-6-4 1,9-2-10,-4-2 0,6 0 196,-6 0 0,-4 0 246,-1 0 1,-3 1-32,-2 4 1,-6 5-83,-3 9 0,-13 4 303,-11 10 1,-6 12-134,-18 12 0,21-25 0,-2 2-1208,-4 5 1,0 2 1001,-1 2 0,1 1 0,-1 6 0,1 1 0,-1 1 0,1 1 0,-1 0 0,1 1 0</inkml:trace>
  <inkml:trace contextRef="#ctx0" brushRef="#br1">15725 8359 0,'-5'74'0,"-1"0"0,0-1 0,0 1 0,1-1 0,-1 1 0,0 0 0,0-1 0,-3 2 0,-1 0 0,-1-1 0,-1 1 0,0 0 0,-2-1 0,0 1 0,-1 0 0,-3 1 0,0 0 0,-1 0 0,-2 0 0,0 0 0,0 0 0,-1-1 0,0 0 0,1-2 0,0 0 0,-1 0 0,0-1 0,-1 0 0,0 0 0,-1-1 0,0 1 0,-2 0 0,-1-1 0,1 1 0,-1-1 0,1 1 0,0-1 0,-1 1 0,1-1 0</inkml:trace>
  <inkml:trace contextRef="#ctx0" brushRef="#br1">2759 4933 8150,'-8'0'0,"0"5"-396,3 0 311,4-1-854,-6-4 939,7 0 0,7 0 0,0 0 0</inkml:trace>
  <inkml:trace contextRef="#ctx0" brushRef="#br1">2659 8260 8914,'78'14'-935,"-7"0"0,0-4 473,-5-1 0,11-6-50,-34 0 1,0-1 0,4-1-1,1 0 509,1-1 0,1 0 1,-1-3-1,-2-1 0,-4 0 1,0 0-1</inkml:trace>
  <inkml:trace contextRef="#ctx0" brushRef="#br1">4266 5047 8261,'-21'-43'-1557,"-1"7"1168,-6 3 0,-2 0 389,-4 4 0,-2-3 0,-7 10 0</inkml:trace>
  <inkml:trace contextRef="#ctx0" brushRef="#br1">3654 5175 8530,'0'-10'-1256,"0"1"1009,0 6 1,0-5 76,0 3 0,0 2 121,0-7 0,0 1-79,0-5 1,0 4-201,0 1 328,-6-1 0,4-10 0,-4-2 0</inkml:trace>
  <inkml:trace contextRef="#ctx0" brushRef="#br1">3583 5004 8006,'-6'-8'-1421,"3"2"1352,-7 6 1,6 0-15,-6 0 1,5 0 119,-4 0 1,4 0-33,-4 0 0,4 0 26,-5 0 1,1-2-57,-5-2 0,4 0 44,1-5 0,-1 6-17,-4-2 0,0 2 26,0-2 0,-5 4-11,0-4 0,-2 5 96,2 5 0,-3-2-91,-6 6 1,-1 1-107,1 4 0,4 2 106,0 3 0,2-2-58,-1 7 1,2-7 89,7 2 0,0-8 59,-1-1-73,1-1 0,2 5 9,2 1 0,-1-6-22,6 1 0,-4-1-1,4 5 1,-4 5-43,4 0 0,0 8 54,5 1 1,0 2-85,0 8 0,0 3 61,0 2 0,0 9-13,0-4 1,5 5-11,0 4 1,10-8 14,0-6 0,4-2-6,0-8 0,3-5 8,6-4 0,2-11 96,3 1 1,-1-5-89,6 1 1,-5-4 29,5-6 1,-2-6-47,2-4 1,2-4-4,-7-5 1,5-8-211,-5-6 1,2-11 139,-2 1 1,3-9-405,7 0 1,1-3 475,3-2 0,-1 0 0,6 0 0,2 0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2645 10947 8501,'-6'-8'926,"4"1"-872,-4 7 0,12 0-196,4 0 1,2 0 116,2 0 0,5 5-202,0 0 1,5 0 130,-5-5 0,5 0 12,-5 0 1,4 0 154,-4 0 1,2 0-79,-2 0 0,-3-2 10,2-3 0,-2 4 204,-1-4 1,-1 3-69,0 2 0,0 0-54,0 0 0,2 0-86,3 0 1,-1 0 94,5 0 0,-4 0-177,5 0 1,1 0 96,8 0 1,-6 0-9,6 0 1,-9 0-39,9 0 0,-11 0-7,7 0 1,-6 0-7,1 0 0,1 0 37,-6 0 0,5 0 55,-5 0 0,0 0 13,-5 0 0,0 0 13,1 0 1,-1 0-25,0 0 1,0 0 9,1 0 0,-1 0-35,0 0 0,5 5 1,0 0 1,6 4-64,-1-4 0,3 5 74,1-6 0,2 1-86,3-5 0,-3 5 44,4 0 0,-3-1-15,2-4 1,-3 0-19,3 0 0,-3 0 4,-1 0 1,-1-1 43,1-4 0,-6 3 7,1-2 1,0 2 116,4 2 1,-4 0-123,0 0 0,-1 0 42,6 0 1,-1 0-26,1 0 1,4 0-17,0 0 1,0 0-7,-4 0 0,-1 0-14,1 0 1,2 0-34,-2 0 1,2 0 43,-7 0 1,-2 0 26,2 0 1,-7 0-29,2 0 1,-3 0 41,-2 0 1,0 0-27,0 0 1,1 0 3,-1 0 0,0 0-18,0 0 0,1 0-4,-1 0 0,0 0-3,0 0 1,5 0-7,0 0 0,2 0-12,-2 0 0,-4 0 22,4 0 1,2 0-10,-2 0 1,0 0 5,-5 0 0,0 0 91,0 0-46,1 0 0,-1 0 49,0 0-90,0 6 0,1-4 2,-1 3 1,-5-4-28,1-1 1,-1 5 36,5 0 0,-4 0-22,-1-5 1,1 1-8,4 4 0,0-4-8,1 4 0,-1-3 9,0-2 1,0 0 2,0 0 1,1 0 9,-1 0 0,2 0 0,3 0 1,-4 0 0,4 0 1,3 0-4,2 0 0,-2 0 52,2 0 1,0 0-39,4 0 0,1 4 0,-1 1 1,0 0-8,1-5 0,4 5-3,0-1 0,0 1-9,-4-5 0,-1 5 0,1 0 0,-1-1 3,1-4 1,-1 0 5,0 0 0,2 0-76,4 0 0,2-1 73,7-4 0,-5 2-4,-1-7 1,0 7 3,1-1 1,1-3 0,-6 2 1,1 1-1,-6 4 1,0-2 1,1-3 0,-1 4 2,1-4 1,-6 4-3,1 1 0,1 0 7,9 0 0,-3 0-7,7 0 0,-5 0-1,5 0 0,-2 0 0,2 0 0,3 0 0,-3 0 0,-3 0-2,-2 0 0,-3 0-4,-1 0 1,-1 0 2,1 0 1,-1 0 2,0 0 0,1 0 26,-1 0 1,1 0 16,-1 0 1,5 0 5,1 0 0,3 0-28,-3 0 1,0 0 3,0 0 1,-3 4-16,7 1 1,-5 0 0,5-5 0,-6 0-44,1 0 1,-3 0 47,-2 0 1,6 0-46,-1 0 1,6 0 23,-1 0 1,3 0-6,2 0 1,0 0 7,-1 0 1,1-5-2,0 0 1,-2 1-2,-4 4 0,3 0 2,-7 0 0,2 0 2,-2 0 1,-1 0 0,6 0 0,0-5-25,4 0 1,2 0 23,4 5 1,-4 0-3,3 0 0,-2 0-3,-3 0 0,-4-1-1,0-4 0,-6 3 5,1-2 0,-1 2 2,1 2 1,-3 0 4,3 0 0,3-5-6,2 1 0,-2-1-38,2 5 0,-4 0 37,3 0 1,-5 0-4,1 0 0,0 0-3,-4 0 1,7-2-3,-7-2 1,-3 2 30,-2-3 0,-2 2-27,2-2 1,3 4 59,-3-4 0,2 3-48,3 2 0,-1-4 18,1-1 0,4 0-23,0 5 1,0 0-1,-4 0 0,-3 0 3,-2 0 1,6 0-2,-6 0 0,6 0-9,-6 0 1,-2 0-6,1 0 1,-4 0-7,5 0 1,-5 0 12,5 0 1,-7 0 2,2 0 0,-2 0 19,2 0 0,-3 0 2,3 0 1,2 0-11,-2 0 1,4 0 2,-4 0 1,7 0-11,-3 0 1,-1 2-1,2 3 0,-2-4 1,2 4 1,3-4 2,-4-1 1,0 2 44,0 3 1,-4-4-40,5 4 0,-2-3-2,2-2 1,1 0-1,-6 0 1,2 0 4,-3 0 1,-2 1-31,3 4 1,-3-3 30,-2 2 1,5-2-39,0-2 0,2 0 31,-2 0 1,1 0-30,4 0 1,3 0 6,-4 0 0,4 0 0,2 0 0,-1 0 2,1 0 0,-1 0-3,0 0 1,-4 0 10,0 0 1,-2 0-4,2 0 1,1 0 4,-6 0 0,1 5-8,-1-1 1,-3 1 9,3-5 0,2 0 12,-2 0 1,1 2 3,-1 2 0,-1-2-11,5 3 0,-4-4-1,5-1 1,0 5 16,4 0 0,0 0-16,1-5 0,-1 0-13,1 0 0,4 0 13,0 0 1,0 0-15,-4 0 0,-1 0-1,1 0 0,-3 0 1,-2 0 1,1 0 30,-6 0 0,5 0 2,-5 0 0,5 0 35,-5 0 1,1 0-50,-1 0 1,-1 0 9,5 0 1,1 0 1,4 0 0,-2 0-10,2 0 0,-7 0-13,7 0 0,-3 0-4,4 0 0,-1 0-3,1 0 0,-3 0-9,-2 0 1,1 0-36,-6 0 0,5 0-7,-5 0 0,0 0 46,-5 0 0,-4 0-19,-1 0 39,1 0-112,-2 0-4,4-7-478,-10 6-571,4-6 1156,0 7 0,2-12 0,7-4 0</inkml:trace>
  <inkml:trace contextRef="#ctx0" brushRef="#br0">13322 9553 8107,'-7'-7'91,"-6"0"1,11 9 170,-2 3 1,-4 4-85,-2 10 1,-4 5-93,-5 9 0,-3 5 39,-6 9 0,-9 10-142,-5 9 1,20-32 0,-1 0-102,-3-1 0,0 1 1,3 0-1,0 0-233,-24 27 0,9-6 75,5-7 0,4-7-65,6-8 0,9-6 341,9-13 0,-3-6 0,0-2 0</inkml:trace>
  <inkml:trace contextRef="#ctx0" brushRef="#br0">13109 10008 8107,'21'15'-112,"-5"5"-55,2 4 1,-6 4 868,-3 5 0,-1 4-188,1 5 1,2 7-454,-6 3 0,0 4 17,-5 1 0,0-8-87,0-7 1,0-2 65,0-12 0,5 2-548,-1-11 0,3-6-246,-3-8 1,0-7 401,5-8 0,-4-12-228,4-16 1,-1-15 562,2-9-219,2-12 1,-10-5-1,1 36 1,0 1-1</inkml:trace>
  <inkml:trace contextRef="#ctx0" brushRef="#br0">13351 9582 8107,'14'-22'-261,"0"3"1,1 9 822,-1 6 0,-5 2-118,1 2 0,-2 6-84,1 4 1,2 9-124,-6 4 1,0 9-141,-5 1 0,-2 7-85,-3-2 1,-7 3-221,-7 1 1,0-1 149,5-3 0,-1-5-179,1-9 0,5-3-458,-1-7 487,7-6 0,-3-14-99,6-13 1,1-8 46,4-6 0,0-4 14,9-5 0,-3 5 192,8 4 0,-2 5 130,2 4 0,2 0 102,3 10 1,-2-2-96,-3 11 1,-4 1 56,4 4 0,-3 1-29,-2 4 0,-6 5-76,-3 8 1,-3 5 35,-2 5 1,-4 7-444,-5 3 1,-2 4 45,-13 6 326,-6 2 0,0 1 0,-5-2 0</inkml:trace>
  <inkml:trace contextRef="#ctx0" brushRef="#br0">13251 10406 8107,'0'15'0,"0"-6"120,0 1 0,4-9 88,5-1 0,2-9 0,13-15 0,6-1-314,8-13 0,4 0 104,6-5 0,1-4-280,3-1 0,-3 1 315,-7 4 0,-10 7-323,-3 3 0,-11 5 172,1 4 0,-9 3-781,-5 7 899,-4 0 0,-7 0 0,-2-1 0</inkml:trace>
  <inkml:trace contextRef="#ctx0" brushRef="#br0">13578 9880 8107,'7'11'99,"2"4"0,4-3 178,1 12 1,0 1 185,0 8 1,1-1-162,-1 6 1,-5 0-188,1 5 0,-7-1 137,2 1 1,1 4-297,-1 1 1,0-1 127,-5-4 0,0-5-366,0-1 0,0-3-12,0 4 1,0-13-268,0-1 0,-2-7 106,-3-3 1,2-6 179,-6-3 0,-1-7-108,-4-7 1,-5-2 27,0-13 0,-9-6 355,4-8 0,-5 2 0,10-2 0,1 1 0,3 0 0,6 3 100,-1 11 192,7 2-154,-3 13 1,6 5-82,0 13 1,0 1 78,0 12 0,0 4-18,0 2 1,0 5-143,0-10 1,0 0 104,0-10 0,0 0-714,0 0 348,0-6 285,0-1 0,0-7 0</inkml:trace>
  <inkml:trace contextRef="#ctx0" brushRef="#br0">13536 10307 8094,'22'-16'0,"-3"-3"0,-3 5 38,-2 0 1,5 1 219,0 8 0,4 1 61,-4 4 1,5 0-403,-5 0 0,2 1 108,-2 4 0,-4-2-712,4 7 1,-3-3 686,-2 3 0,1 3 0,-1-6 0</inkml:trace>
  <inkml:trace contextRef="#ctx0" brushRef="#br0">13920 10051 8001,'0'-21'-50,"1"6"25,4-4 0,3-3 95,6-2 1,0-3-52,0-1 1,1-6-279,-1 1 0,0 0 85,0 5 0,-1-1-129,-4 1 0,-1 4 59,-3 0 0,-3 7 113,2-2 1,-2 3 130,-2 2 0,0 0 0,0 0 0,-5 4 0,1 1 0,-1 6 109,5-4 0,0 15-74,0 6 1,6 7 447,4 7 0,2 9-175,2 5 1,1 9 46,-1 10 0,0-1-283,0 7 1,-1-7 164,-4 1 1,2-2-407,-6-2 1,5-2 137,-6-3 0,3-3-83,-2-6 0,-4-5 19,4 0 1,-10-12 28,-4 3 0,-4-10-30,-1 0 0,0-8 21,-1-2 1,-4-6 56,0 2 1,0-5 220,5-5 0,-5-4-172,0-10 0,5-3-24,5-6 0,5-3-132,0-2 0,2 3 117,2-3 1,6 2-203,4-3 0,3 4 103,1-3 0,5 3-272,0 2 1,4 1 378,-4 3 0,7-3 0,-4 5 0</inkml:trace>
  <inkml:trace contextRef="#ctx0" brushRef="#br0">14218 9724 8001,'0'-14'0,"0"-2"7,0-3 1,0-1 71,0-4 1,7-3 50,2 3 1,5-4 96,5-5 0,3 3-455,7-4 0,-1 4 166,1 2 0,-1 0-43,0-1 1,-4 7 44,0 3-166,-7 10 91,4 2 1,-13 18 0,-4 4 0,-2 10-61,-2 3 0,-8 1 90,-6 4 0,0 2 33,-5-2 1,-3 5-11,-2-5 0,2 5 265,-2-5 0,5 0 43,-5-4 1,12-3 74,-2-2 1,9-3 13,0-7-212,3 0 0,4-6-128,3-3 1,3-5 130,6-5 1,5-3-201,0-6 0,5 0 87,-6-1 0,6 3-153,-5 2 0,0-1 59,-5 7 0,-4-1-203,-1 5 286,-6 0 1,4 8-24,-7 6 1,-7 6 168,-2 9 0,-8 1-92,-2 3 0,-5-1 161,5 6 1,-2-7-46,2 2 0,4-4 296,-4-6-244,9-2-141,-2-7 0,12-6-139,0-3 1,6-11 101,8-9 0,2 0-332,3-9 0,-3 5 115,3-5 0,1 5-104,-1-4 1,0 0 22,-5 0 0,1 2-32,-1 7 0,-5 0 132,1 0 1,-6 6 171,6 3-8,-7 3 0,3 5-85,-6 7 0,0 1 483,0 13 1,0 4-227,0 5 1,0 7 206,0-2 1,0 3-146,0 1 0,2 1-92,3 0 0,-4-1-26,4 1 0,-3-2-45,-2-3 0,0 0-173,0-10 0,-2 2 97,-3-11 0,2 0-77,-6-4 1,4-3 53,-5-2 1,1-4-107,-5-6 1,0 0 65,-1 0 1,3-3-66,2-7 1,-2-1 38,2-12 1,4-6 33,1-4 0,3-7-49,2 3 0,0-5 43,0 0 1,7 4 69,2 0 0,4 2-64,1-2 0,0 5 120,1 9 0,-6-1-97,0 6 1,-1 4-160,2 6 158,3 6 46,-12-4 0,12 7 0,-5 0 0</inkml:trace>
  <inkml:trace contextRef="#ctx0" brushRef="#br0">15185 9155 8019,'0'10'0,"0"-1"0,-5 7 245,1 8 0,-6-2-65,5 2 0,-6-1-145,2 6 0,1-1-265,-2 1 1,7-7 201,-2-3-390,4-4 336,1 0 0,1-7-13,4-4 0,3-7 95,6-2 1,1-4-206,-1 4 0,0-1 6,0 1 1,0 4 114,1-4 0,4 3 159,0 2 0,-5-4-124,-5-1 1,-4 0 446,4 5-125,-5 0-105,2 0 1,-14 6-59,-6 4 1,-2 2 18,-8 3 1,1 5-67,-6 4 1,-6 8-110,-2 1 1,-5 1-34,0 0 1,-6 0 75,1 4 1,1 2 214,8-7 1,5-5-31,9-4-43,10-7 0,16-2-89,12-11 1,13-2 133,11-2 0,4-13-87,6-6 0,1-6-67,3-3 1,0-2-191,0-4 0,-4 4 77,8-3 0,-2 3-3,3 2 1,-11 6 33,-4 3 0,-13 8-865,-1 1 647,-9 7 1,-4 3-300,-11 10 0,-15 7 569,-8 2 0,-19 13 0,-6-2 0</inkml:trace>
  <inkml:trace contextRef="#ctx0" brushRef="#br0">14986 9852 8019,'-10'0'-59,"1"0"0,6 0 1,-3 2 430,6 2 1,1 4-51,4 6 0,-2 2 16,6 3 0,-4 3-95,5 7 0,-7 4-199,2 0 1,-4 7-9,-1-3 0,-1-2-109,-4-2 0,3-3 65,-2-1 1,-3-7-153,2-3 0,1-3-322,4-2 296,0-6 0,0-3-205,0-10 0,0-5 144,0-9 0,6-9-233,4-10 1,4-3 120,5-2 0,-4 2 222,4 3 0,2 4 238,-2 5 0,0 9 310,-5 5-118,0 7 0,1 10-166,-1 3 1,-6 9 500,-4 10 1,0 3-226,0 1 0,-2 0-4,3 1 1,-4-5-12,-1-1 1,-1-4-275,-4 5 1,3-11 78,-2 1-231,2-3-412,2-3 1,0-4 241,0-8 1,0-10-575,0-10 1,2-3 326,2-1 1,-1-1 84,7 1 0,-2 6 96,1 3 591,4 3-341,-5 8 1,4 9 168,-2 14 1,-4 4 327,-6 4 1,0 4-179,0-3 0,0-4-21,0-1 1,0-3 177,0-2-763,0-6 265,7-1 0,1-15 137,6-7 0,-5 0-377,1-9 1,-6 2-394,6-2 1,-2-7 84,1 2 0,5-4 327,1 0 0,-4 1 267,8-6 0,-7 8 0,7 2-79,-3-1 0,-2 20 79,1-1 0,-6 15 172,1 9 1,-6 10 211,6 14 1,-6 2 457,6 12 1,-5 1-78,4 9 1,1 0-580,4 9 0,-5 1-162,-4-31 0,0-1 1,3 34 142,1-12 1,2-2-196,-6-13 1,0-6 56,-5-8 0,4-9 17,1-5 1,0-8-103,-5-1 0,-5-9-140,0-1 0,-10-6-574,0-8 1,-3-9 704,-1-5 0,3-7 65,-3-7 0,-10-14 0,-1-2 0</inkml:trace>
  <inkml:trace contextRef="#ctx0" brushRef="#br0">15811 9411 7912,'30'-36'0,"3"3"0,2 7 0,2 3 0,3 1 0,-7-2 0,-6 8 0,-8 7 0,-3 1-458,-2-2-766,-6 4 1090,-2 6 1,-14 6 133,-6 4 0,-7 9 0,-7 4 0,-7 4 0,-1 2 0</inkml:trace>
  <inkml:trace contextRef="#ctx0" brushRef="#br0">15882 9582 7912,'0'36'0,"0"12"775,0-1 1,-7 8-292,-2 7 1,1-4-123,-2 4 0,1-4-471,-5-1 1,0-1 2,-1-4 0,6-5-312,-1-9 0,6 1 268,-6-5 0,5-1-175,-4-5 1,6-6 206,-2-3 1,2-5-1188,-2-4 1305,4-4 0,-12-12 0,5-2 0</inkml:trace>
  <inkml:trace contextRef="#ctx0" brushRef="#br0">15768 10079 7912,'24'-47'0,"-1"0"0,7-5-75,8 4 0,0-4 171,5 5 1,-8 1 225,7 8 1,-4-2-538,0 7 1,-5 6 99,-9 8 0,-8 4-838,-7 0 677,-6 8 0,-3 0 276,-9 7 0,-4 7 0,-1 0 0</inkml:trace>
  <inkml:trace contextRef="#ctx0" brushRef="#br0">15995 9980 7912,'7'27'0,"-6"-4"554,4 11 0,-3-4-208,-2-2 0,0 1-294,0-1 1,0-1 32,0-3 0,-2 1-173,-3-6 1,4-5-60,-4-5 255,-3-5-377,6 2 0,-4-12 163,6-4 0,2-9-437,2-5 0,6-2 168,9-3 0,-2-4 122,7 0 0,-2 0 231,2 4 1,3 2 171,-4 4 1,4 2 94,2 7 1,-6 4-126,1 1 0,-7 6 481,2-2 0,-3 5-225,-2 5 0,-6 3 78,-3 6 1,-3 5-127,-2 0 1,-8 8-175,-6 1 0,-9 2 6,-10 8 1,-9 0-129,-11 5 0,3-5-827,-2-1 1,1-2 305,-1-2 489,3 1 0,13-17 0,3 3 0,3-4 0,1-5 0</inkml:trace>
  <inkml:trace contextRef="#ctx0" brushRef="#br0">16664 9312 7974,'-2'-24'67,"-3"0"1,4 7-153,-4-2 1,10 8 55,4 2 0,4 1 477,1-2 0,2 5-157,3 10 1,-3 3-15,3 6 1,-5 7-224,-5 2 0,-2 11-144,-7 4 0,-11-2 41,-4 2 0,-8 0-190,-1 4 0,-9 1-11,-5 0 1,2-2 86,-2-3 1,6 1-20,-1-6 0,9-1 53,5-8 0,8-9-196,2-5 278,5-7 0,6-3 24,12-9 0,4-7 127,10 2 0,-1-4-48,11 9 0,-2 2 94,2 3 1,-3 4-47,-7 4 0,-1 4-20,-3 6 0,-4 7-35,-5 3 0,-8 4 148,-2 5 0,-3-1-22,-2 6 0,0-5 114,0 5 1,-2-5-183,-3 5 1,4-6-3,-4 1 1,-1-8-107,1-1 179,0-7-493,5 4 1,0-15 150,0-6 1,0-13-303,0-10 1,0-12 66,0-8 1,7-7-113,2-12 1,-1-14-486,-3 34 0,0-1 996,-1-1 0,1-1 0,0 3 0,1-1 0,1 0 0,0 1 0,2-1 0,0 1 0</inkml:trace>
  <inkml:trace contextRef="#ctx0" brushRef="#br0">16976 9056 7974,'10'-13'-83,"-1"4"1,-5 4-112,0 10 1,-2 4 323,-2 10 1,-2 3 293,-2 7 1,-4 7-387,-7 7 1,-4-1 52,1 6 1,-8-4 33,3-1 0,2-7-1,2-3 1,3-4-737,2-6 107,0-2-122,6-13 436,2-2 1,13-6 72,8 0 1,-1-5 167,5 1 1,1-1-130,-1 5 1,5 1 336,-5 4 1,2 9-96,-2 10 1,-8 9 264,3 5 1,-9 9-72,-1 6 1,3 7 53,-3 1 0,1 1-149,-5-5 0,0 0-85,0-1 0,0-3-234,0-1 1,0-6 70,0 1 1,0-9-240,0-5 1,0-5-3,0-4-263,0-10 0,0-12 55,0-16 1,2-12-145,2-21 1,0-5 108,5-10 0,-1-15 470,-4 33 0,1-2 0,5-8 0,-1-1 0,-1-3 0,0 1 0</inkml:trace>
  <inkml:trace contextRef="#ctx0" brushRef="#br0">17247 9042 7974,'7'-15'-153,"6"8"1,-11 2 101,2 10 0,-4 9 330,-4 9 1,-9 6-65,-6 4 1,-6 8-376,1 7 1,-3 4 76,-1-5 1,1-1 1,3-8 0,4-4 85,6-5 1,1-7-2,3-3-15,-2-10 1,12-2 9,0-7 0,8-11-14,11-3 0,0-5-2,9 0 0,4 1 55,10-5 1,1 0-30,0 0 1,-2-3-14,-3 7 0,-5 2-34,-10 8 0,-2 2-49,-7 7 2,-6 0 1,-5 13 68,-12 6 0,-7 6 116,-12 4 1,-2 4-78,-4 0 0,-2 5 181,-7-5 0,2 5-62,3-5 1,5 0 8,9-4 1,4-2 27,6-4 0,6-2-11,3-7 0,5-1-264,5-4 1,11-4 129,12-10 1,7 0 66,7-9 0,7 2-45,4-12 1,-4 5-827,-2-5 1,-4 7 342,-5-2 0,-8 3 51,-7 2 1,-10 1-78,1 4 454,-9-4 0,0 12 0,-10-4 0,-8 2 0,-6-2 0,-6 3-122,1-2 1,2-3 121,-2 3 0,2-6 74,-1 5 0,-1-6-81,10 2 978,-4 2-581,17 1 0,-6 9 29,7 7 0,7 1-82,2 13 1,4 6-147,1 7 0,-1 6-194,-4 4 0,2 6 113,-6 8 0,0-7-161,-5 3 1,0-5 42,0 0 1,0-8-421,0-6 1,0-8 139,0-1 0,-7-3-80,-2-7 1,-4-1 211,-1-9 0,0-2 54,0-7 1,-1-2 94,1-3 1,-3-3-48,3-6 0,-2-5 159,11 0 1,0-6-4,5 1 0,2 2 280,3-2 1,7 7-115,7-2 0,7 3 27,-3 2 0,4 0-374,2 0 1,-3-1 124,-2 1 0,1 5-73,-6-1 1,0 7 95,-5-2-260,1 4 0,-6 7 17,1 4 0,-7 9 265,2 4 0,-5 4-8,-5 2 1,2-1 100,-7 0 0,7-1-97,-2-3 0,4-3 15,1-7-248,0 0 174,0-6 0,6-14-317,3-13 0,6-13-86,4-6 0,-4-9-70,4-5 0,-1-16-2079,1-8 2524,-11 35 0,0 0 0,2-1 0,2 0 0,-3-3 0,1 0 0,1-3 0,0 0 0</inkml:trace>
  <inkml:trace contextRef="#ctx0" brushRef="#br0">17915 8885 7974,'9'-8'-147,"1"4"0,-9 8 37,-1 6 0,-6 9 22,-8 4 1,-5 11 143,0 4 1,-6 3-65,1 1 0,3-4 36,2 0 0,4-3-30,0-2 0,8-1 280,2-13 0,5-2-43,5-8 1,9-2-54,9-7 0,6-8-171,4-6 0,2-4-117,3-10 1,3 3-35,-3-9 0,1 0 135,-1 0 0,-3 1-260,-7 5 0,-6 1 32,-3 3 1,-3 5-525,-2 10 430,-6 3 0,-1 9 269,-7 6 0,-11 9 188,-4 15 0,-2 5 117,3 9 1,-5 10 143,0 9 0,0 8-462,5 2 0,6-33 0,1 0 355,0-3 1,0 0 0,0 6-1,-2 1-91,0-2 1,-1 0 0,5 1 0,-1 0-129,-1-3 0,0-1 0,2-1 0,1-1 207,-6 21 1,4-2-818,6-12 1,0-2 137,0-17 1,0 2-415,0-11 821,0-6 0,-6-1 0,-2-4 0</inkml:trace>
  <inkml:trace contextRef="#ctx0" brushRef="#br0">18156 9582 7974,'23'-36'0,"-1"1"-467,-3 6 0,1-2 64,4 2 0,1-2 236,-6 7 0,-1 2 167,-9-2 0,4 1 0,-5-6 0</inkml:trace>
  <inkml:trace contextRef="#ctx0" brushRef="#br0">18270 9212 7974,'-6'14'0,"3"7"33,-7 3 0,6 3 112,-6 1 0,7 2 267,-2 3 0,-3 3-185,-1 7 1,1-5-239,-2 0 1,3-2-312,-3 2 1,-1-5 233,6-9 0,0-3-764,5-7 469,0-6-383,0-2 501,7-19 1,1 4 18,6-10 1,-5-2 339,1 2 1,1-4-95,8 4 0,-3 0 90,3 5 0,-4-1 10,0 1 538,-1 6-430,0-4 0,-6 16 65,-3 1 0,-5 6-75,-5 3 0,-3 7 101,-6 3 0,-2 4-103,-3 5 1,3-1-95,-3 6 0,4-2-129,0 2 0,3-5 112,2-9 0,-1 1-219,6-6 0,-1-5-18,1-4-22,4-7 0,-4 2 48,10-10 1,3-8-196,6-6 1,0-4 114,0 4 1,5 0 87,0 5 1,5 1 236,-5 3 1,6 4-86,-1 6 0,3 2 107,1 2 1,-6 11-88,-3 8 0,-9 4 49,-6 2 1,-4-1-32,-4 0 0,-10 6-20,-10-1 0,-3 5-70,-1-5 0,-2 5-169,-4-5 1,4 0-246,-3-4 1,3-7 174,2-3 0,4-4-114,0 0 371,1-7 0,-6-8 0,1-8 0</inkml:trace>
  <inkml:trace contextRef="#ctx0" brushRef="#br0">18128 10065 7968,'22'0'155,"-3"0"1,3 0-105,2 0 1,3 2 671,1 3 0,2 1-412,3 3 1,-1 2-439,6-6 0,-6 1-230,1-1 0,-3-3-633,-2 3 0,-4-4 990,0-1 0,-7-13 0,3-2 0</inkml:trace>
  <inkml:trace contextRef="#ctx0" brushRef="#br0">18739 9710 7880,'15'-22'0,"-1"0"283,0 3 1,11 1 247,4-5 0,4 0-501,0 0 1,3-3 8,7 8 0,6-8-574,3 3 0,-4-3 535,-6 3 0,7-4 0,-5 5 0</inkml:trace>
  <inkml:trace contextRef="#ctx0" brushRef="#br0">19720 9127 7951,'-14'0'-207,"6"0"1,4 0 248,8 0 1,11-5 319,8 0 0,6 1-231,4 4 0,-2-7-108,7-2 0,-6 1-45,1-1 1,-3 4 39,-1-5 1,-7 7-198,-3-2 232,-4 4-141,0 1 0,-9 8-8,-6 6 1,-8 8-62,-11 11 0,-3 4 81,-6 5 1,-6 1-7,1 0 1,-11 4 59,1 0 0,-1-4-46,6-5 0,3-8 201,7-2 1,6-6 16,3-7-43,9-1 0,6-6-78,8-3 1,12-10-16,13-5 0,1-9-88,8-4 1,-2-3 100,2 3 1,3-7-104,-3 6 1,-3-4 71,-2 9 0,-10 1-125,-4 9 96,-3-4 0,-8 15 50,-3 2 0,-10 6-18,-4 14 1,-9 6 8,-1 7 0,-6 0 141,1 1 1,-3-2-88,-1 2 0,0 1 71,-1-5 1,2-1-55,4-5 1,7-7-238,6-7 168,7-6 0,-3-10-266,6-2 0,6-6 37,4-9 0,7-1 31,2-4 1,0-1 26,-5 6 1,0 1 47,1 9 0,-1 1 138,0 3 1,-1 5-101,-4 0 1,2 8 414,-6 11 0,0 5-162,-5 9 1,0 2 100,0 3 0,0 1-20,0-6 1,1 5 79,4-5 1,-2-6-359,7-8 1,-6-5 88,6-4-249,-1-4 1,6-12 87,-1-4 0,0-13-216,0-6 0,5-15 93,0-3 0,2-2-62,-2-3 0,-4-1 37,4-3 0,-3-6-188,-2 0 1,5-6 312,0 2 1,0-7 112,-4 2 1,-1-5 180,0 15 1,0 2-95,0 17 1,-1 12 745,-4 6-573,-2 7 1,-2 10-33,-1 7 1,-1 15-3,-7 13 1,-6 7-35,-9 7 1,3 7-131,-2 4 1,-3 2 46,2 2 1,0-2-71,5-3 0,0-8 76,-1-6 0,8-13-64,2-1 13,3-6 1,4-11 47,3-2 0,2-11-339,8-8 0,8-12-57,1-7 0,11-6 29,-7 1 1,9-3-70,-4-2 0,0 7 329,-5 3 1,1 4-105,-1 5 1,1 9 205,-1 5 0,-4 9-139,-1 1 0,-7 12 389,-2 12 0,-1 14-35,-8 5 0,-2 7 127,-8-3 1,-3 7-135,-6-2 0,-2 4-105,-3 0 0,-4 1-410,-10 0 0,1 5 350,-6-1 0,-1-1-209,-9-7 1,-1-1 35,-3-10 1,5-4-359,9-14 1,3-5-134,7-10 0,5-4-335,4-10 0,5-10-303,5-14 1153,-4 1 0,7-17 0,-4 8 0,4-1 0</inkml:trace>
  <inkml:trace contextRef="#ctx0" brushRef="#br0">20261 9610 7951,'34'0'96,"4"0"0,0 2 144,5 3 0,-4 3 715,9 6 0,-4 2-372,-1 2 0,1 5-157,3 5 1,9-1-150,5-3 1,12 1-696,-2-6 1,-1 0 28,-4-5 0,-6-5-475,2 1 0,-4-7-399,-1 2 1263,0-4 0,-5 4 0,0 0 0,2-2 0,1-1 0</inkml:trace>
  <inkml:trace contextRef="#ctx0" brushRef="#br0">12569 4691 8032,'14'0'-90,"0"0"0,1 5-136,-1 0 0,0 8 472,0 1-217,-6 0 0,3 13-132,-6-3 1,4 2 77,-4 3 1,-2 1 9,-7 3 0,-9 2 21,-6 3 1,-2 1-23,2-6 0,-1-1 17,-4-8 1,4-4 19,5-6 0,1-6 14,0-3-14,6-3 0,2-4 108,6-3 1,1-1-111,4-4 1,8 4 148,6 6 0,6 0-129,-1 0 1,-2 8 202,2 6 1,-7 8-103,2 12 0,-8-3-41,-2 7 0,-5 0-62,0 5 0,-2-5-16,-2-1 0,0-2-83,0-2 0,0-1 107,0-13-278,0 0 190,0-11 0,0-10-335,0-12 0,0-10 135,0-14 1,6-7-654,4-17 635,2-3 0,-5 24 1,1-2-1,-1 0 0,0 0 1</inkml:trace>
  <inkml:trace contextRef="#ctx0" brushRef="#br0">12839 4393 8142,'2'-8'-85,"2"3"1,-2 10 158,3 4 0,-4 12 168,-1 7 1,5 9-239,0 10 0,-1-1 78,-4 6 0,0-9-252,0 4 0,-4-6 70,-1 7 1,-1-11-64,1-3 0,3-6 101,-2-4 1,0-8-139,0-7 121,2-6 0,-3-4-126,10-14 0,3-5 56,6-9 0,7-4 58,3 0 1,2-6-32,3 1 1,-1 3 37,1 2 0,-6 8 169,1 1 1,-7 6-109,2-1 1,-4 8 200,-6 2 0,-1 6-5,-3-2 1,-4 10 3,4 4 0,-5 7 86,-5 8 1,-7 1-46,-7 13 0,-7 0-331,3 5 1,-3-2 161,3-4 0,-3-2-399,8-6 0,-3-1 160,2 1 0,5-1-234,0 0 0,1-4 424,8 0 0,-4-7 0,4 2 0,0-8-361,5-1 361,0-1 418,0 5-271,7 1 0,-4-3 195,6-2 1,-4-4-83,4-6 0,-4-2 63,5-2 1,4-4-164,5-6 1,6-12-72,-1-2 0,1-4-159,-1 4 0,1 3 62,-6 6 0,5 1-101,-5 13 1,0 1 87,-5 4 1,-6 12 94,-4 7 1,-2 11-64,-2 4 1,-2 7 88,-2 1 0,-10 1-31,-10 4 1,-5 4 25,-4 1 1,2-1-252,-7 1 0,5-11 84,-5 1 1,6-4-258,-1 0 0,4-9 135,6-10 0,-3-5-209,7-5 0,1-6 123,3-12 0,3-2 58,2-13 0,4-4 222,6-5 0,0-1 0,0 6 0,6 1 13,4 3 0,9 5-110,4 10 1,11 3 486,3 6 1,4 0-201,2 0 0,6 0 116,3 0 1,-1 0-55,1 0 0,-8 0-203,-1 0 0,-2 0-102,-8 0 1,-1-5 52,-9 0 0,4-12 0,-5 1 0</inkml:trace>
  <inkml:trace contextRef="#ctx0" brushRef="#br0">13308 4834 8120,'16'-18'-127,"3"4"1,0-5-23,9 5 0,4-2 104,11-8 1,1 5 441,3-4 0,-3-1-161,4-4 0,-5-1-298,-6 1 1,-3 6-225,-11 3 257,-2 3 1,-8 6-730,-4 1 342,-3 6 135,-25 9 1,8 4 38,-12 8 1,0-2 241,5-2 0,-1-6 0,4-3 0,7 3-256,2-6 256,6 4 168,0-6-133,6 0 0,2 0 828,7 0-499,-8 0 0,5 1 64,-8 4 1,1 3-99,-5 6 0,-6 8-81,-4 7 1,-9 6-254,-4 7 0,-6 7 55,-4 3 0,-3 5-377,-7 5 1,0-2 416,1 6 0,10-10-251,4 0 1,4-8 37,0-1 1,8-9-264,7-5 0,6-14-54,-2-5 1,10-10 438,3-11 0</inkml:trace>
  <inkml:trace contextRef="#ctx0" brushRef="#br0">13763 4905 8120,'0'30'-110,"0"3"0,-1 3 110,-4 7 0,2 1 700,-7 3 0,6-2-193,-6 2 0,7 0-457,-2-4 1,-1 3-77,1-8 1,0 1-61,5-1 1,0-3 178,0-7 1,5-5 205,0-5-1,6-2-213,-3-8 1,1-9-123,1-14 0,-7-11-180,2-12 0,-4-8 217,-1-2 0,-6-12 0,-2 2 0</inkml:trace>
  <inkml:trace contextRef="#ctx0" brushRef="#br0">13735 5033 8120,'6'-45'0,"0"1"-19,4 16 0,3-2 139,-4 11 0,0 0 274,6 5 0,-4 6-141,8 3 1,-3 3-140,-2 2 1,0 2 97,0 3 0,5 4-264,0 10 0,0 3 13,-5 7 1,-4 5 28,-1 4 1,-4 8-393,4 2 0,-5 4 197,0-5 1,3 0-429,-3-4 0,1-5 259,-5 0 1,-5-7 26,1 3 1,-7-6 346,1-4 0,-9-4 0,-3-5 0</inkml:trace>
  <inkml:trace contextRef="#ctx0" brushRef="#br0">13792 5374 8120,'-22'-29'-865,"3"3"649,9 2 0,4-1 615,6 6 1,1-7-36,4 3 1,9 1-191,10-2 0,-2 5-240,2-5 0,0 7 131,4-2 0,-4 3-65,-1 2 0,-5 6 216,1 3-404,-4-3 1,-7 8 93,-3 0 0,-3 11-80,-2 8 1,-8 7 1,-6-3 1,-2 4 106,-8 2 0,5-6 158,-5 1 1,2-7-110,-1 2 1,7-3 674,6-2-216,1 1-317,1-8 0,10 0-25,12-7 1,2 0-470,7 0 0,3-7 74,7-2 1,-2-5 293,7-5 0,6-3 0,7-7 0</inkml:trace>
  <inkml:trace contextRef="#ctx0" brushRef="#br0">14716 4748 8178,'0'15'84,"0"0"-84,0 4 0,0 8-159,0 6 0,0 7 55,0-2 0,0 9 749,0 5 1,5 2-355,-1-2 0,6 2-370,-6-7 1,8-4-167,-3-5 1,-1-2 97,1 2 0,-1-5-370,2-9 0,1-4-50,-6-5 198,-1-1 1,-4-8 368,0-6 0,-12-13 0,-4-9 0</inkml:trace>
  <inkml:trace contextRef="#ctx0" brushRef="#br0">14531 4663 8126,'5'-27'-167,"-1"3"0,8 4 107,-3 6 0,8-1-25,2 1 0,7 2 536,-3 2 1,4-1-146,2 6 1,1-6-100,3 2 0,-3 2-83,3 3 1,-3 2-4,-2 2 0,-5 0-77,-5 0 1,-2 8-160,-1 6 1,-8 7 71,-2 7 0,-10 7-149,-4 3 1,-12 3-149,-7 2 0,-2 4 122,-8 0 0,2 6 1,-2-6 1,3 0-2,7-4 0,5-5-491,5 0 709,8-7 0,-3 4 0,5-6 0</inkml:trace>
  <inkml:trace contextRef="#ctx0" brushRef="#br0">15128 5075 7967,'-14'7'-32,"0"2"1,4 4 93,1 1 1,-2 6 251,-8 4 0,3 3-102,-3 1 1,3 6-72,2-1 1,1 0-32,4-5 1,3 1-103,6-1 1,0-6-78,0-3 0,6-4 131,3-6 0,4 2-300,1-6 1,0-2 67,1-8 1,-1-4-92,0-10 0,0 1-32,0-5 1,1-1-21,-1-4 1,0-2 87,0-4 0,1 4 26,-1-3 0,-5 3 180,1 2 1,-7-1-92,2 1 0,1 6 749,-1 3-378,-1 9 738,-4 4-653,-6 25 1,5-2 3,-4 17 1,2 0-149,-2-1 1,3-3-70,-2-1 0,4-9-656,4 9 1,4-10 147,6 0 375,1-10 0,5 4 0,2-5 0</inkml:trace>
  <inkml:trace contextRef="#ctx0" brushRef="#br0">15640 5118 7967,'-6'-22'0,"-4"3"0,-1-2-63,2 2 0,-4 5-124,4 5 1,-9 5 393,-1 0 0,0 5-91,5 9 0,0 6 140,0 12 1,1 0-115,3 1 1,-1 4 8,7 0 1,-1 2-109,5-2 1,0-4-4,0-1 0,6-3-216,4-10 1,4 0 89,5-10 0,-2-2-13,7-8 1,-5-9 64,5-9 0,-2-11-122,1-4 0,3-9 51,-7-5 0,0-5-54,-5-4 1,0 7 125,0-3 1,-1-2-183,-4-2 1,4-5 164,-4 4 1,4-6 7,1 2 1,-6-2 55,-3 1 0,-3 11-67,-2 8 0,0 10 359,0 5 0,-2 9 32,-3 5-62,-3 10 0,-6 6-17,0 12 1,4 7 13,1 12 1,4 9-159,-4 5 1,-1 14-15,-4 10 0,5 8-283,-1 2 0,2 2 149,-1-3 1,2 0-654,7 5 0,0-6 49,0 2 637,7-16 0,-1 7 0,7-14 0,1-4 0,6-9 0,6-9 0</inkml:trace>
  <inkml:trace contextRef="#ctx0" brushRef="#br0">16194 4763 7948,'-22'-8'0,"-3"1"253,6 7 1,-5 2-19,5 3 0,-6 4 29,1 10 1,-1 3-30,1 7 0,4 4-269,6 0 0,1 11 89,4-1 0,2 3-105,7-4 0,0-4-86,0 0 1,7-8-100,2-1 1,4-7-15,1-8 0,5-6 69,0-4 0,5-8 138,-5-6 1,6-15-15,-1-8 0,1-8-108,-2-7 1,3-2 72,-7-7 0,0-5-111,-5 1 1,0-1 165,0 5 1,-1-7-297,-4-8 0,2 0 241,-8 32 1,-1-1-1,8-31 22,-6 0 1,1 3 64,-5 7 1,0 4-64,0 11 0,-1 12 486,-4 16 1,2 5-61,-7 4 1,-1 13 84,-8 16 1,3 11-162,-3 18 0,4 13-183,0 10 1,8-30 0,0 0-122,0 2 0,0 0 0,2-1 0,2-1 124,0 2 1,1 0 0,1-1 0,1 0-457,0 33 0,0-2 219,0-11 0,6-7-415,4-12 0,2-7-223,2-3 772,7-9 0,-8-5 0,6-10 0,0-3 0</inkml:trace>
  <inkml:trace contextRef="#ctx0" brushRef="#br0">16479 4293 7961,'0'16'-372,"0"3"0,0-2 963,0 7 0,-7 5-353,-2 4 0,1 6-252,-1-1 0,-2-1 22,-8 0 1,3 0-7,-3 1 0,3 1-112,2-6 0,4-6 78,1-8 1,6-3-570,-2-2 105,3-6 413,2-2 512,0-18-241,7 2 0,1-6-106,6 7 0,0 6 253,0-2 0,0 4-75,1 1 0,-1 4 76,0 1 1,0 6-28,1-1 0,-3 4-73,-2 5 0,-4-2-94,-6 7 0,0-2-97,0 2 1,-2 6-93,-2-7 0,1 12-309,-7-7 0,2-1-285,-1-3 1,-2-7-11,6 2-641,-6-3 813,9-8 1,-4-10-232,6-12 710,0-13 0,0-15 0,0-9 0</inkml:trace>
  <inkml:trace contextRef="#ctx0" brushRef="#br0">16578 4649 7961,'22'-22'0,"4"1"6,-7 7 1,4 4 119,-4 1 0,5 6 348,-5-2 1,0 10-2,-5 4 1,-4 5-48,-1 5 1,-6 4-154,2 5 0,-3 0-37,-2 1 1,-2-5-264,-3-1 1,2-1 155,-6 2-451,5 3 0,-7-11-113,7 3 133,-1-10 1,5-4-70,0-10 0,0-8-274,0-5 0,5-9 102,-1-2 1,7 1 129,-1-5 1,1 3 294,-2 1 1,4 2-53,-3 4 1,-2-3 608,1 7-448,0 0 175,6 5 1,-3 8 139,-2 6 1,1 6 295,-6 8 1,-1 7 36,-4 3 0,0 7-206,0 2 1,0 5-391,0-4 0,0 3 62,0-3 0,0-1-211,0-5 1,0 1 96,0-1 0,0-6-1499,0-3 1508,7-3 0,1-8 0,6-2 0</inkml:trace>
  <inkml:trace contextRef="#ctx0" brushRef="#br0">17204 4763 7961,'27'-29'-184,"-4"1"1,-2-1 323,-7 1 1,0 1 503,1 3 0,-3-3-458,-2 4 1,-4 1 44,-6-2 1,-1 6-367,-4 0 1,-8 8 89,-6 5 0,-6 4 65,1 1 1,2 8 96,-2 6 0,7 6-134,-2 9 0,5-1-40,4 1 0,4-6-162,6 1 0,2-7-317,2 2 0,6-9 231,9-5 1,-2-4 180,7-1 0,0-6 1,4-4 1,0-4 51,1-5 0,-1 3-95,1-3 0,-6 5 227,1 5 0,-6 2 20,0 7 0,-2 4 168,-2 5 0,-4 12 352,-1 12 1,-5 11-285,0-1 1,-2 14 65,-2-1 1,1 12-347,4 3 0,-3 1-3,3 3 0,-4-5 123,-1 1 1,0-14-266,0 4 0,-1-7 51,-4-2 0,2 2 16,-7-7 1,1-4 66,-6-5 0,0-8-129,-4-2 1,3-7-88,-3-12 1,-3-2 78,-2-7 1,2-13 414,-2-6 0,9-19-303,0-9 0,7-7-31,8-3 0,4-4-208,5-1 1,7 0-82,12 6 0,7-3-348,3-3 1,3 4 666,2-4 0,1-1 0,0 2 0,-1 1 0,-4 1 0</inkml:trace>
  <inkml:trace contextRef="#ctx0" brushRef="#br0">18825 4521 8140,'-8'-8'-126,"2"3"62,6 10 1,6 3 198,3 6-136,10 0 1,5-4 284,9-1 1,15-6-68,8 2 0,15-5-127,1-5 0,2-10-244,-3-14 1,0 1-85,0-5 0,0 3 112,0 1 0,-14 9-175,-9 5 1,-17 6-487,-12 4 787,-3 4 0,-8 1 0,-2 7 0</inkml:trace>
  <inkml:trace contextRef="#ctx0" brushRef="#br0">19848 4222 8140,'21'0'0,"1"2"-300,6 3 1,-4 2 151,0 8 1,-5-1 256,5 0 0,-7 0 20,2 1 0,-3 4 160,-2-1 0,-6 6-181,-3-5 0,-4 2-2,-1-2 0,-1-2 50,-4 7 0,-5-5-44,-9 4 1,2 1-98,-7 4 0,-4 2 103,-5 4 1,-7-3-158,2 7 0,-8-6 116,-1 1 0,3-3-310,11-2 0,3-10-672,15-4 905,4-9 0,24-5 0,3-8 0</inkml:trace>
  <inkml:trace contextRef="#ctx0" brushRef="#br0">20559 4180 8142,'7'-8'21,"2"3"1,15-3-631,4-1 0,10-4 737,0-1 0,11 0-49,8-1 0,-2-4-310,2 0 1,-2 0 69,-7 5 0,-7 5-350,-8-1 511,-9 7 0,-4-3 0,-6 6 0</inkml:trace>
  <inkml:trace contextRef="#ctx0" brushRef="#br0">20957 4549 7977,'15'-6'0,"-1"-4"48,0-8 0,7-5 157,2-5 1,3 0-804,-3-1 1,-2 2 242,-7 4 1,-1 2-189,-4 7 543,-3 0 0,-6-1 0,-6 1 0,-2 5 0,-6-1 0,1 5 0,4-4 0,-4 1 0,4-1 0,-4-4 0,4 7 0,-1-4 120,7 4 1,-3 7 257,6 4 0,0 11 85,0 12 1,0 9-148,0 10 1,-5 10 73,0 9 1,-6 1-473,2-6 1,1 1 275,-2-10 0,7-3-534,-2-2 0,4-9 249,1-5 1,0-4-542,0-5 0,0-9-325,0-5 153,0-7 804,0-9 0,-6-10 0,-2-13 0</inkml:trace>
  <inkml:trace contextRef="#ctx0" brushRef="#br0">20844 4450 8214,'-2'28'548,"-3"1"1,-3 5-488,-6 4 0,5 6 56,-1-1 1,1 8 66,-5-9 0,-1 4-295,1-3 0,1-1 118,4 1 0,-4-2 191,4-3 1,3-5-80,1-9 1,5-5-27,5-10 0,9-2-205,9-7 0,15-13-140,5-6 1,9-14-325,0-10 0,8-1 183,-29 18 1,0 0 0,24-21-801,-7-6 1193,-4 8 0,-3-6 0,-3 7 0,-5 1 0,-3 4 0</inkml:trace>
  <inkml:trace contextRef="#ctx0" brushRef="#br0">22109 3597 8027,'-6'20'-223,"-7"9"-61,-6 9 0,-1 3 17,1 1 1,1 6-89,-5-1 0,-1 1 297,-5-6 58,1 1 0,0-2 0,-1-3 0,2-5 0,4-9 0,-3-5 0,7-10 0,-4-3 0,4-6 0,0-6 0,-2-8 0,-1-8 0</inkml:trace>
  <inkml:trace contextRef="#ctx0" brushRef="#br0">21611 3966 8007,'0'-8'-416,"0"2"491,7 19 0,1-4 50,6 10 0,6-5-207,4-4 0,3-4 106,1-6 0,6-3-492,-1-6 0,8-7 199,1-13 1,4-1 60,11-3 1,-8-2 300,8-2 1,-11 8-178,-4 10 403,-5 3-295,-15 8 0,-11 10 138,-16 12 1,-17 8 23,-21 12 0,-6 2 39,-7 7 0,0-1-263,4 1 0,-2-1-50,7 1 1,1-5-11,8 0 1,-1-8-277,6-2 0,6-6-9,8-7 0,3-7 383,2-4 0,0-2 0,-1-2 0</inkml:trace>
  <inkml:trace contextRef="#ctx0" brushRef="#br0">21611 4265 8007,'13'6'-219,"-3"4"0,1 4 244,-7 5 0,1 3-55,-5 6 0,0 1 175,0-1 0,-5 5 24,1 1 1,-6-3-181,5-7 1,-4 1 90,4-6 1,-4-5-249,4-4 11,0-7 1,7 0-95,3-12 0,4-7 24,10-13 0,3-5-99,6-4 0,1-3 174,-1-2 1,2 2 151,4 3 0,-3-1-46,7 5 0,6 1 46,8 5 0,4 4 192,1 0 1,-4 7 132,-5-2 1,-4 10 159,-16 4 1,-2 3 144,-12 2-421,-6 0 1,-10 11-166,-12 4 1,-11 7 155,-8-3 0,-9 6-623,0-1 1,-2-2 245,-9 1 1,9 0-449,2 0 1,0-2 243,9-7 1,2-6 380,7-3 0,3-4 0,7-1 0,0 0 0</inkml:trace>
  <inkml:trace contextRef="#ctx0" brushRef="#br0">21782 4350 7988,'9'0'-162,"1"0"0,-1 2 188,6 3 1,-3 2 213,-2 8 0,1 0-124,-6 4 1,-1-1-182,-4 5 1,0 0 154,0 0 0,-6 3 10,-3-7 0,-4-1-158,-1-3 0,1-1 106,4 0-406,-4-6 242,11-2 1,-2-7-295,8-4 1,4-8 119,6-6 1,2-6 38,3 1 1,3 2 86,7-1 1,4 5 163,0-1 0,2 0 69,-2 5 1,-3-2-128,3 12 0,-9-1 445,-5 5-251,-10 0 0,-5 8 52,-14 6 1,-12 7-112,-16 7 1,-5 0-63,-4 1 0,4-1-75,1 1 1,-1-6-485,5 1 544,3 0 0,-6 4 0,5 1 0</inkml:trace>
  <inkml:trace contextRef="#ctx0" brushRef="#br0">21555 4848 7979,'-15'28'-1028,"1"1"967,0-1 0,4 1 499,1-1 0,6 0-310,-2 1 0,5-7-5,5-3 1,3-5-273,6-4 1,6-4 100,4-6 0,-2-2-202,2-2 1,0-9 103,4-6 0,-1-6-194,-3 1 1,2-4 127,-2-6 0,-2 4 212,2-3 0,-5 3 11,5 2 0,1 1-81,8 3 1,0-3 403,10 4 0,3-3-168,11 3 0,-5-3 298,0 8 1,-2-6-162,3 5 0,-9 0 108,-6 5 1,-8 4-83,-2 1 1,-6 6 200,-8-2-426,1 3 1,-9 9-310,-6 2 1,-8 10-214,-11 5 1,-5-2 218,-9 2 0,-3-1-122,-7 6 1,-1-6 115,-3 1 0,7-8-20,-2-2 1,8-1-42,1-9 1,9 0-53,6-9 1,-3-5 317,2-9 0,0-3 0,5-6 0</inkml:trace>
  <inkml:trace contextRef="#ctx0" brushRef="#br0">22010 4549 7944,'14'-8'-545,"0"4"1,-1 4 563,-4 4 1,2 11 624,-6 8 1,0 6 72,-5 4 0,0 8-278,0 6 1,0 12 130,0-2 1,0 14-509,0 0 0,0 9 251,0 1 0,0-2-78,0 1 0,0-10-106,0 1 1,1-9-81,4-1 1,-4-10-16,4-9 1,3-5-167,2-9 0,-4-10-951,-1-4-161,3-9 0,-2-1 194,3-8 1222,4-11 0,-5-19 1,6-11-1</inkml:trace>
  <inkml:trace contextRef="#ctx0" brushRef="#br0">22934 3739 8051,'-13'1'0,"4"4"0,-3 8-139,8 6 0,-6 1 107,6-1 1,-1 3 245,5 7 1,0-2-120,0-4 0,6-2-332,4-7 0,4-6 18,5-3 1,-2-7 120,7-7 0,-5-7-306,4-12 0,1-2 122,5-4 1,-3 9 281,-2-3 0,-3 10 0,-7 4 0,0 0 0,-6 14 0,-3 0 0,-5 12-23,-5 12 0,-3 3 63,-6 1 0,-5 1 76,0-1 0,-6 5 196,1 1 1,-3-1-91,-1-5 1,-4-6 26,4-3 0,-2-4-131,11-6 0,0-3-101,5-6 110,6 0 0,5-1-137,12-4 1,5-3-29,10-6 1,4 6-86,1 3 1,-1 2-106,5-2 0,2 4 87,-2-4 1,0 3-95,-4 2 0,-7 0 38,-3 0 1,-10 2 43,-4 3 1,-6-2 69,-9 6 0,-6 6 83,-12 4 0,-2 4 7,-3-4 1,-2 5-8,-3-5 0,-8 5 151,4-5 1,-4 4-57,3-4 0,8 0 215,7-5 0,6-1 101,8-4-164,6 4 1,9-11-132,14 2 1,11-4-25,12-4 1,10-4-60,4-6 1,-2-2-202,2-3 0,7-3-519,7-7 0,-4 2 687,-5 4 0,4-4 0,-7 3 0,-5-3 0,-6-1 0</inkml:trace>
  <inkml:trace contextRef="#ctx0" brushRef="#br0">22991 3881 7633,'6'-8'-939,"0"3"810,4 10 0,1 3 168,-7 6 0,6 7 227,-5 3 1,-1 9-50,-4 5 1,-1 3 10,-4 1 1,-4 1-75,-10 0 0,-5 4 194,-9 0 1,-4 13-418,-5 2 0,18-29 0,-1 0 41,-1 1 1,0-1 0,-1-1 0,0-1-114,-25 26 1,4-11-293,11-4 1,3-10-212,11-4 0,4-6 118,9-7 526,-2-8 0,4 6 0,-7-5 0</inkml:trace>
  <inkml:trace contextRef="#ctx0" brushRef="#br0">23303 4421 8051,'-6'15'-580,"-10"-1"580,-12 0 0,-13 6 0,-10 3 0</inkml:trace>
  <inkml:trace contextRef="#ctx0" brushRef="#br0">22649 4834 8051,'22'-7'-655,"7"-2"0,7-9 344,12-1 0,-3-6 145,8 1 1,-3 2 165,2-1 0,-3 1 0,-6-2 0,-7 3 0,-3 7 0,-9 1-10,-5 4 10,-3 3 0,-8 14 195,-4 6 1,-10 6 21,-8 9 0,-2 1 43,-8 3 0,1 2-90,-6 3 1,6-4-11,-1-5 0,7-1-176,-2 1 0,4-7 82,6-3 0,1-5-353,3-5 0,4-4 14,-4-10 0,5-9-101,5-9 1,3-4 373,6-2 0,-5-1 0,1-3 0,-6 8 0,6-4 0,-7 15 0,2 0-48,-4 3 0,-1 5 4,0 6 1,0 6 569,0 8 1,-1 7-199,-4 2 0,4 9 176,-4 1 0,3 0-149,2-4 0,0-1-91,0 1 1,0-6-171,0 1 1,2-8 113,3-2 1,2-6-210,8-8 0,0-2 53,4-2 0,10-11-375,9-8 0,9-11-67,5-3 1,4-6-362,0-5 0,-5 6 456,-4-1 0,-9 1-74,-5 4 1,-4-3 368,-5-2 0,-5 3 0,-10 1 0,-4-1 0,-4 3 0</inkml:trace>
  <inkml:trace contextRef="#ctx0" brushRef="#br0">23460 4180 8051,'6'-15'0,"7"1"-368,6 0 1,6-5 183,-1 0 1,2 0 234,3 5 0,6 4-34,3 1 1,3-1-18,1-4 0,6 0 53,-1 0 1,-1 0 1,-8-1 1,-10 7-423,-9 4 256,-9 2 1,-9 10-113,-15 6 0,-7 7 55,-21 7 1,2 5 167,-7 1 0,0 5 0,4-1 0,-1-2 0,11 2 0,-4-1 28,9 0 1,2 0 79,12-4 0,2-9 217,2-1 1,5-5-120,10-4 0,3-6 13,6-3 0,7-5-86,2-5 0,11-5-128,4-9 0,3-3 131,1-6 0,6-1-417,-1 1 0,4 0-12,-9-1 0,-2 7-128,-12 3 0,-6-1 52,-3 1 369,-9 6 0,-4 0 0,-6 5 0</inkml:trace>
  <inkml:trace contextRef="#ctx0" brushRef="#br0">23886 4165 8051,'-20'15'-154,"5"-1"0,3 2-164,7 3 0,0 3 630,5 6 1,0 7-84,0 3 1,2 3 71,3 2 0,-4 5-89,4 5 0,-3-3-132,-2 2 0,0-4 33,0 4 1,0-8-131,0-1 1,-2-1 86,-3-4 1,4-3-152,-4-2 1,-1-9-300,1-5 1,0-8 191,5-2 0,-1-7-26,-4-2 0,3-8 39,-2-11 0,2-8 175,2-6 0,-6-13 0,-2 2 0</inkml:trace>
  <inkml:trace contextRef="#ctx0" brushRef="#br0">23673 4521 8051,'0'24'-195,"0"-1"0,0 1 130,0 4 0,0 1 279,0-1 0,0-4-173,0 0 0,-2-5-88,-2 4-304,2-5 240,-4 2-635,6-12 746,0-2 0,12-18 0,4-4 0</inkml:trace>
  <inkml:trace contextRef="#ctx0" brushRef="#br0">24014 4478 8051,'14'6'0,"-1"2"-21,-3 7 1,7-3 244,-3-2 226,4 2-544,-4-4 0,-5 0-678,1-3 518,-7-4 1,3-7 156,-6-3 1,-1-4-345,-4-1 1,3-7 440,-2-2 0,-4-4 0,0-8 0,-6-1 0</inkml:trace>
  <inkml:trace contextRef="#ctx0" brushRef="#br0">24171 3881 8035,'12'16'-499,"-2"3"0,1-2 844,-6 7 1,-1 1-72,-4 8 1,0-1-139,0 6 1,-1-7-233,-4 3 0,-5 0 60,-8 0 0,2 3 44,-3-3 0,3-3 145,2-7-617,0 3 1,6-11 211,1-2 0,14-19 106,2-9 1,5-10 33,5 0 1,3-1-19,7 1 0,-5 4 18,-1 6 0,-4-1 167,5 1 1,-2 5-103,2-1 1,1 7 392,-6-2 1,0 4-83,-5 1 0,0 6 55,1 4 0,-8 4 190,-2 5 1,-10 3-164,-4 6 0,-5 4 204,-5 6 1,-3 5-136,-7 9 1,2 3-223,4-3 0,-4 3 37,3 2 0,-7 0-461,-3 0 0,1-2 197,5-3 0,1-4-99,3-10 0,5-10-619,10-9-170,2-3 1,7-11-187,0-10 1,7-9 69,2-15 1038,4-6 0,1-1 0,0-7 0</inkml:trace>
  <inkml:trace contextRef="#ctx0" brushRef="#br0">24427 4763 8033,'41'6'393,"-3"0"-275,9 4 0,8 1 609,2-7 1,3 6-235,-3-5 0,6-1-982,4-4 0,13 0 487,-37 1 0,-1-2 1,2-1-1,-1-2-257,-2 0 0,-1-1 1,25-8-83,-13-1 1,-13 4 340,-6 1 0,-9-1 0,-3-4 0</inkml:trace>
  <inkml:trace contextRef="#ctx0" brushRef="#br0">25663 4663 7895,'5'-14'0,"0"0"0,0 4 43,-5 1-43,6 5 0,-4 4 0,4 8 0</inkml:trace>
  <inkml:trace contextRef="#ctx0" brushRef="#br0">13877 12098 8084,'0'21'-434,"0"2"0,0 6 61,0 4 1,0 3 588,0 7 0,0 1-191,0 4 1,0-9 509,0 4 1,0-4-146,0 4 0,-5-5 50,0 0 0,1-7-142,4 2 1,-5-4 21,0-5-240,-6 2 148,10-10-236,-12-2 0,10-15-129,-7-13 1,7-10-272,-2-14 0,10-6-217,5-13 1,2-6 236,3-4 0,5 3 50,4-3 1,-4 12 151,-1-2 0,2 18 188,-2 6 1,-5 9-142,-5 10 1,1 6 612,4 3 0,0 16-33,1 8 1,-6 8 163,1 6 1,-6 8-218,6 6 1,-7 2 129,2-1 1,-4-4-464,-1 3 0,5-2 27,0-3 0,1 1-61,-1 0 1,-2-2-86,6-3 1,1-4-943,4-5 1,0-2 1005,1-4 0,-1-8 0,0-9 0</inkml:trace>
  <inkml:trace contextRef="#ctx0" brushRef="#br0">14446 12368 7940,'9'-4'289,"1"-1"0,-1 0-116,5 5 0,1 0-140,-1 0 1,0 0 40,0 0 1,5 0 149,0 0 0,6 0-531,-1 0 1,1 0 114,-1 0 0,3-5-43,-3 1 1,-4-6-89,-1 5 323,-3-6 0,-8 3 0,-2-6 0</inkml:trace>
  <inkml:trace contextRef="#ctx0" brushRef="#br0">14545 12198 7940,'0'-15'249,"0"8"1,0 8 31,0 13 1,5 8 320,0 12 1,-1 4-7,-4 9 1,0 4-161,0 5 1,-1-4-342,-4 1 1,2-3 78,-7 2 1,7-3-699,-1-6 1,2-7-76,2-3 0,0-9-1514,0-5 2113,6-3 0,2-2 0,6 0 0</inkml:trace>
  <inkml:trace contextRef="#ctx0" brushRef="#br0">15142 11856 8003,'0'-14'40,"0"6"0,5 8 62,0 10 1,6 9 408,-2 5 1,2 7-117,-1 2 1,3 7-400,-4-2 0,-3 3 41,-1 1 1,-3 1-88,-2 0 0,0-7-8,0-3 1,-7-3-15,-2-1 0,-4-3 95,-1-2 1,0 1-22,0-6 0,-2 0-99,-3-4 0,3-3 69,-3-2 1,3 1 248,2-7-200,0 8 117,0-11 0,7 10-105,7-6 0,8 0 5,11-5 0,5-2-34,9-3 1,5 2 45,9-6 0,4-2-400,6-8 0,3 3 165,-3-3 0,1 3-472,-11 2 0,-5 4 236,-9 1 0,-5 1-486,-4-1 907,-10 2 0,-1 1 0,-5-2 0</inkml:trace>
  <inkml:trace contextRef="#ctx0" brushRef="#br0">15597 11984 8003,'13'4'67,"-4"5"0,-1 2 206,-3 13 1,-2 7-33,7 12 0,-7 6-66,2 8 0,-4-2-14,-1-3 1,0 4-116,0-4 0,0 1-2,0 0 0,5-4-290,0-7 0,1-5-291,-1-4 1,-4-5 21,4-4 99,-3-10 0,-2-9 115,0-10 1,0-9 39,0-10 1,-7-4 260,-2-5 0,1-4 0,-2-5 0,-5-7 0,-7-2 0</inkml:trace>
  <inkml:trace contextRef="#ctx0" brushRef="#br0">15526 12212 8003,'0'-49'0,"0"9"-128,0-2 0,0 10 204,0 4 0,8 1 17,6 8 0,2 2-9,8 7 1,-2 2 38,2 3 1,1 4-9,-6-4 1,5 4-110,-5 1 0,4 6 28,-4 3 0,0 2 55,-5-1 0,-1 3-98,-4-4 1,3 4 61,-8 1 0,1 0-139,-5 0 1,0 1 55,0-1 1,-6 2 32,-4 2 1,-2-2-23,-3 3 0,-4 2-75,0-2 0,0 0-251,5-5 1,0 0-106,0 0 185,0-6 0,1 0 265,3-3 0,4-4 0,6 6 0</inkml:trace>
  <inkml:trace contextRef="#ctx0" brushRef="#br0">15981 12169 8003,'29'0'-170,"-1"0"23,0 0 1,1-4 219,-1-1 1,1-5 257,-1 6 0,1-6-256,-1 5 1,-4-4-27,-1 4 1,0-6-210,0 2 0,3-2 122,-7 1 1,-1-1-269,-3 6 1,-6 1-405,1 4 710,-7 0 0,-3 12 0,-8 4 0</inkml:trace>
  <inkml:trace contextRef="#ctx0" brushRef="#br0">16223 11970 8003,'6'-8'0,"-4"0"0,3 4 0,-2 2-174,1-3 0,-2 5 96,3 5 1,1-2 517,-1 7 1,0 1-27,-5 8 0,0-3-173,0 3 0,0 1-5,0-1 0,0 2-45,0-3 1,0 5-31,0 5 0,0 0 42,0 1 1,0-1-204,0 1 1,0-6-3,0 1 1,0-6-291,0 0 138,0-2-318,0-1 227,0-8-33,0 0 228,6-7 1,-5 1-17,4 4 1,-3-2 256,-2 7-160,0-1 128,0 5-56,0 1 17,0-1-39,0-6-31,0-2 0,0-8-383,0-2 277,0-4 1,0-6-249,0-1 146,0 7-230,0-4 28,6 4 92,-4 0 0,4 0 67,-6 3 201,0 4 0,0-12 0,0 5 0</inkml:trace>
  <inkml:trace contextRef="#ctx0" brushRef="#br0">16280 12354 7930,'-7'-8'-447,"6"-4"0,-5 4 223,6-7 1,-5-5 343,0-4-6,0 4 1,7-12 29,3 4 1,-2-4-81,6 4 1,-1-1 123,2 1 1,1 6-63,-7 3 0,8 9 11,-3 5 0,-1 5-114,1 5 0,-5 9 9,0 10 1,3 3-90,-3 1 1,1 2 75,-5 4 1,-2-4-81,-2 3 0,-3-3 54,-2-2 0,-5-1-22,0-3 0,-1 1 24,-4-6 1,-1-2-40,1-7 1,-2-4 36,2-6 1,2 0-1,-7 0 0,7-6 5,-2-4 1,0-9 1,5-4 0,-2-10-43,11-5 0,0 1 39,5-1 1,7 7-78,2-2 0,4 3 65,1 1 1,5 7 18,0 3 0,6 10 48,-1 4 0,3 3 7,1 2 0,-4 7-15,0 2 1,-7 8-37,2 2 0,-5 5 5,-4-5 0,-4 5 13,-6-5 1,0 4 128,0-4 0,-2 0-70,-2-4 0,-9 4-33,-6-1 0,-6 0-53,1-9 0,-1 2-2,1-6 1,-3 0-72,4-5 1,-3-2 64,3-2 1,2-11-95,7-8 0,1-6 98,4-4 0,2-2-184,7-3 0,7-1 33,2 6 0,6 6 150,3 8 1,0 5-23,6 4 1,-6 5-1,6 10 1,-11 9-157,1 10 0,-4 3 101,-1 1 84,-3 7 0,1 1 0,1 7 0</inkml:trace>
  <inkml:trace contextRef="#ctx0" brushRef="#br0">16721 12311 7827,'-8'-6'-102,"4"5"214,14-4 0,1 3 374,13 2 1,1 0-131,8 0 1,-3-5-245,3 1 0,2-6 22,-2 6 0,0-6-126,-4 5 1,-1-4-203,1 4 0,-1 0-371,1 5 1,-1 0 564,0 0 0,1 7 0,-1 1 0</inkml:trace>
  <inkml:trace contextRef="#ctx0" brushRef="#br0">17730 11785 8066,'0'-28'0,"-6"1"4,-4 3 0,-2 4 175,-3 6 0,1 4 72,0 1 1,-5 6 10,0-2 1,-2 10-148,2 4 1,4 10 123,-4 5 1,3 9 65,2 5 1,1 9-47,4 5 0,2 5 1,7 5 0,2 4-525,3 10 1,2-3 288,8 2 1,-3-4-153,-2-4 0,2-6 102,-2-8 1,1-4-509,-2-7 1,-1-1 251,-3-3 0,-3-3-264,2-7 0,-7-6 81,-1-3 1,-8-4-59,3-6 0,-5-6 523,-5-12 0,3-13 0,-5-15 0</inkml:trace>
  <inkml:trace contextRef="#ctx0" brushRef="#br0">17190 12183 8027,'25'-7'129,"3"2"0,-1 10-105,11 4 1,0-1 165,5 1 0,-5-1-325,0 2 1,-1-4 111,6-6 1,-2 0 22,-3 0 0,3 0 0,-4 0 0</inkml:trace>
  <inkml:trace contextRef="#ctx0" brushRef="#br0">17957 12226 7972,'12'0'-54,"2"0"0,-3-1 454,8-4 1,-2 3-30,2-3 0,3-1-56,7 1 0,-6-6-235,1 2 0,1-4-222,8-1 1,-3-5-62,4 0 0,-6 5 145,-4 4 0,1 7-523,-6-1 0,-5 2-17,-4 2-390,-7 0 988,3 0 0,-12 6 0,-2 2 0</inkml:trace>
  <inkml:trace contextRef="#ctx0" brushRef="#br0">18156 11899 7972,'8'-6'0,"-3"6"0,1 8 0,-1 11 0,0 3 0,-5 6 0,0 5 319,0 1 1,0 10-86,0-2 1,0 9-125,0-4 0,0 1-75,0-6 0,0-1-180,0-3 0,0-3-359,0-6 0,0-6 268,0 1 0,0-11-919,0 1 1155,0-9 0,6 1 0,2-6 0</inkml:trace>
  <inkml:trace contextRef="#ctx0" brushRef="#br0">18526 11785 8013,'0'16'677,"0"3"0,0 3-307,0 7 1,0 5-108,0 4 1,0 3-1,0 2 1,-1 6 31,-4 3 1,3 3-76,-2 2 0,2 0-135,2 0 1,0-2 114,0-3 0,0-4-486,0-10 1,0 1-120,0-6 0,2-1-370,2-8 0,-2-4-426,3-6 1201,2-6 0,1-1 0,7-7 0</inkml:trace>
  <inkml:trace contextRef="#ctx0" brushRef="#br0">19322 11942 7909,'-14'0'994,"6"0"1,3 1-929,10 4 0,0-3 162,9 2 1,-1-2-12,11-2 1,-1 0-290,6 0 0,-1 0-156,1 0 0,1-5-170,3 1 1,-3-3-17,3 2 41,-3 4 0,-8-5-940,-3 6 1313,-10 6 0,-9 2 0,-7 6 0</inkml:trace>
  <inkml:trace contextRef="#ctx0" brushRef="#br0">19337 12226 7909,'-15'6'0,"1"-2"920,0 5-497,6-6 0,3 4-42,10-7 1,4 0-110,10 0 0,5-7-226,9-2 0,4-4-209,5-1 1,14-2-251,5-3 1,2 3 188,4-3 0,-12 5-91,2 5 1,-11 2 314,-4 7 0,-5 0 0,-9 0 0</inkml:trace>
  <inkml:trace contextRef="#ctx0" brushRef="#br0">20119 11629 7907,'0'14'157,"0"7"91,0 2 0,-5 6-73,0 4 0,-1 5 200,1 9 1,2 2-237,-7 3-112,7 4 1,-5-10 47,4 6 0,2-2-20,-3 2 1,4-3-141,1-6 0,0-11 117,0-4 1,0-9-369,0 0 222,0-10 0,0-10 42,0-13 0,4-10-27,1-14 0,6-6-122,-1-13 1,-2-5 13,1 1 0,1-7-311,4 1 1,2 4 496,3 2 0,-4 9-56,4 4 0,2 5 458,-2 6 0,0 5-25,-5 13-39,0 0 1,0 24 63,1 0 0,-1 18 228,0 10 1,-4 4 124,-1 5 1,-4-1-281,4 12 1,-4 3-193,4 6 0,-4 4-76,5-4 1,-7 9-325,2-5 1,1-1 190,-1-13 0,4-3-53,-4-6 0,3-7 0,-2-3 0,4-3 0,-1-1 0</inkml:trace>
  <inkml:trace contextRef="#ctx0" brushRef="#br0">17431 13761 7304,'8'7'745,"5"-1"-562,-4 4 0,4 2-33,1-2 1,5 2-23,0 3 1,-1 4-8,-9-1 1,4 6-39,-4-5 1,2 2-103,-1-2 1,-4-2-25,-6 7 15,0-1 1,0 0-19,0-5 0,-2 3 45,-2-2 0,-1 0-83,-9-5 1,3 0 106,-8 1 0,1-1-49,-1 0 1,4-5 47,-4 1 1,3-5 39,2 4 56,6-6-47,1 4 0,14-3-42,2 1 0,10 5 4,5-6 0,9 1-321,5-5 0,3 0 109,2 0 0,7-6-126,7-4 0,5-7-1196,4-2 1501,-9 0 0,0 3 0,-7-3 0,-1-4 0,0-4 0</inkml:trace>
  <inkml:trace contextRef="#ctx0" brushRef="#br0">17972 13705 8024,'0'-15'-14,"0"8"1,0 8 213,0 13 0,1 8 211,4 12 1,-2 8-166,7 10 0,-6 10-18,6 4 1,-7 2-479,2-1 1,1 5 451,-1-5 1,1-1-400,-1-9 0,1-2 216,4-3 0,1 0-424,-7-9 1,3-5 102,-2-14 1,-4-4-448,4-6 430,-4-6 0,-1-9 67,0-14 0,-1-13-52,-4-15 0,2-6 89,-7-7 0,1-8 215,-5-2 0,3-5 0,-4-5 0,7 37 0,-1-1 0</inkml:trace>
  <inkml:trace contextRef="#ctx0" brushRef="#br0">17943 13705 8024,'14'-29'-173,"2"7"9,3 3 1,-1 10 70,5 4 0,-4 3 175,5 2 0,-7 5 149,2 0 1,2 6-75,-2-2 1,0 4 64,-5 1 1,-1 0-32,-4 1 0,2 0 11,-6 4 0,0-1-62,-5 5 1,0 1 20,0 5 0,-8 5-123,-7 4 0,0 5 67,-9 4 0,2-4-268,-2 0 1,-1-7 82,6-8 0,0-7-1132,5-7 678,6 0 534,2-18 0,6-4 0,0-14 0</inkml:trace>
  <inkml:trace contextRef="#ctx0" brushRef="#br0">18683 13833 8024,'20'0'0,"1"0"-50,2 0 1,-1-2 49,-3-3 0,-1 4 0,5-4 0,-5-1 0,1 1 0,-3 0-1014,-2 5 668,0 0 0,-6 6 346,-3 4 0,-7 4 0,-7 5 0,-1 3 0,-10 7 0</inkml:trace>
  <inkml:trace contextRef="#ctx0" brushRef="#br0">18697 14160 8024,'-2'7'194,"-3"-2"67,4-3 1,1-2 455,9 0 0,4 0-445,1 0 0,7-2-43,2-3 0,6-2-397,4-8 0,0 1 104,10 0 1,-4-5-550,9 0 1,-6 2 157,-4 7 0,-3 4 455,-6 6 0,-7 0 0,-2 0 0</inkml:trace>
  <inkml:trace contextRef="#ctx0" brushRef="#br0">20346 13307 7743,'0'-15'-691,"0"6"683,0-1 0,-5 1 101,1-5 0,-6-1 44,5 1 0,-6 0 153,2 0 1,-9 1-248,-1 4 0,-6 1 68,1 3 1,2 4 55,-1-4 1,4 5-66,-5 5 1,7 2 45,-2 8 1,3 5-16,2 4 0,1 4 11,4 5 0,2 5-19,7 10 1,0-2-11,0 6 1,0 0-122,0 5 1,7 0 94,2-1 0,-1-5-320,1-4 0,1-2 95,4-3 0,-4-1-59,-1-3 1,-4-1-91,4-4 0,-6-5-181,2 1 1,-6-3-68,-9-7 1,1 0-38,-10-4 570,-3-1 0,-7 0 0,-7 0 0</inkml:trace>
  <inkml:trace contextRef="#ctx0" brushRef="#br0">19536 13861 8019,'28'-22'184,"7"-3"-184,3 6 0,9 0 193,5 4 0,8-3-300,2-1 0,-1-2 187,-4 2 0,11 3-554,3-3 0,2 4-586,-7 0 1060,-2 7 0,-14-4 0,-1 4 0</inkml:trace>
  <inkml:trace contextRef="#ctx0" brushRef="#br0">20716 13548 8019,'0'-8'0,"0"0"241,0 4 1,8 2 400,6-3 1,2 4-240,7 1-217,7 0 0,7-2-529,5-3 0,1-2 241,0-8 0,-1 6-116,1-1 0,-5 3 143,0-3 0,-8-1-1135,-2 6 1210,-6 1 0,-1-3 0,1-1 0</inkml:trace>
  <inkml:trace contextRef="#ctx0" brushRef="#br0">21256 13065 8019,'0'14'416,"0"0"0,2 8 217,2 7 0,-2 7-265,3 12 0,-4 8-95,-1 11 1,0 4-529,0 5 1,0-4 275,0 4 1,5-8-704,0-2 0,4-4 682,-4 4 0,12-6 0,-1 4 0</inkml:trace>
  <inkml:trace contextRef="#ctx0" brushRef="#br0">18270 15268 8019,'0'21'657,"0"3"0,0 9-648,0 5 0,2 6 49,3 8 0,-2 3 102,6 16 0,-6 2-279,0-33 1,-1 1-1,0 36-106,-2-6 1,0-8 19,0-6 1,0-6-40,0-9 1,1-10-837,4-4 405,-3-9 232,4-4 1,-8-12 442,-2-13 0,-4-12 0,-7-14 0</inkml:trace>
  <inkml:trace contextRef="#ctx0" brushRef="#br0">18171 15368 8019,'14'-28'-60,"6"5"221,4 4 0,5 10-27,4 4 1,3 4-15,7 1 0,-1 11 41,1 3 0,-2 10-51,-3-1 0,-8 4-274,-6 2 1,-8-3 58,-2-2 1,-2 3 186,-7-3 0,0 3-81,-5 1 1,-6 0 2,-4 1 1,-9 4-307,-5 0 1,-2 0-94,-3-4 1,1-4-612,-1-6 1006,1-6 0,-7-13 0,-1 0 0</inkml:trace>
  <inkml:trace contextRef="#ctx0" brushRef="#br0">18668 15567 8019,'35'-8'0,"0"-5"-118,3 4 0,-2-4-185,-3-1 1,-1 1 388,6 4 0,-8-2-20,-2 6 1,-6 2-346,-7 8 0,-8 4 93,-2 10 1,-6 3 185,-9 7 0,-12 6 0,-14 1 0</inkml:trace>
  <inkml:trace contextRef="#ctx0" brushRef="#br0">18739 15922 8019,'-14'0'1024,"0"0"1,8-1-551,6-4 0,8-1-312,11-4 1,11-7-256,12 3 1,10-5-120,15 0 1,-1-2-578,10-2 0,-37 10 0,-1 0-421,38-6 944,-6 0 0,-7-1 0,-6-2 0</inkml:trace>
  <inkml:trace contextRef="#ctx0" brushRef="#br0">20659 14657 8019,'0'-36'-122,"-11"7"61,-3 10 0,-4 4-89,4 0 0,-5 6-259,0-1 0,-2 7 958,3-1 1,0 8-185,-6 6 0,7 4 129,-2 5 0,3 3-100,2 6 1,6 1-28,3-1 1,4 7-223,1 3 1,1 8-11,4 1 0,3 7-170,6-2 0,2 3 82,3 2 0,-3 0-349,3 0 0,-3-8 183,-2-6 0,0-2-357,0-8 1,-6 0 166,-3-5 1,-3 6-9,-2-1 1,-7 0-46,-2-5 0,-10-1-103,-5-3 0,-4-5 70,-6-10 1,0 2 394,-4-6 0,-10-13 0,4-8 0</inkml:trace>
  <inkml:trace contextRef="#ctx0" brushRef="#br0">20076 15155 8019,'22'-22'-250,"6"3"250,1 9 0,6 4 126,7 6 1,3-5-90,2 0 0,-1-1-419,6 1 1,-8 2-14,-1-6 0,-2 4 395,-8-5 0,0 1 0,-4-5 0</inkml:trace>
  <inkml:trace contextRef="#ctx0" brushRef="#br0">20730 15084 8019,'6'-8'587,"-3"-3"-569,7 6 1,1 0 394,8 5 0,3-5-238,6 1 1,2-1-314,4 5 1,-3-2-127,7-2 1,-6 2-333,1-3 1,-5 4 118,-4 1 0,1 0 477,-6 0 0,0 0 0,-5 0 0</inkml:trace>
  <inkml:trace contextRef="#ctx0" brushRef="#br0">21142 14643 8019,'2'-8'0,"3"3"0,-4 5 171,4 5 1,-2 4 155,2 10 0,-4 7 367,4 12 0,1-4-383,-1 14 1,0-1-145,-5 10 1,0 1-833,0 4 1,0 3 442,0 6 0,0-6-792,0-4 791,0-2 1,0-9 0,0-1-1</inkml:trace>
  <inkml:trace contextRef="#ctx0" brushRef="#br0">20147 15823 8019,'-8'0'1244,"5"0"-1116,12 0 1,14 5 397,14-1 0,12 1-302,8-5 0,11-6 402,8-4 0,1-4-734,-1-5 1,-31 6-1,0-1 189,5-2 1,0-1 0,3 1 0,1 1-152,-1 2 0,-1 2 0,-5-2 0,-1 1-237,-3 1 0,-1 3 1,32-5-375,-3 8 0,-7 4 512,-12 1 1,-11 12-1052,-13 7 1,-7 8 1219,-12 6 0,-2 2 0,-7 3 0,0-3 0</inkml:trace>
  <inkml:trace contextRef="#ctx0" brushRef="#br0">20886 16093 9404,'8'9'350,"6"1"0,2-5 40,8 4 1,0 1-89,4 4 0,-1 0-179,-3 0 1,-1 5 51,-8 0 0,0 8-180,-10 1 1,0 7 50,-5 8 0,-8 4 40,-6 1 0,-7 1-6,-7-2 1,-2-3 34,-3 4 0,-4-10-164,-5-5 1,5-10 47,4-4 0,5-4 222,4-6 0,3 2 114,7-6 0,5 0 786,-1-5-770,7 0 0,-2 0-128,10 0 0,4 0-82,10 0 1,7 0 121,12 0 0,1-7-225,13-2 0,-4-4 139,4-1 0,0 0-345,5 0 0,-8-1-281,-7 1 1,4 1-497,-8 4 0,5 3 328,-10 6 1,0 0-979,-4 0 1595,-7 6 0,5 2 0,-5 6 0</inkml:trace>
  <inkml:trace contextRef="#ctx0" brushRef="#br0">23545 9994 8112,'-9'-5'-505,"-1"1"0,1-7 391,-6 1 1,1 2 268,0-1 0,1 4-13,4-4 1,-4 1 3,4-2 0,1-1-64,-2 6 0,2-1 101,-1 1-271,-4 4 155,12-6 0,-6 20-3,7 6 0,0 8-8,0 6 0,0 10 197,0 9 1,7 9-155,2 6 0,-3-28 0,-1 2-267,0 2 1,0 0 0,1 0 0,0 0 215,-1-2 0,0-1 1,0 1-1,1-1-143,3 31 0,4-5-102,-3-14 1,2 0-107,2-9 1,-1-4 110,-4-10 0,3-2-375,-8-4 272,1-2 0,-11-8 103,-4-4 1,-9-3 313,-4-6-122,-11 0 0,-15-12 0,-9-4 0</inkml:trace>
  <inkml:trace contextRef="#ctx0" brushRef="#br0">22891 10790 8112,'-13'-19'-652,"4"0"0,4 0 926,10 5 0,4 0-7,10 0 0,10 6 10,9 3 1,6-1-144,8 1 1,10-6-66,-23 6 0,2 1 0,0-3 0,0 1-176,7-1 1,-1 0 0,-5 0 0,-2-1-58,1 1 1,-1 0-1,28-5-865,-7 2 1029,-8-3 0,2 12 0,-5-5 0</inkml:trace>
  <inkml:trace contextRef="#ctx0" brushRef="#br0">24697 9809 8066,'-10'15'-714,"1"-1"1,6 0 536,-2 0 674,-3 0-279,6 1-4,-4-7 207,6-2-254,0-6 48,0 0-110,0-6 0,0 2 430,0-5-283,0 6-75,0-4 109,0 7 112,0 0-387,0 7 1,0 1-54,0 6 0,0 5 55,0 0 1,-2 6-222,-2-1 0,-3 7 80,-2 2 1,-2-1-112,6-8 1,0 1-197,5-6 1,0 0-791,0-5 1225,0 0 0,0 1 0,0-1 0</inkml:trace>
  <inkml:trace contextRef="#ctx0" brushRef="#br0">24569 10122 8066,'8'-6'-260,"6"-1"-66,0-2 1,2-4 347,8 4 0,-1-4 261,6-1 0,4 0-342,0 0 1,5-2 67,-5-3 1,7-2-253,-2-2 0,-5-3-75,-5 7 9,1 0 165,-14 5 0,-2 2-98,-13 2 0,-13 5 242,-10 10 0,-4-2 0,-2 7 0,3 1 174,2 8 1,-3-2-164,3 7 1,-3 1 179,-1 8 1,6-1-35,3 6 0,3-5 337,2 5 0,1-2-196,4 2 1,2 2 44,7-7 0,0-5-285,0-4 0,5-7-136,0 2 1,6-8-141,-2-1 0,9-7 106,1 2 0,0-10-1,-5-5 0,0-2-15,0-2 1,1-1-109,-1 1 1,-2 5 57,-2-1 147,3 7 55,-12-3 1,5 12 160,-6 3 1,0 4 22,0 1 0,-6 7-131,-3 3 0,-6 2 186,-3 3 1,0-1-24,-6 1 0,1-1-135,-6 1 0,1 2-67,-1-2 1,6 2-236,-1-7 22,7-4-173,2 1 0,9-15 52,6-6 1,13-8 55,6-11 1,6-4-182,3-10 0,1 1 112,-1-6 0,1 2 309,-1-2 0,-6 3-37,-3 7 1,-3 6 36,-2 3 0,-4 4 212,-1 6 20,-6 3 1,8 13 117,-6 8 0,0 0-138,-5 9 1,0 5 323,0 4 1,0 0-155,0-5 1,-5-4-64,0 0 1,1-2-255,4 2 0,6-5-240,4-10 1,2-3 101,2-6 1,2 0-69,3 0 0,-2-8-388,7-6 0,-5-5 223,5-4 1,-13-3-218,-2 7 0,-5-4-25,-4 4 548,-7 0 0,-7-2 0,-8-1 0</inkml:trace>
  <inkml:trace contextRef="#ctx0" brushRef="#br0">24299 10051 8080,'0'-9'0,"0"-1"-303,0 7 266,0-3 0,0 7 30,0 4 1,6 8-25,3 5 1,-1 3-409,2-2 1,-7-2 37,2 7 0,1-7 401,-1 2 0,-1 3 0,-4 1 0</inkml:trace>
  <inkml:trace contextRef="#ctx0" brushRef="#br0">24213 10406 8080,'-8'10'-294,"4"-1"-35,2-5 0,4 2 460,2-6 1,4 5-78,6-1 1,1 3-140,-1-3 1,0 0 123,0 5 0,-1-4-57,-4 4 1,4-1 47,-3 2 1,-4 2-2,-1-2 1,-4 2-19,-1 3 1,0-6-3,0 1 0,0-1-5,0 5 24,0-6 104,0 5 0,-1-7-103,-4 4 1,3-3 91,-2-2-65,2-3-30,-4 10 0,3-5-26,-7 2-8,1 4 1,-6-7 49,1 4 0,0 1-18,0-7 1,-1 6 123,1-5 1,5 4-82,-1-4 0,6 4 261,-6-4-169,7 6 0,-3-3 64,6 6 0,8-4-134,6-1 1,5 1 5,4 4 0,11-5-111,-1 1 1,20-7 115,14 2 0,9 1-258,-34-3 1,1-1-1,36 3 215,-3-5 0,-4 0-207,-1 0 0,-1 0-66,-4 0 1,-7 0-188,-7 0 0,-11 0 20,2 0 0,-12-2-151,-2-3 0,-2-4 15,-8-10 1,-1-3 518,-3-7 0,5 7 0,2 2 0</inkml:trace>
  <inkml:trace contextRef="#ctx0" brushRef="#br0">25493 9653 8080,'6'-14'0,"-3"4"-91,7 1 0,-1 6-144,6-2 0,-6 5 427,0 5 1,-1 7-77,2 7 0,1 6-116,-6-1 1,-1 9 40,-4 5 1,0 2-216,0-2 0,-6 1 127,-3-6 0,-4 0-344,-1-4 0,0-7 119,-1-3 0,-5-3 54,-4-2 1,2-6 217,-2-3 0,2-5 0,-2-5 0,-1-3 0,6-6 0,0 0 0,5-1 0,0 0-68,0-4 1,6 8 53,3-4 403,3 11 1,4-3-93,3 7 1,7 8 26,7 6 1,5 2-161,-5 8 1,3-2-26,-8 2 0,4 6-231,-9-7 0,-3 7 76,-1-6 0,-3 1-226,-2-1 1,-7-2 41,-2-3 0,-4-8-22,-1 3 0,0-4 42,0-1 0,-1-2 101,1-7 1,0-2 44,0-3 0,4-3 9,1-6 1,6-2 247,-2-2 1,5 0-62,5-6 1,4 1-5,10-6 1,8-4-72,6 0 0,7 1-24,-2 9 0,3-4-57,1 3 1,4 4-15,6 1 0,-4 0 36,8 4 0,-10-2-22,-3 8 0,-13 2-122,-11 3 123,-3 2 1,-8 13-252,-4 3 1,-16 5-26,-12 0 0,-9 2-42,-10 2 0,-1 4 311,-3-3 0,2 9 0,-4 3 0</inkml:trace>
  <inkml:trace contextRef="#ctx0" brushRef="#br0">25479 10207 8080,'28'0'0,"2"0"-104,3 0 1,5 0-44,10 0 1,-4 0-223,3 0 0,-4-4 205,-5-1 1,0-1 61,-10 1 1,2 2 132,-11-7 0,-5 7-77,-4-2 46,-7 4 0,3-6 0,-6 0 0</inkml:trace>
  <inkml:trace contextRef="#ctx0" brushRef="#br0">25749 10335 8080,'14'0'-219,"0"0"-55,0 0 1,5-1 343,0-4 1,7-1-37,-3-4 1,-1-1-193,2 6 0,-2-6-56,2 2 1,-5 1-475,-10-1 688,-2 5 0,-1-8 0,2 4 0</inkml:trace>
  <inkml:trace contextRef="#ctx0" brushRef="#br0">25649 10307 8080,'14'-2'-743,"1"-2"0,-1 2 854,0-3 0,0 4-22,1 1 1,-3 1 127,-2 4 1,1 4-36,-7 10 1,1 4 48,-5 5 0,-5 5-168,1 0 0,-6 5-87,6-5 1,-6 1-158,5-6 1,1-1-112,4-3 1,-5-4-302,0-6 193,0 1 400,-1-8 0,-2-13 0,-6-10 0</inkml:trace>
  <inkml:trace contextRef="#ctx0" brushRef="#br0">25536 10335 8080,'0'-14'-162,"0"6"226,0 27 0,0 6 124,0 23 1,-7-2-135,-2 1 0,-4-3-180,-1 4 1,0-6 50,-1-4 1,1 2 113,0-7 0,1-2-400,4-7 1,-2-3 182,6-7 0,-1-6-672,1-3 449,3-4 401,-4-7 0,6-7 0,0-6 0,0 0 0,0 5 0,0 0 0,6 0 0,4-1 0,3 7 279,1 4 0,2 2-73,3 2 1,4 6 431,10 4 1,5 7-179,10 2 0,4 0-45,9-5 1,3 1-460,2-1 1,2-1 62,-6-4 0,1-3 5,-2-6 0,10 0 58,10 0 0,-40-2 0,0-2-478,0 0 0,-1-1 0,37-8 396,-6-1 0,-1-4 0,-4 4 0,-3 3 0</inkml:trace>
  <inkml:trace contextRef="#ctx0" brushRef="#br0">23844 11942 8307,'0'-14'-106,"0"-1"-214,0 1 559,0 6-174,0-4 189,0 10 67,0-4 1,0 7-347,0 4 0,-2 3 67,-3 6 0,-3 7 226,-6 2 0,0 11-98,0 3 0,-5 12 46,0 8 0,-5 6-63,5 9 0,-1-1-253,1 0 0,-3 6 145,8-37 0,-1 1 0,1 3 0,0 0 4,0 1 0,-1 0 0,-2 3 0,-1-1-62,0-2 1,-1 0 0,-4 3 0,0 0-232,0 0 1,-2-1 0,-4 3-1,-2 0 254,1 2 0,-1 0 1,0 1-1,0 0 33,0 1 0,1 1 1,0-1-1,1-1-95,1-1 1,-1 0 0,1 1 0,-1-1 49,1 0 1,-1 0 0,4-3-1,0-2 24,1-6 1,0-1 0,3-5 0,0-1-136,-17 23 1,9-11-175,11-8 0,2-13-691,2-1 399,6-7 184,-5-9 0,11-8-8,-2-9 1,1-10 409,-2-5 0,2 2-7,-7-2 0,5 2 42,-4-2 1,1 2-43,-1 3 0,-3 4 0,8-4 0,-6 3 0,6 2 0,-1-1 0,3 1-18,-3 0 1,4 4 174,-4 1 488,4 6-110,1-10-243,0 12 0,4 1 133,1 9 1,1 5-62,-1 5 1,-3 3 98,2 7 1,-2 9-66,-2 0 1,0 6-227,0-6 0,0 6 105,0-1 0,0 1-166,0-11 1,0 3-39,0-7 0,6 1-199,4-11 0,9-7 22,4-7 0,7-5-165,8-5 1,3-15-414,16-13 1,-1-8 441,-23 17 1,0 0 0,27-22-547,-29 20 0,0 0 0,33-20 328,-31 23 1,1-1 457,0 2 0,1 0 0,0 1 0,0 1 0,34-18 0,2 5 0,4 3 0</inkml:trace>
  <inkml:trace contextRef="#ctx0" brushRef="#br0">21626 14430 8173,'-15'0'-403,"1"0"1,5-2 789,-1-3-281,1 4 1,-5-7 243,-1 3-268,1 4 0,-5-6-143,0 7 1,-1-1 173,1-4 0,1 3-4,-5-2 0,-1 2-61,-5 2 1,1 0 29,0 0 1,4 0-71,0 0 1,-4 5 47,-5-1 1,-7 3-95,2-2 1,-4-4 63,-6 4 1,-4 1-16,-10-1 0,4 0 31,-4-5 0,10 0-11,5 0 1,-2 0 18,1 0 0,-5 0 7,1 0 0,-5 0-125,-5 0 1,2-5 122,-6 0 0,7 0 55,2 5 1,1 0-46,3 0 1,-2 0-129,-2 0 1,0 0 58,1 0 1,-8 5-17,-2 0 0,3 0 3,1-5 1,4 0 32,1 0 1,5 4-104,0 1 1,-2 1 80,-8-1 1,4-3-41,-4 3 0,4 1 36,1-1 0,5 1 128,0-1 0,7-2-115,3 6 0,-6 1 7,6 4 1,-9 0-7,4 0 0,-7 1 12,2-1 1,1 5-65,-1 0 1,13 0 60,1-5 1,3 0-89,7 0 1,-2 1 61,11-1 0,0-5 63,4 1 15,1-7 387,0 3-272,0-6-138,6 0-20,-5 0 46,12 0-166,-6 7 1,3-4 34,-1 6 1,-1-1 26,1 2 0,2 2 21,-7-2 1,2 2-10,-1 3 0,-2 0 59,6 4 1,-4-3-55,4 3 1,-5-3 132,6-2 1,-3 5-60,3 0 0,2 8 111,-3 1 1,4 13-78,1 11 1,4 10 140,1 4 1,5 5-532,-6 5 0,7-1 329,-6-35 1,0 0-1,1 0 1,1 1-63,0 1 0,0 1 1,-2 0-1,-1-1 70,1 1 0,0 0 0,-1-3 0,0 0-76,0 1 0,1-1 0,8 35 43,-8-34 0,-1-1 0,2 0 0,-1 1 11,0 1 1,0 1 0,1-3 0,0 0 3,-1 1 1,0-1 0,7 39-2,-4-39 0,-1 1 0,2 36-28,1-6 0,1 0 18,8 0 1,-4-11-98,4-3 1,4-5 112,0 0 0,-1-3-31,2-6 1,-2-5 22,2 0 0,1-7 74,-6 3 0,5-3-70,-5 2 0,1-7 7,-1 2 1,-3-9 30,3 0 0,-8-3 346,-1-2 0,-1-6-380,5-3 1,-4-4 86,-1-1 0,1 0 13,4 0 0,2 0-78,3 0 0,-4-5 137,4 1 1,2-1-78,-2 5 1,6 0 19,-1 0 0,4 0-1,5 0 1,12 0 12,12 0 0,6 0-154,8 0 1,-3-2-175,3-2 1,-3-4 93,8-7 0,-31 8 0,1-1-140,4-2 0,0 1 1,2 0-1,0 0 168,3-2 1,-1-1 0,-2 3 0,-1 0-249,0 0 1,2-1-1,6 0 1,0 0 311,3 0 1,0 1-1,-3-1 1,0 1 16,-2 1 0,0 2 0,-3 1 0,-1 0 95,4 0 0,0 1-1,0 2 1,0 1-105,2-2 0,0 1 0,-2 1 0,-2 0-197,-4 1 0,-2 0 0,2 1 1,1 0 111,2 1 1,1 1 0,-4-3 0,0 1 29,4 2 1,-1-1 0,-6-2 0,-1 0-27,-4-2 1,-1-1 0,2-1 0,-1-1 21,0-4 1,0-1 158,2-1 1,1 0-69,1-3 1,-1-1 0,0 1 0,-1 0-78,-5 0 1,0-1-1,-1-1 1,-2-1 28,29-16 0,-3-7 343,-6 3 0,-6 2-293,-4 2 0,-9 7 118,-5 3 1,-4 5 429,-5-1 1,-6 4-429,-8 0 369,-4 1 0,-6 0-496,0 0 0,-1-5 351,-4 0 0,-3-5-394,-6 5 1,-2-8-2,-3-1 1,2-4-82,-7-10 1,0 1 11,-4-12 1,1-3 40,3-6 0,-1-6-370,6 2 0,-1-4 316,1-1 1,3 0-27,-3 0 1,3-8 69,9 36 0,0 1 0,0-1 0,0 0-8,-1-1 0,1-2 0,0 0 1,0 1-52,0 0 1,0 0 0,-3-6 0,-1-1-218,0 0 0,-1 0 0,1-3 0,1 1 233,1-1 0,-1 1 1,2-1-1,-1 1 27,-1 4 0,1 0 1,1-4-1,-1 1 116,-3 3 1,0 0-1,0 2 1,-1 2-161,-3 2 0,-2 2 0,3 3 0,-1 2 365,-22-24 1,2 6-45,-2 12 1,3 8 55,6 7 1,6 6-50,-1 7 1,11 6 240,-1-1 1,8 7-263,-4-2 1125,7 4-1951,-3 1 644,6 0-479,6 0 391,2 6 1,5-3-39,-4 7 92,4-7 1,-10 8-152,7-6 235,-7 6 0,3-3-42,-6 6 1,0 0 98,0 0 0,-5-4-118,1-1 0,-8 1-11,3 4 1,1 0-21,-1 1 1,-2-3-7,-8-2 1,3 2 30,-3-2 0,-5-2-7,-4 1 0,-4-4-59,-11 4 1,-2-6 48,-12 2 0,-6-3-350,-4-2 1,4 5-223,1-1 0,10-1-864,5-7 1374,9-4 1,10-19 0,7-3-1</inkml:trace>
  <inkml:trace contextRef="#ctx0" brushRef="#br1">21597 14998 7973,'8'-22'-87,"-3"3"0,-2 3-95,2 2 163,-4 0 0,7-5-170,-3 0 344,-3 0 1,4 5 459,-6 0-194,6 6 39,-4 2-199,4 6 0,-6-2 124,0-3-300,-6 4 1,3-6 54,-7 7 0,5-4-151,-4-1 0,4-2 117,-4 3 1,4 1-156,-5-7 1,1 1 134,-5-6 0,4 3-18,1 2 0,-2-2 47,-8 2 1,3-2-39,-3-3 0,-2 6-43,3-1 1,-6 1-3,5-5 1,-2 1-9,2 4 0,4-4 35,-4 3 1,-2-2-12,2-2 1,0-1 30,5 1 1,0 5-27,0-1 1,-1 1 63,1-5 0,0-1-18,0 1 1,1 5 23,4-1 0,-4 5-31,3-4 1,-2 4 2,-2-4 1,-1 6-24,1-2 1,-2-2-19,-3 3 1,4-1-14,-4 5 0,3 0-95,2 0 0,-2 0-19,-3 0-25,3 0 118,-4 0 1,5 0-24,1 0 0,-2 0 11,-3 0 0,4 5 2,-4-1 0,3 8 1,2-3 0,-5-1 2,0 1 1,0-4 10,4 5 1,1-2 3,0 1 0,5 4-86,-1-4 76,1-3-6,-6 7 0,1-7-69,0 4 69,0 3-14,0-6 0,-1 8 0,1-1 1,0-5 1,0 1 1,-2-1-3,-3 5 0,3 1 16,-3-1 0,3-5 5,2 1 0,0-2 100,0 1 1,-1 2-65,1-6 1,0 6 24,0-1-55,0 2-13,-1-4 1,0 9 7,-4-2 1,3 2-12,-3-3 0,1 2-15,0 3 1,2-2-1,-3 7 1,1-5-12,-1 5 0,4-5 44,-4 4 0,3 0-25,2 0 0,1 4 73,4-3 1,-4-2-35,3 2 0,-2-1 6,-2 6 1,1-1 5,3 1 1,-2-1-1,2 0 1,-2-4 45,-3 0 1,3-5 12,2 4 0,-2 0-87,2 0 0,-1 4 6,2-3 1,-2 3 16,6 1 1,0-6-67,-1 5 1,4-3 0,-2 9 1,0-3 50,0 3 1,2-1-13,-3 1 0,4-3 22,1 3 0,0 2 15,0-2 1,1 0 4,4-4-33,-3-1-2,4 0 1,-1 1 1,-1-1 0,3 2-12,-2 4 0,-2-4-8,6 3 1,-4 1-10,4 0 1,-4 8-10,5-4 0,-1 6 1,5-6 0,-4 2-11,-1-2 0,1 1-7,4-6 34,0 7-5,0-10 1,1 9 23,-1-5 0,0 5 32,0-1 1,0-2 8,1 2 1,-1-1-2,0 0 1,7 3 3,2-7 0,-1 0-74,2-4 1,0-2 2,4-4 1,1 4-7,-1-3 0,1-4 39,-1-1 1,0 2-81,1-2 59,-1 6 19,1-9 1,-6 9 1,1-6 0,-5 2 14,5-2 0,-2-4 4,2 4 0,-2 2-7,-3-2 1,-2-2 11,7-7 0,-2 2-7,2-2-1,2 2-15,-3-4 0,5 0-120,0-3 119,1-3-71,6 4 1,-5-6-2,3 0 0,2-5-11,-2 0 0,0-4-15,-5 4 1,1-6 50,-1 2 1,-4-4-12,0-1 1,-2-2 17,1-3 0,4 3-6,-3-3 1,3-1 3,1 1 0,1-2-1,-1 2 0,1 2 3,-1-7 0,0 2-25,1-2 0,-1-2-1,1 2 1,-6-3 24,1-1 0,-2-1-5,2 1 0,1-1 27,-6 1 1,0-2-32,-5-3 1,1 3 35,-1-4 1,0 6-18,0 4 0,-4-3 3,-1 4 1,-1-4 9,2-1 1,2-1 3,-2 1 1,-2-1-10,1 1 0,1-5 0,4-1 1,0 0 22,0 1 0,-4 1-24,-1-6 1,1 6 24,4-1 0,-5 3-35,1 2 1,-5-1 1,4 1 0,-6-5 3,2 0 0,-3-1-2,-2 6 0,0-7-20,0-3 1,0 0-8,0-4 0,-5-4-16,0-11-860,-6 7 964,3-6 0,-6 10 132,0-6 1,1 11-126,4-1 1,-9 7 136,4-3 0,-3 6-145,2-1 1,1-2 25,0 2 0,0-8-34,-1-1 0,3-3-97,2-7 1,-1 0-233,7-5 0,-3 2 88,2 3 0,4 1-57,-4 4 561,4 9-341,1-9 1,-5 17-45,0-4 0,-8 4 6,-1 2 0,-2 6 16,-7 3 0,-7 9-1093,-8 6 529,-3 2 339,-8 8 1,6 2-1038,0 6 0,13-1 565,12-3 742,2-4 0,8-12 0,1-2 0</inkml:trace>
  <inkml:trace contextRef="#ctx0" brushRef="#br1">25280 12880 7971,'-7'-28'0,"1"-1"-33,-4 1 0,-2-2 102,2-3 1,-1 3-96,2-4 1,-2 6 180,6 4 0,-4 4 256,4 6-208,-6-1 0,3 7-10,-6 4 1,4 10-162,1 8 0,4 13 97,-5 11 0,7 9-99,-1 5 1,2 9 4,2 0 0,0 1-141,0-5 1,5-1-143,-1 1 0,8-5-142,-3 1 1,-3-12 134,-1 1 1,-3-9-12,-2 1 0,-7-6-275,-2-4 0,-7-4 541,-8-5 0,7-8 0,-10 0 0</inkml:trace>
  <inkml:trace contextRef="#ctx0" brushRef="#br1">24825 13193 7971,'14'-8'0,"6"-3"-15,4 6 1,5-1 39,4 1 0,11 2-19,13-7 0,4 3-105,6-3 0,-9-1-914,-6 6 1013,-12 1 0,7-3 0,-10-1 0</inkml:trace>
  <inkml:trace contextRef="#ctx0" brushRef="#br1">25422 13051 7971,'9'-5'-97,"1"0"1,-6-1 58,6 1 1,-1 2-18,6-6 0,4 1-82,0-2 1,6-3-188,-1 4 0,1-4 103,-2-1 1,0 5 220,-4-1 0,-10 1 0,10-12 0,-11-1 0</inkml:trace>
  <inkml:trace contextRef="#ctx0" brushRef="#br1">25720 12681 7971,'18'6'-395,"-4"4"1,3 9 937,-7 4 0,-4 11-123,-1 4 0,-4 9-155,-1 5 0,0-1-179,0 1 0,-6-6-236,-3 1 0,-4-3-473,-1-1 1,4-1 349,1 1 1,-5 0 272,-5-1 0,-13 1 0,2 0 0</inkml:trace>
  <inkml:trace contextRef="#ctx0" brushRef="#br1">24839 13833 8719,'14'0'338,"8"-2"-9,7-3 1,20-3-195,17-6 1,-27 4-1,2 0-278,4-2 0,1 0 0,0 1 0,1 0 90,-4-1 0,-1 0 0,3-2 0,0 0 9,-2-3 0,-1 1 1,0-1-1,0 2 9,1 2 1,-1 2 0,31-8-222,-11 10 1,-12 2-284,-7 7 0,-13 2 93,-11 3 446,-3 3 0,-8 12 0,-2 2 0</inkml:trace>
  <inkml:trace contextRef="#ctx0" brushRef="#br1">25635 13961 8050,'0'-8'1574,"6"1"-1278,4 7 1,2 0 161,3 0 188,-1 0-352,0 7 0,-1 1-90,-4 6 0,-2 5 56,-7 0 1,-8 1-52,-7-1 0,1 2-82,-5 2 0,-1 4-144,1-3 0,-2-2-35,2 2 1,-1-5-241,-4 4 1,4-5 121,5 1 0,-4-3-42,0-2 1,2-5 81,8 1-9,-4-7 785,11 3-386,-4 0 0,8-4-83,2 3 0,6-4-64,9-1 0,3-1 32,6-4 0,2 2-55,3-7 0,9 1-117,5-5 1,2 0-13,-2-1 0,-7 6 87,2-1 0,-10 2-672,-4-1 0,-5 3-1074,-9 6 1698,0 0 0,-6 0 0,-2 0 0</inkml:trace>
  <inkml:trace contextRef="#ctx0" brushRef="#br1">25521 13961 7115,'0'-8'893,"0"1"-755,0 1 1,0 3 148,0-7-18,7 7 17,1-3-435,6 6 0,-2 6-52,-2 4 1,-4-2 200,-6 1 0,6 1 0,2 4 0</inkml:trace>
  <inkml:trace contextRef="#ctx0" brushRef="#br1">26005 13634 7650,'-8'0'79,"1"0"536,7-7-477,0-1 1,0-6 123,0 0 0,7 4-8,2 1 0,-1 4 105,2-4 1,1 6-116,8-2 0,-4 2 1,4-2 1,-1 3-209,1-2 1,3 2-219,6 2 1,1 0-190,-1 0 0,7 0 141,3 0 229,3 0 0,8-13 0,1-2 0</inkml:trace>
  <inkml:trace contextRef="#ctx0" brushRef="#br1">27270 13321 7647,'6'14'51,"2"0"95,7 0 1,0-1-115,4-3 1,3 1-178,7-7 1,-1 1-44,1-5 0,2 0-563,-2 0 751,2 0 0,-15 6 0,5 2 0</inkml:trace>
  <inkml:trace contextRef="#ctx0" brushRef="#br1">27242 13619 8024,'-15'15'0,"8"-6"141,2 1 0,3-6 298,2 6 0,8-7-154,6 2 1,7-4-43,7-1 0,12 0-832,2 0 0,12-6 368,3-4 0,0-7-406,4-2 0,-8-5 424,-6 5 0,-3-6 1,-1 3-1</inkml:trace>
  <inkml:trace contextRef="#ctx0" brushRef="#br1">27839 13022 8024,'14'-14'0,"0"6"-84,0 3 1,1 7 181,-1 7 0,-5 9 302,1 15 0,-5 3-96,4 7 0,-6 6-38,2 3 0,-3 3-84,-2 2 1,0 0-22,0 0 0,0-2-165,0-3 0,4-3-320,1-6 1,4-8-448,-4-7 1,5-1 16,-6-8-330,1-6 785,-5-7 1,0-8 144,0-2 0,-5-11 154,1-8 0,-6-6 0,5-4 0,-4-3 0,4-7 0,-4-7 0,4-7 0,-1-6 0,1-9 0,3 1-145,-2 0 0,4 7 261,4 2 1,0 10 36,5 4 1,2 10 227,8 5 1,-2 10-145,7 4 1,0 9 27,4 5 0,-1 4-34,-3 1 1,1 6 8,-6 4 1,0 4 24,-5 5 0,-6-2 151,-3 7 0,-4-5-173,-1 5 1,-1-1-49,-4 6 0,-9-1 8,-10 1 1,-9-6-109,-5 1 1,-3 0-122,-2 4 0,1 0-204,-1 1 1,-4-7 229,-1-3 0,-5 3 0,2 0 0</inkml:trace>
  <inkml:trace contextRef="#ctx0" brushRef="#br1">28223 13833 8106,'0'-15'-1383,"0"7"1489,0 2-56,0 6 0,1 0 349,4 0-191,-3 6 0,4 2-46,-6 7 1,0 0 109,0 4 1,0 2-179,0 3 1,0 4 32,0 0 0,0 1-317,0 4 1,0-3-122,0-2 0,-2 1-142,-2-1 0,-3-4 117,-2 0 336,-4-7 0,-1 10 0,-8-5 0</inkml:trace>
  <inkml:trace contextRef="#ctx0" brushRef="#br1">28038 14231 8106,'12'14'-485,"-2"0"0,3 7 790,-4 2 0,2 4-138,-1 2 0,2-3-37,-2-2 1,2 1-237,3-6 1,-1 0 123,0-4 1,0-8-55,0-2 0,5-6-28,0-9 1,11-7-195,-1-16 1,7-5 110,-3-10 1,5-2 146,-5-7 0,1 0 0,-6 0 0</inkml:trace>
  <inkml:trace contextRef="#ctx0" brushRef="#br1">27910 14956 8438,'-8'0'532,"21"0"0,2 0-423,23 0 1,5-8-162,19-6 1,2-7-1014,7-7 1,1-1 722,-1 1 1,-8-1 341,-6 1 0,-7-1 0,-7 1 0</inkml:trace>
  <inkml:trace contextRef="#ctx0" brushRef="#br1">28024 15212 8035,'-5'9'0,"0"1"0,0 4 113,5 5 0,0 1 49,0-1 0,0-3-215,0 3 0,7-10-85,2-4 1,4-3-324,1-2 1,0-2 228,0-3 0,1-7 117,-1-7 1,0-6-74,0 1 0,1-3 77,-1-1 1,0-1 236,0 1 1,0 6-1,1 3 1,-1 3 34,0 2 1,7 1-27,2 4 1,3-3 159,-3 8 0,3-1-140,-7 5 1,-1-5 51,-3 0-232,-1 1 1,-1 5 83,-4 4-1,-3-2-95,-6 7 1,-6-1 24,-3 5 0,-10 7-131,-5 3 1,-5 2 55,-4 3 0,3-1-2,-3 1 1,8-2 46,1-4 1,12-4-7,-3-9-173,11-4 0,-1-7 59,10-4 1,2-5-47,8-9 1,-1-3 77,0-6 0,-1-2 130,-4-3 0,2 3 0,-6-4 0,0 4 0,-5-4 0,0-3 0</inkml:trace>
  <inkml:trace contextRef="#ctx0" brushRef="#br1">28251 14870 8035,'-8'13'-141,"3"6"1,4 13 214,1 5 1,0 16 36,0 3 0,0 11-256,0-1 1,0 4-64,0 1 0,0-11 48,0-3 1,0-10 126,0 0 1,0-9-267,0-5 0,0-4 23,0-5 1,-2-5 275,-2-10 0,-4-3 0,-7-6 0</inkml:trace>
  <inkml:trace contextRef="#ctx0" brushRef="#br1">28038 15411 7409,'0'20'187,"0"4"1,0-2-182,0 2 0,5-5 41,-1 4 1,1-5-236,-5 1 1,2-5-51,2-5 15,-2-2 0,6-7-32,-3 0 0,-4-7 35,4-2 1,-4-4 219,-1-1 0,0 0 0,0 0 0,0-1 0,7 1 84,1 6 1,6 2 75,0 6 0,5 1 75,0 4 0,5 2-194,-5 2 0,6-3-129,-1-6 0,3-1 211,1-4-123,-6-3 0,11-19 0,-3-3 0</inkml:trace>
  <inkml:trace contextRef="#ctx0" brushRef="#br1">28592 14828 8035,'15'-8'0,"-1"3"-237,0 4 1,0 5 78,0 1 1,-4 6 262,-1-1 0,-5 2-131,0 2 1,-2 5-3,-2 0 0,-11 2 23,-3-2 1,-10-2 0,0 7 0,-4 0 16,-5 4 0,7 0-17,-2 1 0,4-7 15,0-3 1,4-8-104,6-2 41,6-5 1,3-4-13,10-10 1,3-3-11,6-1 1,6-5 53,4 0 0,-2-4-6,2 4 1,0 1 65,4 9 0,5-2-77,0 6 0,-1-1 208,-8 1 0,-4 5-52,-6 0 1,-6 3 83,-3 11 0,-6 4-142,-9 10 1,-6 7 16,-12 3 1,-2 3-55,-3 2 1,3-1-113,-4 1 0,0-2-247,1-3 0,4-3 133,5-7 0,5-6-117,-4-3 0,10-9-83,-1-6 402,9-2 0,0-10 0,10-6 0,8 0 0,6-5 0,4 1 171,-4-1 0,7 3-74,-3-2 0,9-3 136,1 2 0,8 0-49,2 5 0,-5-4-121,4 4 0,-10-2 61,-4 12-153,-5-1 1,-19 13-61,-8 6 0,-17 7-554,-17 7 643,-9 7 0,-4 1 0,-6 7 0</inkml:trace>
  <inkml:trace contextRef="#ctx0" brushRef="#br1">28024 15894 8035,'-15'8'45,"11"-5"164,8-12 1,17-14-208,17-14 1,16-6 53,7-5 1,-27 26 0,0 0-331,2-2 0,-1 1 1,0 1-1,0 1 207,31-17 1,-31 18 0,0-1-119,31-17 1,3 4 17,2 0 34,-12 11 0,-4 8 0,-12 9 1</inkml:trace>
  <inkml:trace contextRef="#ctx0" brushRef="#br1">28564 15837 8035,'16'-19'-54,"3"0"0,-2-8-108,7-1 0,4 4 46,5-4 1,7 4 86,-2 0 1,1-1-143,-1 6 0,-9 0-118,-10 5-309,-4 0 376,-7 6 222,-8 2 0,-14 18 0,-8 4 0</inkml:trace>
  <inkml:trace contextRef="#ctx0" brushRef="#br1">28592 15638 8035,'15'-14'0,"-1"1"-63,0 4 69,0-4 1,0 12 83,1-4 0,-7 10 136,-4 4 0,-4 12-322,-4 7 1,-4 2-40,-7 8 0,1-2-66,0 2 0,0-3 90,0-7 1,-1-6-171,1-3 1,0-3 103,0-2 0,4-6-120,1-3 1,1-5 296,-2-5 0,-2-9 0,4-8 0</inkml:trace>
  <inkml:trace contextRef="#ctx0" brushRef="#br1">28479 15823 8035,'-7'-22'0,"6"1"-78,-4 7 0,2 1 191,-2 4 0,3 4 180,-2 10 0,2 11-13,2 12 0,0 2 0,0 8 1,2-6-176,2 1 1,0-3 73,5-2 0,1-6-327,4-3 0,2-9 3,3-5 0,1-5-45,4-5 0,7-11-45,-2-12 0,13-9-164,1-10 1,3-4-115,-3-6 1,-2 5 228,-3 0 1,-4 5-114,-5-5 0,-6 9 397,1-4 0,-13 6 0,10-5 0,-10 6 0,1 1 0,0 1 0</inkml:trace>
  <inkml:trace contextRef="#ctx0" brushRef="#br1">29062 14970 8035,'9'6'327,"0"4"0,-4 2-114,5 3 0,-2 0-227,1 4 0,5-3 119,0 3 1,2-8-85,8-1 1,-5-7-94,5 1 0,1-10-407,8-8 0,-3-5 233,3-5 1,-3-3 134,-1 4 0,-2-4-107,-4-2 1,-4 7-33,-9 3 1,-4 4 60,-6 0 1,-3 3 134,-7 2 1,-5 4 3,-14 6 1,-1 0 108,-3 0 1,1 6-87,-6 4 1,7 4 151,-2 5 0,3-3-52,1 3 1,7-4 103,3 0 0,3-6 21,2 1-171,6-7 0,2 2-18,6-10 0,6-3 1,4-6 0,2-1-45,3 1 1,-1 5-31,0-1 1,5 6 181,0-6 0,1 7-121,-1-2 0,-4 10 157,-1 4 1,-1 6-78,-9 4 0,1 4 16,-5 10 1,-8-1 18,-6 6 1,0 5 11,-5 4 1,1 0-37,-1-4 0,8-2-10,-3-3 0,3-3-117,-3-7 0,6-6 85,3-3-180,4-3 1,1-6 74,0-1 1,1-6 40,4 2 0,-2-4-13,7-1 1,4 0-5,5 0 1,1 0 32,-1 0 0,-3 0-18,3 0 0,2 5 30,-3 0 0,-3 1-17,-6-1 1,-6 3 74,2 6 0,-5 0-20,-5 1 0,-3-3 2,-6-2 1,-2 4 12,-3 0 0,4 0 85,-4 5-185,3-3 110,8-2-254,2 0 1,7-6 125,4-3 1,4-3-83,10-2 0,-1 0 64,6 0 1,4 0-11,5 0 0,0 0 48,-4 0 0,-6 4 18,1 1 0,-6 5 23,0-6 0,-3 7 18,-6-1 1,-3 3 64,-6 1 1,-1 0-52,-4 0 0,-3-4 31,-6-1 1,0-1-31,0 2 0,-5-4 5,0-6 0,4-2-20,6-2 0,1-11-3,-1-8 0,2-6-102,7-4 0,0-5-186,0-9 0,5-1-151,0-9 1,7-1 153,3-8 0,-1-9 61,5 4 0,1-1 184,-1 5 1,7 9 13,-3 6 1,-2 12 138,-2 2 1,1 8 219,-1 7 0,0 2 18,-5 7 0,1 6 173,-1 3-430,-6 4 0,3 2-13,-6 4 0,-1-2-78,-4 7 0,-4 4 238,-1 5 0,-5 0-368,6-5 0,-6 0-62,5 0 1,1-4 81,4-1-203,0-5 227,0 2 0,1-6 148,4 0-6,3 0 1,6 0 160,0 0 1,1 1-98,-1 4 0,0 5 114,0 9 0,-4-4-99,-1 4 0,-1-1-16,2 1 1,1 1-11,-7 4 1,6 3 21,-5-4 0,-1 4-167,-4 2 0,-6-1 108,-4 1 0,-4 4-138,-5 0 0,2 5-11,-7-5 1,-4 2-214,-5-2 0,-7-5 42,2 1 0,2-5-231,-2-5 1,2-10 37,-2 0 0,3-5 62,7-4 0,4-4-114,0-5 1,11-2 469,-1-13 0,11 2 0,3-2 0,6 2 0,9 3 0,0 8 0,4-3 0,8 9 98,6 1 0,2 2 177,-2 2 0,8 6 15,7 4 0,-1 2 125,-4 3 0,0 0 161,-1 4 0,12-3-154,3 3 1,9-3-240,0-2 1,4-4-48,1-1 1,-6-6-141,-4 2 0,-2-2-14,-2 2 1,0-3-589,-1 2 606,-5 4 0,4-6 0,-3 2 0,4-2 0,1-2 0</inkml:trace>
  <inkml:trace contextRef="#ctx0" brushRef="#br1">30924 15467 7863,'-6'-22'5246,"-4"3"-4432,-2 10 0,4 4-1452,3 10 0,3 9 638,2 10 0,0 3 0,0 1 0</inkml:trace>
  <inkml:trace contextRef="#ctx0" brushRef="#br1">25009 12397 8460,'-14'-14'-564,"0"-1"0,0 1 286,0 0 0,-1 4 776,1 1 96,0 6-261,0-4 1,-1 9-166,1 3 0,0 3-122,0 6 0,0 2 60,-1 3 0,0 3-6,-4 6 0,3 1 14,-3-1 1,3 2-115,2 3 0,0 4 61,-1 5 1,0 7-19,-4 3 0,3 10-200,-3 4 1,3 4 240,2 1 1,4 0 87,1 0 0,6 5-85,-2 0 1,10-1-1,4-3 1,5-12-46,5-4 1,5-13-198,9 0 1,4-12 137,5-2 0,-4-13-163,0-12 1,-5-2 186,5-2 0,2-13 0,7-6 0,-1-12 45,6-7 0,-1-16-251,-25 24 1,0-2 0,-1-1 0,-1-1 183,-2-2 1,-2 0 0,15-35-47,-6 0 1,-7 5-7,-8 0 1,-6-1 28,-3-4 1,-12 2-124,-7 2 1,-3 3 205,-12 2 0,2 11-84,-11 4 1,0 6 144,-4 13-140,-1 2 8,1 12 0,10 1 69,4 4-442,9 3-83,-2 6 1,16 0 110,10 0 552,3 0 1,25-7-1,-3-1 1</inkml:trace>
  <inkml:trace contextRef="#ctx0" brushRef="#br1">25308 12354 8255,'2'-14'655,"2"0"1,6-7-267,9-3 1,9-6-172,10-8 1,3 1-222,2-11 1,6-1-815,3 2 0,5-5-25,4 4 1,-5-4 486,-4 5 1,-6-1-400,-18 6 754,-3-1 0,-10 0 0,-1 1 0</inkml:trace>
  <inkml:trace contextRef="#ctx0" brushRef="#br1">25905 11558 8255,'16'8'-393,"3"-3"0,-2-4 279,7-1 1,0-5 453,4 1 0,5-7-234,0 1 1,2-2-51,-2-3 0,4 1 97,5 0 0,-4 0 86,0-1 0,-13 8-110,-1 2 0,-8 5 3,-7 5 0,-10 9-78,-13 9 0,-15 17 73,-13 7 1,-1 9-204,-4 5 0,4-2-494,5 2 0,5-4 570,9-5 0,4-3 0,5-6 0</inkml:trace>
  <inkml:trace contextRef="#ctx0" brushRef="#br1">27057 10947 8230,'-8'-22'-194,"3"-1"-50,10 4 0,4 2 255,10-7 0,5 1 6,9-6 1,4 1-226,5-1 1,-4-4 35,0 0 1,0 0-119,5 4 0,-7 1 170,-3 0 1,-4 1 119,-6 3 0,-9 4 0,-1-1 0,-5-1 0</inkml:trace>
  <inkml:trace contextRef="#ctx0" brushRef="#br1">27412 10278 8230,'0'15'0,"0"5"90,0 4 0,0 9 201,0 5 0,-1 9 153,-4 6 0,-3 0-54,-6-1 1,0 4-402,-1-4 1,1-2-137,0 2 0,-5-1-293,0 1 1,0-3 70,5-6 0,0-9-781,-1-5 773,8-7 0,0-17-29,7-10 1,2-11 405,3-17 0,2-3 0,8-7 0,-1 7 0,0 3 0,2-2 0,3 2 0,-2 1 0,7 8 0,-5 5 57,5 10 0,-7 3 214,2 6 0,1 0 14,-1 0 1,-1 1 87,-9 4 1,4-2-283,-4 7 1,-2-1 76,-3 5 1,-2 0-226,-2 1 1,-6-1-70,-4 0 0,-10 5-260,-9 0 0,-1 6 121,-8-1 0,0 3-148,-4 1 1,1-1 412,3-3 0,-6 0 0,6-10 0,1 2-110,14-12 0,2 1 110,7-5 0,6-2 415,3-2 1,11-4-190,9-6 1,7-5 5,11 0 0,8-7-256,6 3 1,1-3-211,-5 3 1,4-3 242,0 8-180,7-1 0,-16 4 0,3 1 0</inkml:trace>
  <inkml:trace contextRef="#ctx0" brushRef="#br1">27270 11146 6895,'8'6'-32,"-3"3"0,-4 4 61,-1 1 0,-1 2 0,-4 3 0,2-3-80,-7 3 0,1-3 70,-5-2 1,1 0 7,4 0 1,-3-4-25,8-1-3,-1-6-33,5 4 1,6-9-8,4-3 0,4-3-32,5-6 0,-2 0 66,7 0 1,-5 1 42,5 4 1,-7-2-53,2 6 0,-3 0 221,-2 5 0,-1 2-60,-4 3 1,-3 2 84,-6 8 0,-1-1-152,-4 0 1,-3 5 36,-6 0 1,0 0-48,0-5 0,-1-1-4,1-4 0,0 2-232,0-6-48,0 0-32,-1-5 0,7-2 50,4-3 1,2-9-169,2-9 0,6-4 128,4-2 1,3-4 236,1 0 0,5 0 0,0 4 0,4 2 0,-4 4 0,7 4 0,-3 9 0,-1 4 0,2 6 0,-5 6 146,5 4 1,-7 9 164,2 4 0,-9 6 37,-6 4 0,3-1-95,-3 6 0,1-2 10,-5 2 0,-5 1-103,1-6 0,-3 5-19,3-4 1,2-1-180,-3-5 1,4-6 176,1-3-231,0-3 0,-2-8-25,-3-3 0,4-7 118,-4-7 1,3-4-152,2-15 1,0 1-232,0-11 0,2-6-126,3-9 0,1-3 188,4-6 0,1-4 114,-7-10 1,2 34-1,-1-2 1,-1-2-1,0-1 1</inkml:trace>
  <inkml:trace contextRef="#ctx0" brushRef="#br1">27739 10577 8139,'21'-14'-349,"-5"6"-43,3 3 0,-4 4 629,0 1 1,4 0-57,-1 0 1,6 6-242,-5 3 1,6-2 87,-1-3 1,9-2-76,5-2 0,5-3 64,4-7 1,-3-1-112,4-12 1,-5 5 43,-6-1 0,-8 4-341,-10 0 244,-10 7 1,-6 2 17,-12 6 1,-13 13 154,-16 6 1,-14 11-81,-5 3 0,-2 6-11,7-1 0,5-1-6,9 0 1,8-5-34,6 1 121,7-9 215,3-4-112,7-12 0,14-8-59,2-9 1,5-10-62,5-5 0,-1-3 0,5-1 0,1-2-16,5-3 0,-7 3-167,-3-3 1,0 3 182,-5 1 0,3 7 0,-15 2 0,-4 15-128,-12 9 0,-2 12 128,-7 17 0,5-1 31,-1 6 0,-1 5 41,1 4 1,4 0 346,6-4 0,6 0-118,-2-1 1,4-4-133,1 0 0,0-8-92,0-1 1,6-3-175,3-7 1,-1-4-33,2-6-120,-1-6 1,1 4-69,-1-7 103,-6 0 133,4 0 0,-7 1 64,0 4 0,0 3 180,0 6 1,0 0-115,0 0 0,0-4 155,0-1 0,6-1-136,3 2 0,6 1-8,4-6 0,-2-1 10,7-4 1,-2 0 16,1 0 0,3 0 104,-7 0 22,0 0-110,-5 7 1,-6 1-47,-3 6 0,-12 2 9,-7 3 1,-7-2-68,-7 7 0,-5-1 89,0 6 1,-1-1-205,6 1 1,4-7 95,1-3 0,10-5-281,-1-5 198,9-2 1,-1-15-55,6-6 1,1-9 43,4-10 1,5-6-172,8-13 0,0-2 83,6-12 0,-1-7-20,-9 33 1,1-1 0,-1 2-1,0 1 45,0 0 0,1 0 0,13-35 176,0 2 0,1 13-23,-1 6 1,1 12 121,-1 7 0,-6 6 224,-3 8 1,-3 2-168,-2 12 1,-4 1 56,-1 4 1,-6 6-117,2 3 1,-3 4 25,-2 1 1,0-4 427,0-1-515,0 1 0,0-1-189,0 1 128,0-7 1,6 1-138,4-8 0,-3 2 64,3-3-18,-7-3 33,3 7 45,-6-5 1,2 6 65,3 0-60,-4 0 0,6 6 168,-7 3 0,4 4-39,1 1 1,6-3-34,-1 4 1,2-8-10,2 12 1,1-6 8,-1 6 0,-5-3 54,1-2 1,-7 5-62,2 0 0,-4 5-54,-1-5 1,-1 6 39,-4-2 1,-8 9-27,-6 1 0,-11 11 0,2-1 0,-12 8-7,-2-4 0,-7 0-206,-8-4 1,5 0 20,0-1 0,7-7-60,3-6 0,7-9 45,11-10 0,4-4-130,6-6 0,6-3 100,3-7 1,5-6 219,5-12 0,4-5 0,10 0 0,-1-5 0,5 5 0,1-1 123,4 6 0,1 6-174,-1 3 1,2 5 364,3 4 0,-1 6 40,6 8 1,-5 9 294,5 6 1,-6 8-184,1 1 0,-3 1 92,-2 4 0,7-2-139,3 3 0,11-4-112,8 3 1,0-10-106,4-4 0,1 2-122,-5-2 1,0 0-354,-15-5 1,-4 5 224,-14 0 1,-4 0-1049,-5-5 1,-8 5 557,-2 0 1,-5 0 537,-5-5 0,-9 7 0,-8 1 0</inkml:trace>
  <inkml:trace contextRef="#ctx0" brushRef="#br1">29559 11558 8121,'-8'2'-479,"3"2"479,-2 10 0,-1 15 0,-7 7 0</inkml:trace>
  <inkml:trace contextRef="#ctx0" brushRef="#br1">28564 9696 7922,'-2'-19'79,"-2"0"0,-4 1 178,-7 9 0,1-2-244,0 6 1,-2-4 73,-3 4 1,2-1-169,-7 1 0,2 2-14,-2-7 0,-2 5-29,2-4 0,2-1 145,-2-4 0,5 0-61,-5 0 1,1 0-8,-6-1 0,1 1-93,-1 0 1,-5 4 154,-4 1 0,-3 6-18,-2-2 1,-1 7 259,-4 7 0,-4 2-31,-9 13 1,-7 0-324,27-11 0,1 2 0,-29 15 210,30-14 1,2 1-1,-26 16 163,1 10 1,10 0-78,4 14 0,4-2-30,2 11 0,-1 0-196,21-30 0,1 0 0,0 0 0,0 0-18,-1 2 0,1 0 1,-1 2-1,1 1-33,-1 3 1,2 2 0,1-2-1,1 0 51,1 3 1,1 1 0,1-3 0,0 0-35,1 2 0,0 1 1,0-3-1,1 0 20,1 2 0,0 1 0,1-1 1,2 0-7,1 3 0,1 0 0,2-3 0,1 1 36,-1-1 1,0 0 0,4-2 0,-1-1 57,0 1 1,0 0 0,1-2 0,2-1 23,0-1 1,2-1 0,3 1 0,2 0-13,16 35 0,5-2 51,4-8 1,11-3-90,13-6 1,-26-28 0,1-1-9,3 1 0,1-1 0,1-2 0,0-1 20,-1-1 0,-1-1 0,37 15-5,-6-5 0,8-5 44,-30-15 0,2-2 0,0 0 0,1-1-35,3-2 0,0-2 0,-3-2 1,-1 0-33,-1-2 1,0 1 0,2 0 0,-1 0 17,2-1 1,-1 1 0,4-1 0,1 0-29,0-1 1,0-2 0,-3-1 0,-1 0 9,-6 0 0,1-1 1,0-2-1,1-1-9,-2 2 0,1-2 1,2-2-1,0-3 1,2 0 1,1-1 0,-2 0 0,-1 0-11,-1-2 0,-2 0 1,-4-1-1,-2-2-4,0-4 1,-1-1 0,31-22 5,-32 21 0,-1-1 0,32-22 46,-34 20 0,-1 0 1,24-26-22,3-5 1,-15-5 48,1 1 1,-26 24 0,-2-2-23,0-1 0,-2-1 0,-1 0 0,-2-2 5,-2-1 0,-2-2 0,-1 2 0,-2 0-36,0-1 1,-1 0 0,-1 0 0,0 0-3,-1-4 1,0-2 0,-1 1-1,0-1-21,-1-3 1,-1-1-1,-2 0 1,-2 0 20,-2 3 0,-1-1 1,-3-2-1,0 0-199,2 0 0,-1 1 0,-4 1 0,-1 2 206,-2 0 0,0 2 0,-1 2 0,-1 1 61,0 3 1,-1 1 0,-2-1 0,-1 0-28,-1 0 1,0 1 0,1 3-1,1 1 1,0 2 0,0 1 0,-24-29 104,0 12 0,-12 0-69,-2 9 1,26 23-1,-2 3-39,-1 4 0,-2 2 0,-3 0 1,1 3-61,0 2 0,0 2 0,-2 1 1,0 0-246,3 3 0,-1 0 0,-6 1 0,-1 1 237,-7 3 0,0 0 0,3-1 0,0 1-452,0 4 0,-1 1 0,4 0 0,0 1 474,1-2 0,0 1 0,1 0 0,0 0 0,2 0 0,-1-1 0,3 2 0,-1 0 0</inkml:trace>
  <inkml:trace contextRef="#ctx0" brushRef="#br1">27057 2858 7945,'-7'-29'-398,"6"7"397,-5 8 1,7 7-7,4 7 0,3 2 303,6 3 0,7 1-76,2 4 1,4 1-176,2-7 0,-3 6 45,-2-5 1,1 1-77,-6-1 0,-1-2 110,-9 6-67,-2 1 1,-9 9 19,-3 0 1,-11 6-16,-12-1 1,-2 2-44,-8 3 1,2 4-83,-2 0 0,5 0-40,9-4 0,8-5 16,7-1 1,7-5-111,2 1 1,10-4 182,13 0 1,3-1-14,11 0 0,0-5 21,1 1 1,-2-1 146,-3 6 0,-4-1 55,-1 0 0,-6 0-112,-8 1 1,-1 0-17,-4 4 1,3-3-4,-8 3 0,-1 2-182,-7-2 0,-4-1 26,-6-3 1,-1-6-103,1 1 0,-2-6-125,-3 6 1,4-7 317,-4 2 0,-3-10 0,-1-3 0</inkml:trace>
  <inkml:trace contextRef="#ctx0" brushRef="#br1">27370 3156 7945,'23'0'1,"1"0"1,1 5 126,8 0 0,4 6 302,5-2 1,3 4-170,2 1 1,-1 0-99,6 0 1,-11-4-118,2-1 1,-12 1-170,-2 4 0,-7 0-547,-8 0 0,-6-4 670,-3-1 0,-4 1 0,-1 4 0</inkml:trace>
  <inkml:trace contextRef="#ctx0" brushRef="#br1">27782 2971 7956,'8'7'-111,"3"0"21,-6 8 0,-1 4 332,-4 0-250,0 6 2,0 3 0,-11 9 85,-3 5-70,-10 1-133,2 0 0,-6-6-219,-1 1 0,1-6 144,0 1 1,1-8-97,3-1 1,3-8 294,7-2 0,0 0 0,0-6 0</inkml:trace>
  <inkml:trace contextRef="#ctx0" brushRef="#br1">28208 2843 8067,'15'0'210,"-7"8"163,-4 6 0,-4 7-226,-4 7 1,-4 1-202,-7-1 0,-7 2 98,-6 3 0,-7-3-141,-8 4 1,7-4 159,3-2 0,9-7-57,5-7 0,8-2 574,2-7-502,6 0 1,3-5-155,9 0 1,10 0 92,5 0 1,4 0-50,5 0 1,4 1 54,5 4 0,-5 3-151,-4 6 0,2 1 135,-2-1 1,-6 2-136,-8 3 0,-4-4 46,0 4 1,-7-1 67,-4 1 0,-2-4 3,-2 4 1,-8 2-65,-6-2 0,-7 5-109,-7-5 0,-9 4-64,-5-4 0,-6 6-686,-4-1 675,-3-3 0,4 6 1,-5-5-1</inkml:trace>
  <inkml:trace contextRef="#ctx0" brushRef="#br1">27227 4123 7946,'-14'0'850,"0"0"0,5 3-597,-1 6 1,5 2-305,-4 13 0,6 0 258,-2 4 1,3 2 157,2 3 0,0 4-312,0 5 0,8 1 9,6 0 1,7-2-75,7-3 0,1-5 105,-1-9 0,-1 1-114,-3-6 1,1 0-303,-6-5 82,0 0 1,-11-4 63,-3-1 1,-5-4 82,-5 4 1,-9-1-142,-10 2 0,-4 2-72,-6-2 0,-2-4-68,-7-1 0,-2-3 130,2-2 0,-8 0-66,9 0 0,-2-13-59,6-6 370,3-6 0,6-16 0,1-4 0</inkml:trace>
  <inkml:trace contextRef="#ctx0" brushRef="#br1">27014 4236 7946,'36'-9'8,"-2"0"0,-4 4 166,-2-5 0,1 7 132,-1-2 0,0 2 86,1-1 1,-1 2-294,1-3 122,-7 4-28,5 1 1,-10 0-913,7 0 1,-7 0 225,2 0 493,-3 6 0,-2-4 0,0 4 0</inkml:trace>
  <inkml:trace contextRef="#ctx0" brushRef="#br1">27554 4364 7946,'19'8'96,"0"-3"1,7 1 86,-3-1 1,6 1-8,4-1 1,2-3 391,3 3 1,-2-2-532,-3 1 0,-4 0-437,-1 5 0,-1-4-388,-8 4 0,0-6-150,-5 2 153,-6-3 785,4-2 0,-12 0 0,0 0 0,-6-7 0,-8 0 0</inkml:trace>
  <inkml:trace contextRef="#ctx0" brushRef="#br1">27924 4279 8206,'-6'14'815,"-2"2"-515,-6 3 1,-7 5-66,-3 9 1,-4-1-449,-5 5 0,1 0 228,-6 1 1,7-4-216,-2-5 1,4-7-137,5-3 1,5-3-650,10-2 985,-4 0 0,12-6 0,-6-2 0</inkml:trace>
  <inkml:trace contextRef="#ctx0" brushRef="#br1">28265 4180 7970,'0'23'52,"0"1"1,-4 4-159,-1 6 1,-5 0 750,6 0 1,-1-4-301,5 3 0,0 1-244,0 0 1,1-3-77,4-7 0,-2 1-115,7-6 1,-5 0 95,4-5 1,-4-6-232,4-3 120,-6 3 1,2-7 56,-10 4 0,-4-3-422,-10-2 0,-8 5 26,-6-1 1,-10 1-99,5-5 1,-6 0 272,6 0 0,3-2 269,2-2 0,-3-4 0,0-6 0</inkml:trace>
  <inkml:trace contextRef="#ctx0" brushRef="#br1">28194 4208 7955,'51'0'-55,"-4"0"0,-3 2-110,-1 2 1,-7 0 368,-2 5 0,-4-1-85,-2 1 0,0 2-290,1-6 0,-1 5 68,1-6 103,-7 7 0,-2-3 0,-5 7 0</inkml:trace>
  <inkml:trace contextRef="#ctx0" brushRef="#br1">27242 5331 7888,'-15'0'0,"8"-1"218,2-4 1,11 2 380,8-7 1,7 5-333,7-4-188,1 6 0,1-10 36,3 4 0,5-4-142,9-1 0,-7 4 21,2 1 0,-5 6-190,-4-2 1,-2 3 95,-12 2 1,0 7 126,-4 2 1,-7 10-501,-4 5 206,-2 3 147,-8 7 1,-2-2-71,-7 6 0,-5 0 62,-4 5 1,2-1-7,-2 1 0,5-2-12,-4-3 0,10-5-95,-1-9 1,8-4-467,-4-6 707,7-6 0,-3-1 0,6-7 0</inkml:trace>
  <inkml:trace contextRef="#ctx0" brushRef="#br1">27796 5331 7888,'14'0'1111,"1"0"-448,-1 0-427,0 6 0,2 2-229,3 7 1,-3-3 89,3-2 1,1 1-118,-1-6 1,5 4-197,-5-4 0,4 1-482,-4-1 0,0-4-769,-5 4 841,-6-3 626,-1-9 0,-7-1 0,0-6 0</inkml:trace>
  <inkml:trace contextRef="#ctx0" brushRef="#br1">27910 5374 7888,'-14'14'0,"-1"0"452,1 0 0,0 2-110,0 3 1,0-1 112,-1 5 1,1 1-580,0 4 1,0-5-546,-1-5 1,1-2 196,0-2 1,5-6 471,-1-3 0,7 3 0,-3 0 0</inkml:trace>
  <inkml:trace contextRef="#ctx0" brushRef="#br1">28080 5203 7863,'29'-17'0,"-1"3"0,1-2 0,-1 11 0,5-4 0,1 4 0,3-1 0,-3 1 0,-1 3 0,-5-3 0,-1 4 0,-3 1 0,1 0 0,-6 0 0,0 6 399,-5 4 1,-6 4 545,-3 5 1,-4 3-1075,-1 6 1,-6 2-194,-3 4 1,-6 2-131,-4 7 1,-4 1-15,-10 3 0,3 4-638,-4 6 806,-2 6 0,-7-5 1,18-26-1,0-1 1</inkml:trace>
  <inkml:trace contextRef="#ctx0" brushRef="#br1">27426 6298 7834,'-14'-41'78,"0"3"0,0 3 97,0 7 0,4 6-63,1 3 0,4 4 182,-5 6 1,6 3-13,-6 6 1,1 1-48,-5 4 1,4 9 111,1 10 0,-1 4-223,-4 5 0,4 9-138,1 5 0,6 0 121,-2-4 0,3-2-92,2-3 1,0-3-78,0-7 0,2-7-297,3-7 1,-2-1 108,6-9 0,1-1 59,4-7 0,2-4-46,3-6 0,-3-2 6,3-3 0,1 3 86,-1-3 0,5 5-13,-5 4 104,0-2 1,-7 12 60,-2 0 0,-4 8 149,-6 11 1,-6 9 227,-4 10 1,-2 1-198,-3-1 1,3 7-27,2-8 0,-1 6-345,7-10 1,-1-1-881,5-8 738,0-4 1,6-12-322,4-3 647,2-10 0,2-9 0,1-8 0</inkml:trace>
  <inkml:trace contextRef="#ctx0" brushRef="#br1">27697 6497 7834,'14'6'0,"0"-3"740,0 7 0,2-2-278,3 1 0,-2 9-368,7-4 1,-5 3-170,5-3 1,-5-1-193,4-3 0,-5 2-51,1-2 1,-3-4-869,-2-1 846,0-4 0,-1-2 22,-4-4 0,-3-3 37,-6-6 1,0-7 280,0-2 0,0-4 0,0-2 0</inkml:trace>
  <inkml:trace contextRef="#ctx0" brushRef="#br1">27995 6355 7834,'-1'-8'173,"-4"3"0,2 4 319,-7 1 0,1 11-74,-5 3 0,-1 9-144,1 1 1,-5 8-126,0 1 1,-6 2-170,1-2 1,2-2-306,-2 7 1,7-8 13,-2-1 1,3 2-753,2-7 1063,6 6 0,2-14 0,6 4 0</inkml:trace>
  <inkml:trace contextRef="#ctx0" brushRef="#br1">28521 6255 7834,'14'-46'0,"1"4"0,-3 13 1799,-2 1-1243,-4 9 1,-7 0-184,-4 10 0,-3 2-171,-6 7 1,-7 7-14,-3 2 0,-2 10 19,-3 5 0,1 2-1,-1 3 1,2 6-194,4 3 1,7-2 138,6 2 1,7-13-1162,-1-1 1,10-7 240,8-3 0,2-7-151,8-7 0,-1-8 513,6-11 0,-6 1 184,1-5 1,-2 4 217,2-5 1,-2 5 51,-3-5 0,-3 7-10,3-2 1,-2 5-150,2 4 726,-3-2 0,4 10 21,-5-2 1,-7 10 211,-4 8 0,-2 8-295,-2 11 1,0 5 100,0 10 0,-5 4-236,0 9 1,-6 6-540,2 9 1,5-34 0,0 1 81,-1 4 1,0 1-1,1 2 1,1 1 67,-2-1 0,0-1 1,-1 0-1,1-1-451,2-5 0,1-1 0,0-2 0,0 0-771,2 41 0,-5-8 1192,0-2 0,5-2 0,5-7 0,0-1 0</inkml:trace>
  <inkml:trace contextRef="#ctx0" brushRef="#br1">6882 12894 8157,'-14'-8'0,"-1"2"380,1 6 0,5-5 136,-1 1-368,7-1 0,-3 11 75,6 4 1,0 5-22,0 9 0,0 8-15,0 15 0,0 10 105,0 9 1,1 12-421,1-36 0,1 1 0,0 5 0,2 2 424,2 4 1,0 1-1121,0 1 0,0 0 888,1 4 0,-1 0 1,-1 3-1,0 1-36,-1 2 0,0 0 0,1 2 1,-1 0-226,-2-4 0,-1 0 1,0 2-1,0-1 147,-1-3 1,-2-1-1,1-3 1,0-2-63,0-1 0,0-1 0,0-1 0,0 0 82,1-3 1,-2-1 0,-1-2 0,0-2 28,-1-4 0,1-1-123,-3 27 158,5 3 1,0-21-177,0-6-160,0-7 738,0-14 0,2-8-1322,2-9 0,4-13 864,6-11 1,1-17-1643,-1-21 1664,0-19 0,-7 33 0,0-1 0,0-5 0,1-1 0</inkml:trace>
  <inkml:trace contextRef="#ctx0" brushRef="#br1">7195 13022 8144,'15'-28'0,"4"-1"0,5 7 166,9 3 0,4 10-64,12 3 1,12 1 210,10 0 0,8 0-812,-3 5 1,1 0 660,-1 0 0,-34 0 0,2-1-60,2-1 1,2-1 0,4-1 0,1-2 73,1-3 1,1 0-1,-2 1 1,-1 0-979,1-1 1,-1-1 871,-2-2 1,1 2 0,1 4 0,0 1-37,1-3 0,-2 1 0,-2 5 1,-1 0-228,-5-1 1,-1 1 53,31 0 0,-5 4-235,-7 3 1,-5 10 192,-9 14 1,-4 1-96,-5 8 1,-10 1 88,-9 9 1,-5-2 92,-4 6 1,-4 1 257,-6 9-32,0-4-186,-6 12 0,-1-5 638,-2 6-866,-4 0 488,12 6 0,-5-37 1,1 1 59,2 3 1,1 2 0,-3 4 0,0 1 11,3 5 1,0 2-1,-2 1 1,1 2-112,1 2 0,0 2 0,1 4 0,0 2-76,-1 2 0,-1 1 0,2 0 0,1 1-119,0 1 1,0-1 0,0-2-1,0 0-261,0 1 1,0-2-516,0-8 1,0-3 771,-1 3 0,2-3 0,1-15 0,2-2-775,1 2 0,-1-2 334,3 27-49,-1-8 0,-6-15 187,0-10 0,-2-10-108,-2-9 0,-12-9 443,-12-6 0,-7-8 0,-8-4 0</inkml:trace>
  <inkml:trace contextRef="#ctx0" brushRef="#br1">7081 15951 7986,'-6'-14'278,"6"-1"1,14 7 249,14 4 0,9-3-418,10 3 0,19-1-46,-24 5 0,2 0 0,2-2 0,2-1-265,9 1 0,0-1 1,-2-2-1,1-2 354,3 0 0,0 0 0,3-1 0,-1 0-218,3-4 1,0 0 361,-3 1 1,0-2-175,3 0 1,-2-2-1,-6 0 1,-1 0 10,2-2 0,0 1 0,-3 1 1,1 1-216,2 0 0,-1 0 1,-7 2-1,-1 0 158,-4 2 0,-3 1 1,22 0-335,-6-1 0,-11 2-747,-8 4 0,-11 1 1426,-13 7-422,-6 4 0,-2 6 0,2 1 0</inkml:trace>
  <inkml:trace contextRef="#ctx0" brushRef="#br1">6640 12894 8034,'0'-14'0,"-1"0"-497,-4 0 257,3 6 510,-4 1-162,0 7 1,2 0-12,-5 0 1,4 0-33,-4 0 1,4 2-15,-4 3 0,-1 1-4,-4 4 1,0 1 13,-1-7 37,1 1-25,-6 1 1,2-4-20,-5 3 6,-1-4 0,-9-2-8,0-4 0,-7 3 30,2-2 1,-3-3-13,-2 3 0,2-1 60,3 5-22,4 0 0,7 0 28,3 0 1,4 0 166,5 0 11,1 0-370,6 0-25,2 0 232,6 6-246,0-4 138,6 10 0,2-5-174,6 2 0,-4 2 53,-1-6-123,1 6 175,4-3 0,-1 8 245,-4 3-227,4-4 0,-10 19-12,6-1 510,-5 6-1199,2 10 934,0 14 1,-3 4-81,7 9 1,-5-1-126,4-3 1,-4-5 134,4-10 0,1-11-51,4-3 1,-1-12-114,-4-2 1,4-4-26,-4-11-58,4 4 115,1-17 1,-4 6 898,-1-7-858,-6 0 112,10 0 0,-5-2-135,6-3 1,0-4-72,0-10 1,8-3-127,7-7 1,1 1-395,8-1 259,0 7 161,-2 2 1,5 6-957,-3-1 535,3 1 250,8 0 1,8 4 300,9 1 0,10-1 0,3-4 0</inkml:trace>
  <inkml:trace contextRef="#ctx0" brushRef="#br1">9469 12980 8156,'0'-15'-274,"12"3"-325,2 2 533,9-2 0,6 8 305,9-5 1,-2 6-200,2-2 0,0 4-45,5 1 1,-5 1-1,-1 4 1,-8-2 1,4 6 0,-12 1 254,2 4 5,1 7-186,-15-6 1,10 12 139,-9-3 1,-2 6-107,1 8 0,-6 0 115,2 9 0,-3 4-93,-2 1 1,0 2 105,0-2 1,-5 0-83,0-9 1,-1-4-12,1-11 1,2-1-160,-6-3 143,5-10-20,-15-1 0,7-12 90,-17 4-75,-2-3-188,-12-2 1,-4 5-178,-1-1 0,-7 1-135,-2-5 1,-9 6-200,26-1 0,-1 0 1,-1 1-1,-1 0 581,-4 1 0,-1 1 0,-2-1 0,-1 1 0,2 0 0,0 0 0,-1 0 0,-1-2 0,-1 0 0,0-1 0</inkml:trace>
  <inkml:trace contextRef="#ctx0" brushRef="#br1">6740 13733 8044,'8'0'-1251,"-2"-6"1489,-6 4 17,0-4-204,0 6 1,-2 0 33,-2 0-12,-4 0-7,-7-6 1,1 4 18,0-3 1,-2 4 8,-3 1 1,2 4 8,-7 1 0,0 6-102,-4-1 0,-2 2 81,-3 2 1,1 1 62,-6-1-51,7 0-40,-10 0 1,11 1 24,-4-1 1,4-5-24,2 1 0,6-7 47,3 2-104,3-4-1,8-1-41,2 0-289,6 0 161,6 0 152,2 0-15,6 0 0,2 2 10,3 3 1,-3 6 42,3 12 1,-5 3 88,-4 11 0,1 8-79,-7 7 0,1 2 104,-5-2 1,0 3-73,0-3 1,-1-3 121,-4-2 1,3-2 34,-3-3-162,-2-5-12,5-3 0,-4-7 93,6-3-94,0-4-39,0-12 0,6-1 43,3-7 1,12-2-3,7-3 1,9-3-59,10-6 0,4-5 49,6 0 1,6 0-1169,3 5 1151,10 0-103,-34 7 1,1 0 0,-2 2-1,-1 0-199,1 0 1,-2 1 0,29 1-615,-6-2 897,-10 16 0,0-5 0,-9 10 0,-7-3 0,-4-4 0</inkml:trace>
  <inkml:trace contextRef="#ctx0" brushRef="#br1">9356 13918 8044,'-8'-6'-258,"8"2"-219,9-5 1,10 4 376,5-4 1,14 1 331,5-2 0,2-2-178,-2 2 0,3-2 97,-4-3 0,9 6-142,-8-1 0,2 7 8,-2-1 1,-2-3 130,-3 2-153,-3 1 1,0 4 0,-10 6 172,3 4-154,-9 2 26,2 2 0,-4 7-16,-3 3 0,-1 9 37,-8 5 1,-4 3 7,4 1 0,-3 6 224,-2-1-12,-7 1-232,6-6 1,-6-4 246,7 0-31,-6-6-191,5 2 1,-6-7 33,7-3 0,-1-4-38,-4-5 0,2-3-18,-7-2 1,4 1 96,-8-6 0,1-1-9,-11-4 1,-6 0-113,-8 0 1,-4 0-118,-6 0 1,-1 5-248,-3 0 165,-9 12-247,9-1 1,-18 12 233,4 1 0,-2-2-74,1-4 0,12-4-694,13-9 952,5-4 0,17-11 0,5 1 0,8-1 0</inkml:trace>
  <inkml:trace contextRef="#ctx0" brushRef="#br1">6725 14771 8044,'-14'0'0,"0"0"0,0-5 0,0 0 406,6-6 1,1 10-300,1-6 0,4 6-47,-2-4 1,-3 2 30,3-7 1,-3 6-236,3-6 1,0 2 212,-5-1 1,-1 1-74,-4 3 0,-6 4 8,-4-4 0,-3 5 7,-1 5 0,-7 7-178,-3 7 0,-1 5 145,1-5 0,-2 6 42,7-1 0,0-2 14,4 2 1,3-7-2,2 2 0,8-3-29,7-2 1,5-5-7,0 1-146,2-7 6,8 10 153,2-12 0,8 10-125,3-6 110,3 6-6,7-3 1,-1 8 7,0 3-37,-5 3 67,3 13 1,-10-4 77,3 7 0,-9 0-66,-6 5 0,-2-1 111,-2 1 1,-5-7 278,1-2-158,-8-4 50,5-8 53,-1-2-14,1-6-283,7-6-102,0-1 0,15-9 108,8-3 0,10-4-4,10-10 1,9 2-126,0-7 0,16 5-153,3-5 0,-26 14 0,2 1-1784,9-3 0,2 1 1982,-5 2 0,1 0 0,5-2 0,1 0 0,-6 2 0,1-1 0,1-1 0,0 0 0</inkml:trace>
  <inkml:trace contextRef="#ctx0" brushRef="#br1">9370 14828 8044,'14'0'0,"0"-5"-181,1 0 1,5-4-284,4 4 0,4-6 468,5 1 154,-3-2-204,12-2 1,-11-5 133,7 0 0,-5-2-90,5 2 1,-5 8 100,5-3 0,-5 9-79,5 0 0,-11 4 94,2 1 1,-10 0-46,-1 0 1,-3 6-21,-6 4 0,-2 2 277,-7 3-290,0-1 9,0 0 0,-2 7 281,-3 2-270,4 4 74,-12 2 1,11 1 138,-2 3 1,2-2-54,2 7 1,2-5-6,2 5 1,4 0-120,7 5 0,-1-5-173,0 0 0,-1-7-16,-4 2-88,4-9 242,-12 3 1,6-11-164,-7 3 123,0-10-31,-7 4 1,-2-7 10,-10 4 1,-10 2-24,-9-2 0,-9 1-121,-5-2 0,1 4 99,-1-4 0,5-1-113,-5 2 0,4-7 147,-4 2-556,13-4 544,-9-1 1,23-6-38,-3-4 0,13-2-111,1-2 0,11-1-199,3 1 1,13 0 372,10 0 0,11 0 0,2-1 0</inkml:trace>
  <inkml:trace contextRef="#ctx0" brushRef="#br1">6839 15567 8044,'-22'-8'-278,"-3"-5"-13,6 4 0,-2 1 286,2-1 0,2 4 243,-7-5 0,5 7-171,-4-2 1,-1 4 36,-5 1 0,-1 6-77,-3 4 1,2 4 114,-7 5 1,5 3-3,-5 6 1,11 1-33,-2-1 1,6-4 2,-1 0 1,5-2-56,10 1 0,2-2-116,7-7-215,0 0 134,0-6 74,0 5 0,7-11-111,2 2-51,-3-2 164,7-2-32,-5 0 52,6 6 0,-1 2 17,-4 6 0,-2 2 33,-7 3 0,0 2 145,0 2 1,0 4 84,0-3-15,0 3-137,0-5 1,1 3 113,4-6 0,-2 0-166,7-5 1,-6-1-2,6-4 0,6-2 12,7-7 0,6-2-15,4-3 1,3-6-114,7-12 0,9-7-125,10-13 1,-24 20 0,4 2-144,9-3 1,2 0 0,4-1 0,0 0 0,7-4 0,0 1 0</inkml:trace>
  <inkml:trace contextRef="#ctx0" brushRef="#br1">9626 15425 7797,'9'0'-326,"1"0"1,-1 0 389,6 0 0,3 0 19,1 0 1,7 0 27,-3 0 0,6 0-189,4 0 0,-3 0 90,3 0 0,0 0-1,-4 0 1,2 0 29,-7 0 0,-3 0 38,-2 0 55,-4 0 17,0 0 1,-8 8-93,-2 6 0,-16 8 21,-8 11 1,-12 5-170,-7 10 1,-10-3-75,-4 7 0,-2-6 163,2 2 0,19-26 0,-2 0 0,-31 21 0</inkml:trace>
  <inkml:trace contextRef="#ctx0" brushRef="#br1">6697 12525 8194,'0'14'-641,"0"0"1,0 0 579,0 1 1,6 5 267,4 4 1,2 3-121,3 1 1,-1 2 75,0 3 1,-1 4-203,-4 5 66,-2-5-3,-7-3 0,0-5-153,0-1-12,0-6-53,0-1-84,-7-7 0,4-8 102,-6-6 1,5-14 175,0-14 0,-11-13 0,0-10 0</inkml:trace>
  <inkml:trace contextRef="#ctx0" brushRef="#br1">6740 12240 8194,'6'-14'-417,"-3"1"-53,7 4 1,-1-2 465,5 6 0,7-4 434,3 4 1,2-4-412,3 4 91,6-6-82,1 3 0,2-6-133,0-1 1,-7 1 126,3 0 0,-4 4-2,-2 1 0,-6 6-27,-3-2 1,-5 11-140,-4 9 0,1 18 83,-6 14 78,-1 13-345,-4 11 1,-6 4 409,2-35 0,-2 0-663,0 0 1,0 1 613,-8 38 0,7-38 0,1 0 112,-4 35 0,-1-12-129,7-7 0,-1-16 26,5-3 1,0-13-96,0-6-143,6-9 0,2-7 93,6-12-182,1-7 287,5-19 0,2-8 0,7-7 0</inkml:trace>
  <inkml:trace contextRef="#ctx0" brushRef="#br1">7522 12240 8272,'-15'-6'-1324,"1"4"1346,6-4 6,2 12-7,12 9 0,2 8 89,6 11-62,-6 2-43,-1 0 0,-3 10 6,1-3 1,0 2-28,-5-2 1,0-5-106,0 0 1,-5-6 56,0 1 0,-1-10-356,1-4 293,-3-3 0,-6-10 28,0-6 0,1-7-43,4-12 142,-4-4 0,12-11 0,-10 2 0,6-6 0,0 2 0,5-2 0,6-2 0,4 7 0,4 0-7,5 5 1,-2-1-23,7 1 1,0 1 77,4 3 0,5-1 118,1 6 0,4-5-75,-5 5-41,0-6 1,-5 9 1,1 1 21,-1 5 1,-4 7 23,0-2 1,-2 5 111,1 5 1,3 6-105,-7 13 0,-5 7 15,-5 17 0,-7 2-42,-2 7 0,-6 5 3,-9-1 0,0 6-1172,-4-6 1208,9-5-78,-15-1 1,17-11 15,-6 3 0,1-10-33,8-9 1,-4-6-221,4-7 58,0-8 0,7-2-253,3-10 1,3-9 391,6-10 0,6-9 0,3-3 0</inkml:trace>
  <inkml:trace contextRef="#ctx0" brushRef="#br1">8403 12326 8250,'-8'0'-1942,"2"0"1588,6 0 300,0 0 0,0 6 0,0 2 0</inkml:trace>
  <inkml:trace contextRef="#ctx0" brushRef="#br1">7109 16107 8019,'-9'-14'-237,"-1"0"-87,1 6 0,-1 2 285,1 6 0,6 7 233,-2 8 1,3 4-75,2 4 0,0 4-105,0-3 1,0 1 246,0-1-10,0-4-138,0 1-39,0-5 1,0 4-64,0-6 39,0-6-27,-6-1-34,5-7 0,-11 1 72,8 4 6,-1-3-186,5 4 145,0-6-28,6 6 0,7-3 11,6 7 1,8-7-49,1 2 0,1-4-136,4-1 1,5-6-3,4-3 0,7-15-559,8-5 440,0-9 0,6-4 0,-30 17 0,-1-1 0</inkml:trace>
  <inkml:trace contextRef="#ctx0" brushRef="#br1">6384 12439 8359,'-19'-4'0,"0"-1"0,-4-6-434,4 1 400,-7 4 1,11-5 87,-4 6 1,3-4 70,2 4 1,-5-1-167,0 1-100,0 3 270,5-4 1,-1 4-141,1-2 143,0 2-42,0-4 1,4 6 178,1 0-12,-1 0-17,-4 0-76,6 0-91,2 0 0,7 1-151,4 4-65,9 3 209,2 6 1,11 1-250,-3-1 233,9 0-81,3-6 0,12 3-175,-1-6 1,0-1 153,-4-4 0,0-1-156,-1-4 1,-5-1 43,-4-4 1,-14-1-573,-5 6 6,-9 1 295,-5 4 435,-8 0 0,-25 6 0,-5 2 0</inkml:trace>
  <inkml:trace contextRef="#ctx0" brushRef="#br1">6015 12510 8359,'0'-14'-677,"0"6"673,0 2 1,1 8-14,4 2 0,-2 11 143,6 8 0,1 10 3,4 5 1,-4 16-34,-1 8 0,-6 12-309,-1-34 0,1 0 0,0 2 0,0 0 15,-1 1 1,1-1-346,2 1 1,1 0 354,2 36-150,13-2 0,1-6 1,6 0-1</inkml:trace>
  <inkml:trace contextRef="#ctx0" brushRef="#br1">8133 12198 8121,'-22'-5'22,"3"0"257,3-6-204,2 10 0,12-6-20,7 7 1,19 0-62,9 0-82,6 0 152,17 0 0,-4 0-45,9 0 0,6 0-228,4 0 0,-29 0 0,1 0 212,6 0 1,2 0-1,-2 0 1,1 0-229,2 0 1,1 0 0,-4 0 0,-1 0 222,2 0 1,0 0-1,-2 0 1,0 0 2,4 1 0,1-2 0,-3-1 0,-1 0 1,-1-1 1,-1 1 0,-4-1 0,-1 1-440,34 2 469,-10 0-13,4 0 0,-8 5 233,-1 0-217,-6-1-71,-12-4 0,-8 0-138,-7 0 0,-7 2 149,-12 3 0,2-2 156,-6 6 1,-7-1-106,-7 2 1,-5 7 436,-5-3 0,1 4-312,-5-4 736,5 0-814,-8 0 1,10 5 255,-3 0-113,9 13-140,4-9 0,6 20 145,0 0 0,0 7-251,0 12 1,6 11-229,-1-31 0,0 1 0,-1-3 0,0 0 168,0 3 0,1 0 0,5 32-199,4 1 1,0-5 288,0-4 0,2-3 0,0-8 0,-2-6 0,-3-1 0</inkml:trace>
  <inkml:trace contextRef="#ctx0" brushRef="#br2">12057 4180 8302,'14'0'1214,"1"1"-1161,-1 4 1,-5 11 133,1 12 0,-2 9-49,1 10 0,-3 13 111,-6 16 0,0 4-406,0-33 1,0 1 0,0 0 0,-1 0 444,-1 4 1,-1 1-1043,-1 6 0,0 2 863,0-3 0,0 1 0,-1 7 0,-1 0 29,4-4 0,-1 0 1,-2 1-1,-1 0-288,2 1 0,-1 0 0,-1-1 0,1 0 208,0-1 0,0-1 0,-1-1 0,0-1 44,1-4 1,0-1 0,2-2 0,0 0-177,0-4 0,1-1 1,1-4-1,1-1 246,0 34 0,0-11 117,0-8 0,1-8-578,4-11 139,3-4 80,0-5 0,4-7 1041,-2-3-1494,-4-10 962,1-2-1208,-1-7 0,0-2 638,4-3 0,-4-4-423,-6-10 0,0-5 554,0-9 0,6-10 0,2-7 0</inkml:trace>
  <inkml:trace contextRef="#ctx0" brushRef="#br2">12228 4279 8491,'1'-33'886,"4"0"0,3 6-1936,6 8 1,5 8 367,0 1 1,6 7 807,-1-1 0,4 2 74,6 2 0,2 0 275,7 0 0,4 0-175,0 0 0,9 0-150,1 0 0,20-8-396,-30 1 1,1 0-1,3 0 1,0 0 245,4-2 0,-1-1 1,2-1-1,-1 0 76,-3-1 0,0 0 0,8-1 1,2 1-66,0 0 1,-1 0 0,-2-1-1,-1 1-28,-3 2 1,-1 1 0,-7 0 0,-2 0 9,-3 4 1,1 1 0,1-2 0,0 1-240,4 2 0,-1 1 0,-1-1 0,0 1 312,-1 2 1,0 0 0,-4 0 0,0-1-64,-1-2 1,1 1-1,3 1 1,2-1 73,5-3 0,2 0 0,2 1 0,1 0-71,3 0 1,0-1-1,-2-1 1,0-1 27,-5 3 1,0-1-1,7-1 1,2-1-313,5 0 0,1 0 1,0 0-1,0 0 320,-3 0 1,0 0-17,5-1 1,-1 1-1,-6 2 1,0 1-252,9-1 1,0 0 113,-6 1 0,-1-1 56,-3 1 1,-2 0-1,2-2 1,0 1-67,-1 2 0,-1 1 0,-1 0 0,-1-1-136,-4 3 1,-2 0 0,-5 0 0,-2 0 158,-1 0 1,-1 0 0,34 0 396,0 0 1,-3 7 28,-2 2 1,-3 4-84,-7 1 1,-1 0 173,-12 1 0,-7 0 37,-8 4-101,-3-3 82,-1 5 0,-3-7-373,-2 0 1,-3 0 653,-7 1 0,0-3-913,0-2 1,-4 1 793,-1-7-1044,-6 7 553,4-9-112,-7 4-89,0-6 808,0 0-691,0 7 1,0 1 49,0 6 0,0 2 15,0 3 1,0 3-67,0 6 0,-2 5-25,-3 0 1,2 7-6,-6-2 1,6 5-30,-2 4 0,2 3-21,-2 7-1027,3 6 1066,-4-4 0,6 9 295,0-7-1,0 14-215,0-9 0,0-22 0,0 1 75,0-3 0,0 1 0,3 1 0,0 0-242,2-1 1,0 0-1,1-3 1,1 0 140,-1 0 0,2 1 1,1-1-1,2 0-98,1 3 0,0 0 1,1-1-1,1-1-194,0 0 1,0-1-1,10 36-333,0-10 1,-1 2 95,6-6 494,-7-1 0,0 1 0,-6-4 0,-2-7 0,-3-9 0</inkml:trace>
  <inkml:trace contextRef="#ctx0" brushRef="#br2">11801 6966 8066,'-12'-19'-276,"2"0"0,4-1 110,6 1 0,12 8 823,7-4 0,8 6-293,6-1 0,15-1-202,9 7 0,4-6-78,1 5 1,-23 2-1,2 0-425,8 0 0,2 1 1,-1 2-1,1-1 372,6-2 1,0 1-1,-3 1 1,1 0-107,4 2 0,0-2 0,3-1 1,1 0 32,8 0 0,0-1 1,0-2-1,-1 0-204,-2 3 0,1 0 0,4-3 0,1-1 244,0 1 0,-1 0 1,3-1-1,0 0-271,-1-2 0,1 1 0,-21 3 0,0 0 0,0 0 313,-1 0 0,-1 2 0,1-2 0,25-2 0,0 0 8,-6 1 0,1 0 0,5-1 0,1 0-6,-26 1 1,0 0-1,-1 0 1,28-2-1,-2-2 41,-3 0 1,0 0-1,2 0 1,2 0-19,-25 2 1,0-2-1,0 1 1,25-1-1,-2 0-38,1-3 1,-1 0 0,0 1 0,0 0 33,1-1 1,-1 0 0,-4-1 0,-1 1-354,-2 2 1,0 1 0,0-3 0,1 0 332,7 2 0,-1 1 0,-6-1 0,-2 1-36,-8 2 1,-1 0-1,1 0 1,1 0 16,4-1 1,-1 2 0,-5 1 0,-1 2-6,0 0 1,-1 1 0,-5 1 0,-1 0 7,-5 1 1,-1 0 0,2 1-1,0 0 106,-1 1 0,-1 1 1,-3 0-1,-1 2-191,0 1 1,-1 2-1,23 6 711,-4 0 1,-12-1-1004,-1-4 0,-9 4 885,-1-4 1,-11 4-1005,1 1 1,-9-6 470,0-3 0,-9 3 0,-4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57D2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16806 1933 8159,'-14'-14'0,"-1"0"0,6 0-148,-1 0 1,1-1 118,-5 1 77,0-6 1,-7-1-163,-3-3 1,-4-2 37,-5 2 67,3-3 1,-13 5 1,0 3 1,1 3 96,-6 2 0,2 6 49,-1 3 0,-10 4-55,-9 1 0,-12 8-259,36-2 0,-1 2 0,-36 6 190,39-5 1,0 1 0,-1 1 0,1 0-187,0 1 0,-1 0 0,-1 0 1,-1 1 187,-2-1 0,0 0 0,-1 1 0,-1-1-1,-3-3 1,0 1 0,1 4 0,0 2-45,2-2 1,0 0-1,-2 3 1,0 0 28,1-1 1,1 1 0,-1 0 0,1 2 137,2 2 1,0 1 0,1-1 0,1 2-51,7 0 0,1 1 0,0-1 0,2 0 211,-24 29 1,7-1-363,2 1 1,6 8 56,4-3 1,-2 4 85,7 1 0,6-3 0,8 2 1,5 7-137,5-2 1,2 5 103,7-9 0,8 1-127,6-1 0,9-2 96,10 6 0,8-6 132,6 2 0,8-5-128,2-5 0,-25-27 0,1-1 52,4-2 1,2-2-1,6 3 1,2-1-229,4 1 0,2 1 0,-3-2 1,-1 0 185,1 2 0,0 0 0,-1-1 0,0-1-130,2 2 0,2 0 1,3-2-1,2 0 165,3 2 0,1 0 0,-2-5 0,0-1-13,-1 0 0,1-2 1,3-1-1,2 0-10,1-1 1,0 0 0,2-2-1,0 0-75,-2 0 0,1-1 0,3-2 0,0 0 65,4 0 1,-1 1 0,-3-3-1,1 0-209,-18-4 0,1 0 0,0 0 0,22 3 0,0 0 208,0-4 1,-1 0-717,-2 4 0,0-1 737,1-4 1,0 0-1,-7 2 1,-1 0 2,0-2 0,1-2 0,-2 1 1,1 0 76,5 1 1,0-2 0,-11-1 0,-2-2-32,-5 0 0,-1-2 0,-2-2 0,1-3-46,-1 0 1,-1-1-1,-1-1 1,-1-1 10,-6 0 1,-1-1 39,31-19 0,-5-4 224,-9-10 0,-8-2-223,-11-7 0,-8 0-193,-2 0 26,1-12 171,-14 2 1,-4 23-1,-1-2-340,-2 1 0,-2 0 186,-2 0 1,0 0 0,2-1 0,-1 1-48,-2 2 1,-1 0-1,1 1 1,-1-1 48,-2 0 0,0 1 0,-3 1 0,-1 1 1060,0 0 0,-1 0-1068,-1-28 1,-12-6 83,4 12 0,-10 2 188,1 8 1,-11 4 0,-4 10-173,-9 4-90,-3 5 0,-20 1-24,33 13 1,-2 1 0,-3 1 0,-1 0 57,0 0 0,1 2 1,-1 0-1,2 1-114,-35-4 1,-3 1 82,37 9 1,-1-1 0,-2-1 0,0 1-19,0 2 0,0 1 0,-2-3 0,0 1 29,5 1 0,-1 1 1,-1-1-1,0 1-19,-37 2 0,39 0 0,0 0 140,0 0 1,-1 0-128,-36 0 0,3-1 64,10-4 0,9-1 593,10-4 1,4-4-618,5 0 0,-1-2 254,5-8 1,-5 2-446,1-2 0,-8-1 69,-1 6 1,-1-5-388,6 6 1,1-1 227,3 4 1,0 3-1554,9 2 1823,-2-2 0,12 10 0,0-3 0,6 4 0</inkml:trace>
  <inkml:trace contextRef="#ctx0" brushRef="#br0">2233 5189 8143,'-7'-8'-435,"6"2"804,-6 6 0,6 0-33,-4 0-55,4 0-29,-6-7 120,7 6-258,0-5 229,0 6-364,0 0 0,0 6 91,0 3 1,0 4-68,0 1 0,0 2-59,0 3 0,0 1 138,0 4 1,0 3-34,0-3 0,0 1 14,0-1 1,0 3 95,0-4 0,0 4-84,0 2 0,0 1 84,0 3 1,0-2-60,0 7 0,0 0 17,0 5 0,0-5-61,0 0 1,0 0 45,0 4 1,0-1-107,0-3 0,0 3 97,0-3 0,5-2-150,0 2 1,-1-1 62,-4 1 0,0 1-23,0-6 1,5 5 49,0-5 1,0 5-18,-5-5 1,1 1 51,4-6 1,-3 5-39,2 0 1,3 1-1,-3-6 1,1 5 7,-5 0 1,5 2-32,0-2 0,-1-1 35,-4 6 1,2-2-63,3 2 0,-4 1 47,4-5 1,-4-1-19,-1-5 1,2 2 116,3 3 0,-4-7-103,4 2 1,-3-3 72,-2 4 1,0-1-55,0 1 1,0-1 141,0 1 1,0 4-119,0 0 0,0 0 207,0-4-206,-7-1-3,6 0 0,-6-1 23,7-3 0,0 3-30,0-4 1,0 0-5,0 0 1,0-1-52,0 2 1,0 1 68,0-6 0,0 7-173,0-3 163,0-2-23,0-1 1,0 1 13,0 3 1,0-2-14,0 1 1,0-4 37,0 5 0,0-5 15,0 5 1,0-1 10,0 6 1,0-1-77,0 1 18,0-1 1,0 1-51,0-1 1,0-1-4,0-3 0,0 2 14,0-2 1,-4-2-122,-1 2 1,0-7-76,5 2 1,0-3-301,0-2 1,0 0-1092,0 1 455,0-7-1685,0-2 2811,0-31 0,7-1 0,0-23 0</inkml:trace>
  <inkml:trace contextRef="#ctx0" brushRef="#br0">2332 5246 8420,'-14'-14'-36,"6"-1"119,2 8 0,1-1 335,0 3-160,0 3-98,5-10 99,-6 10 163,5-4-213,-6-1 52,7 0-47,0-1 1,0 0 177,0 3 9,0 3 66,7-4-210,0 6 1,8 0-19,-1 0 1,0 2 21,0 2 0,1 3 117,-1 2-132,0 4-72,7-5 1,-2 0-106,9-4-138,-3-2 1,16-2 228,-3 0 74,10 0-257,-10 0 1,14-6 174,-10-4-619,4-2 286,-3 4 142,-1-5 4,-5 11 0,-2-9-141,-7 7 213,7-7 32,-5 9 1,11-4 11,-3 6 0,3-5-137,1 0 117,-5-6-389,4 10 396,-5-12-358,1 11 314,4-10-5,-11 4 2,4-6 251,-5 6 1,-2-3-232,-4 6 166,4-6-37,-11 9 0,9-9-109,-6 6-44,6 1 387,-9 4 1,11 0-250,-3 0-59,-4 0-5,7 0 35,-5 0-120,7 0 1,-6 0 126,1 0-48,-6 0-16,8 0 1,-5 0 34,3 0-84,3 0-156,-12 0 170,12 0 1,-11 0-182,11 0 180,-5 0-5,0-7 6,-1 6 1,-2-5 45,-1 6-39,1 0-54,-4 0 1,0-2 69,4-3-14,-3 4-143,5-6 136,-7 7-18,0 0 1,5 0-74,0 0 83,0 0-13,2 0 0,-4 0 7,7 0 1,-7 0-53,10 0 1,-10 0 50,7 0-4,-7 0-48,4 0 0,-2 2 38,0 3-30,6-4-108,-9 6 1,6-7 100,-3 0 0,-3 0-74,3 0 81,3 0 6,-6 0 1,4 4-8,-6 1 11,-6 0 50,5-5-51,-5 0-1,6 6 1,0-4 63,0 2-60,1 4 6,-1-6 1,0 9-134,0-6 0,1-1 120,-1-4 6,6 7-287,-4-6 273,5 6 7,-1-7 1,-2 0-23,5 0 4,-5 0 96,2 0-98,1 0-25,-5 0 22,4 6 66,-6-4 0,0 5-117,1-2 26,-1-3 106,-6 4 1,4-1-94,-2 0 10,3 6 36,1-10-24,0 12 15,0-5-7,0 0 3,1 4 29,-1-10 0,0 6-24,0-4 9,1-2 29,-1 4-25,0 1-1,0-6 88,0 6-85,-6-7 3,5 6-2,-11-5 159,4 6-135,0-7 9,-4 0-5,10 0-28,-10 0 3,11 6-26,-6-4-3,1 4 40,5-6-38,-11 0-7,4 0 19,0 6 1,-4-4 0,6 9 82,-4-6 86,-2 6-123,4-10 1,-6 12 12,0-4 1,0-1-43,0 2 0,0-5 3,0 4 1,0-4 10,0 4 1,0-4-9,0 4 1,0-4 18,0 5 1,0-6 11,0 6-21,0-7-81,0 10 68,0-5 1,-1 6-29,-4 0 0,3 0 30,-2 0 1,2 2-29,2 3 0,0-1 26,0 5 0,0-5-32,0 1 0,0 1 21,0-1 1,0 5-9,0-5 0,0 6 28,0-1 1,0-2 3,0 2 1,0-7-38,0 2 1,0 1 17,0-1 0,0 2-112,0-2 1,0-3 103,0 3 1,0 1-2,0-1-6,0 6 2,0-9 0,0 6 14,0-3 0,0-3-31,0 3 86,0 3-70,0-6 1,0 9 106,0-6 0,0 6-63,0-1 0,0 3 29,0 1 1,0 1-49,0-1 19,0 1 1,0-6-7,0 1 0,0 0-35,0 4 1,5-4-7,0 0 0,-1-2-127,-4 1 146,0 4 0,0-9-41,0 5 1,5 1 31,0 4 1,0-4-10,-5 0 0,0 0 2,0 4 0,0 0-56,0 1 0,4-1 52,1 1 1,0-1-57,-5 1 1,0-1 30,0 0 0,0 1-6,0-1 1,0-1-20,0-3 0,0 3 28,0-4 1,0 4 17,0 2 1,0-3-17,0-2 0,0 3 152,0-3 0,0 3-132,0 1 1,0 0 144,0 1 0,0-1-18,0 1 1,0-1-29,0 1 0,0-3-39,0-2 1,0 3 9,0-3 0,0 3-102,0 1 0,0-1 95,0-3 0,0 2-228,0-2 1,0-2 62,0 2 1,0 0 42,0 4 0,0-4 102,0-1 1,0 1 91,0 5 1,0-1-112,0 0 1,5 1 13,-1-1 0,1 1 112,-5-1 1,0 4-61,0-4 0,0 4 47,0-9 1,-2 4-108,-2 2 0,2-2-100,-3-4 1,4 4 64,1-3 1,0 3-156,0 1 1,0-4-439,0 0 0,1-1 238,4 6 0,-3-3-1079,2-2 1,3 1-136,-3-6 1590,8 0 0,-5-4 0,8-1 0</inkml:trace>
  <inkml:trace contextRef="#ctx0" brushRef="#br0">2446 8530 8348,'-14'-8'0,"4"0"0,1 3 0,6 4 0,-4-6 0,1 7-4,4 0-1,-4 0 4,6 0 803,6-6 1,2 5 148,6-4-511,7 3-48,1 2-202,13 0 93,1 0 0,13 0-86,3 0 0,7-1 338,-2-4-1189,9 3 823,-14-10-163,5 4 226,5-6 33,-10-1-565,17 1 0,-4 0 407,6 0 59,0-1-258,0 1 1,-6 0 95,-3 0 0,-7 0 12,2-1 103,-3 7-59,15-4 1,-6 10-175,4-2 171,2 2-21,-10-4 0,2 4 28,-9-3 0,4 4 139,-4 1-129,3 0-21,8 0 1,0 4-41,4 1 0,-4 0 40,-6-5 0,0-2-54,0-2 1,-12 0 71,-2-5 0,-5 4 117,0-4 0,1 6-43,-6-2 0,2-1 159,-2 1 0,-7-1 397,2 1 0,-7 3-590,2-3 1,-5-1 502,1 1-348,-4 1-664,0 4 222,-1 0-2173,-6 0 1300,4 0 1049,-10 0 0,4 6 0,-6 2 0</inkml:trace>
  <inkml:trace contextRef="#ctx0" brushRef="#br0">1920 4905 9339,'-10'0'-1453,"1"0"1268,6 0 382,-4 0-296,7 0 280,0-7-80,0 6 0,0-7 194,0 3-349,0 4 330,0-6-399,0 7 192,0 7 56,0 0-4,0 8 0,0-1 15,0 0-49,0-6 1,-4 0-26,-1-3 0,-1-4 29,1 4 0,2-3-5,-7-2-60,7 0 0,-5-2-52,3-3-113,4 4 1,-5-7-168,6 3 366,0 3-151,6-4 86,2 6 1,6 2-7,0 2 1,0 3-27,1 2 0,-6 2 37,1-6 0,-6 4 123,6-4-134,-7 0 67,3-5 15,-6 0 109,0 0-105,-6 0 0,-2 0-138,-6 0 1,4-2 44,1-2 1,1 0-222,-2-5 334,-2 6-241,10-10 203,-10 12-97,10-12 1,-3 7-116,10-4 360,-3-2-77,10 4 1,-5-2 106,2 1-38,4 6-133,-5-4 8,0 7 1,3 2-33,-7 3 0,1 2 79,-5 8 0,-2-1 1,-2 0 1,-3 5-69,-2 0 0,-4 5 46,4-5 1,1 0-13,-2-5 0,6-5 64,-6 1-50,7-7 0,-3 2-79,6-10 0,0-3-89,0-6 1,0-5-244,0 0 1,1-6 93,4 1 1,1 3 156,4 2 0,2 5 66,-2 5-119,3 2 1,6 7 194,0 0 0,-1 7-91,-3 2 0,-6 4 54,1 1 1,-7 5 144,2 0 0,-4 2-85,-1-3 0,0-2 66,0 3 0,-6-5-107,-4-4 1,-2 3-122,-3-4 1,0-3 153,-4-1 0,3-3-167,-3-2 1,3-7 21,2-2 1,1-4-84,4-1 1,-2 0 17,6 0 0,0-5-109,5 0 0,0 0 64,0 5 0,2 4 127,3 1 0,3 4 81,6-5 1,0 7-83,0-2 1,0 4 75,1 1 1,-1 1-95,0 4 1,-1-2 151,-4 7-146,4-7 1,-10 8 140,6-6 1,-5 6-29,0-2 1,-8-1-17,-6 2 0,-3 4-23,-1 5 0,-5 0 51,0-5 0,-1 0-14,1 0 0,8-6 20,-3-3 1,3-3 15,-4-2-175,7 0 1,2-7-5,6-2 0,2-8-119,2-2 0,4-7 186,7 3 1,0 0-53,4 0 1,-1 5 29,5-1 0,-1 5 0,2 5 0,-2-2-12,-3 6 1,-3 0 126,3 5 1,-10 2-83,-4 3 0,2-2 167,-3 6 1,-1 2-16,-7 8 1,-4-3-108,-6 3 0,-2 1-4,-3-1 1,1 5 18,-5-5 0,5-2 11,-1-7 1,4 1 10,0-6 0,1-1-160,0-4 1,4-1-203,1-4 1,6-4 87,-2-10 0,4 1-92,1-5 1,0-1 69,0-4 1,6 4 117,3 0 1,4 7-15,1-2 0,2 9 130,3 6 0,-2 2 5,7 2 1,-5 6 140,5 4 1,-12 4-167,3 5 0,-6-3 209,0 3 1,-2-3-16,-7-2 0,0 5-143,0 0 1,-2 0 127,-3-5 1,-2-5-120,-8 1 1,-4-2-140,0 1 0,-4-3 71,4-6 1,-5 0-391,5 0 397,0 0-196,5 0 1,0-6 80,0-3 1,4-4-72,1-1 118,5 0 0,-2-1-29,6 1 1,6 6 34,4 4 0,3 2 66,1 2 1,6 0 2,4 0 0,-2 2 12,2 2 1,-7-1 57,2 7 0,-3-7-97,-2 2 0,-4 1 128,-1-1-118,-6 0 265,4-5 1,-9 1-128,-3 4 1,-3-3-180,-6 2 1,-5-2 13,0-2 0,-4 0-5,4 0 0,-2 0 32,2 0-15,3 0 1,-3-2-136,10-2 1,3 0 75,6-5 1,0-1-138,0-4 0,1 5 142,4-1 0,4 2 95,10-1 0,2-2-13,3 6 0,2 0 4,-2 5 1,-2 0 0,2 0 1,-7 0-47,2 0 1,-5 2 156,-4 3 0,-2-2-139,-3 6 198,-4 1 1,-1 4-102,-9 0 1,-4-4-47,-1-1 1,-5 1 4,0 4 1,-5-5 6,5 1 0,-1-5-143,1 4 1,3-6 164,-3 2-119,3-4 1,4-2 63,2-4 1,4-3-261,6-6 0,1 0 136,4 0 0,3-5-30,6 0 1,7 0 98,2 5 0,4 4-13,2 1 1,-2 5 102,-4 0 0,3 2-109,-8 2 0,1 5 162,-4 0 1,-6 6-85,1-2 1,-7 4 191,2 1 0,-4 0-51,-1 0 0,-6 5-13,-4 0 0,-2-1-104,-3-9 1,0 4 12,-4-4 1,3-2-43,-3-3 1,3-2 64,2-2-190,0 0 0,1-6 148,4-4 0,2-4-242,7-5 1,2 2 53,3-7 0,2 6 51,8 0 0,-1 2 73,0 2 1,5 6-11,0 3 0,5 3 47,-5 2 0,0 0 24,-5 0 0,-1 7 355,-4 2-311,4 4 1,-12 1 124,4 0 1,-5 5-88,-5 0 1,-3 0-8,-6-5 1,-6 0-70,-4 1 0,-1-3 1,1-2 0,-1 1-125,6-6 0,-5-1 142,5-4 0,0-1-242,5-4 1,6 2 54,3-7 0,4 1-182,1-5 1,0-1 64,0 1 0,4 0 8,1 0 1,6 4-100,-1 1 341,2 6 0,2-4 0,1 7 0</inkml:trace>
  <inkml:trace contextRef="#ctx0" brushRef="#br0">14403 7577 7378,'-8'-9'272,"3"-1"233,-3 1 26,7-5 601,-5-1-613,6 1-55,-7 6-486,6-4 109,-6 10-70,7-4-435,0 6 171,-6 0 106,4 0 7,-10 0 0,9 0-27,-7 0 1,7-2-15,-2-2 80,4 2 174,1-11-102,0 5 0,1 1 40,4 2 0,-2-2-14,7 3 1,-2-3 70,1 3-56,4 2-5,-5-4-10,6 6 74,0 0 47,-6 0 0,-2 1 94,-6 4 0,0 3-77,0 6 1,-1-1-18,-4-4 0,-3 4 9,-6-4 0,0 2 87,-1-1 1,0-2-128,-4-3 0,3-4-88,-3 4 1,8-5 43,1-5 1,6 2-157,-6-6 0,7 4-393,-2-5 364,4 7 1,7-9-58,3 2 0,10 2 36,5-1 0,3 4-61,1-5 1,-4 7 3,0-1 179,-1-4 1,0 6-8,-4-3 1,-4 4 23,0 1 400,-8 0 226,6 0-345,-11 0-130,4 0 1,-12 1 222,-4 4-90,-2 3-186,-9 6 1,4 0-73,-7 1 0,0-1 68,-4 0 0,6-4-155,3-1 1,3-6-13,2 2 107,-1-4-175,8-1-69,0 0 84,7-6 0,8 0-147,6-4 1,7-2 138,7 2 1,-4-1 22,0 2 0,-2-4 95,2 4 1,1 1-22,-6-2 0,-2 5 526,-7-4-323,-4 6 0,-4-3 38,2 6 128,-2 0-159,4 0 0,-12 1 135,-4 4 1,-2 3-48,-2 6 1,-5 0-262,0 0 1,-5 1 117,5-1 1,-5 0-163,5 0 1,0-6 99,5-3 1,5-4-117,-1-1-93,7 0 1,-2-1-167,10-4 1,3-3-29,6-6 0,7-2 120,2-3 1,3 4 105,-3-4 1,4 3 9,-3 2 1,-4-1 228,-1 1 1,-3 5-160,-2-1 1,-4 7 386,-1-2 321,-5 4 300,2 1-688,-19 6 0,2 2 24,-13 6 1,5 0-299,-4 1 0,1-1 108,-2 0 1,-1-5-163,6 1 1,0-7-119,5 2 66,-1-4 0,3-2-93,2-4 1,4-3-144,6-6 0,6 0 6,4 0 1,7-1 80,2 1 0,5 0 238,-5 0 1,4 1-116,-4 4 0,5 1 148,-5 3 0,0 3-295,-5-2 900,0 2-291,1 2 1,-7 2 134,-4 2 0,-4 4-104,-4 6 0,-4 1-69,-7-1 1,1-3-323,0 3 1,-5-8 131,0 9 1,-5-6-77,5 1 1,0-2-56,5-4 1,0-2-366,0 3 227,0-4 1,1-2-438,3-4 187,4-3 0,12-11 144,4 0 0,4-1 87,5 1 1,-2 3 37,7-3 1,-2 3 116,2 2 1,-3 1-115,-7 4 1,0 1 452,0 3 1,-4 3-7,-1-2 1,-6 8 151,2 6 0,-3 3 30,-2 1 1,-5 2-120,0 3 1,-6-2-144,2 7 0,-4-7 2,-1 2 1,-2 1-241,-3-1 0,3-1-184,-3-9 19,3 4 0,2-11 63,0 2 1,5-4-228,-1-4 0,7-4-154,-2-7 1,4 0 157,1-4 0,1 1 48,4-5 1,1 0 74,4 0 1,7 2 174,-3 7 1,4 1 60,-4 4 1,0-2 175,0 6 1,1 0-10,-1 5 349,-6 0-233,-2 0 1,-6 7 232,0 2 1,0 4-240,0 1 1,-5 0 39,0 0 0,-6 1 141,2-1-323,-4 0-507,-1 0 200,0-6-332,6-1 1,-3-14 280,6-2 1,0-4-122,5-1 1,0 0 4,0-1 0,0 1 12,0 0 1,7 5 3,2-1 1,-1 7 305,2-2 1,-6 5-63,6 5 1,-7 0-48,2 9 0,-4-2-134,-1 12 255,0 0 0,0 4 0,0 1 0</inkml:trace>
  <inkml:trace contextRef="#ctx0" brushRef="#br0">3171 4962 6969,'-8'0'430,"2"0"-329,6 0-31,0-7 1,-2 6 87,-3-4-15,4 3-164,-5-4 205,6 4-158,0-10 0,0 9 98,0-7-18,0 7-53,0-10 1,0 10 6,0-6 0,0 4 11,0-5 1,1 7-10,4-1 1,-2 2 1,7 2-17,-1 0 1,0 0 29,1 0 0,-1 6 3,6 4 1,-1 2-166,0 3 128,-6-1 1,0 0-165,-3 0 219,-4 1-37,6-1 1,-9-2-32,-3-2 1,-3 1 63,-6-6 1,-5-1-64,0-4 0,-5 0-12,6 0 0,-6-1 27,5-4 1,-5 2 7,5-7 0,0 6 64,5-6 0,1 5-65,4-4 1,3 4 43,6-4-51,0 6 1,6-10-103,3 4 0,7 1 104,8-2 0,0 1-212,9-6 0,-3 3-1,-2 2 0,1-1 91,-1 7 1,-4-1 47,-1 5 1,-5-5-25,1 0 0,-8 1 183,-2 4 1,-5 1-103,0 4 1,-2 3 257,-2 6 1,-2 2-62,-2 3 0,-6 1-120,-9 4 0,2 3-15,-7-3 0,0-4-22,-4-1 0,4-3-27,0-2 0,7-6 4,-2-3 1,-1-5-192,1-5 0,1-5 48,9-8 1,2-5-154,7-5 1,0-2 55,0-3 0,4 4 109,5 1 0,2 1 7,13 8 1,0-3 52,4 8 1,-1-2 21,-3 11 1,1 1-73,-6 4 0,0 1 236,-5 4 0,-1 4-46,-4 10 1,-3-1 199,-6 5 0,0-4-75,0 5 1,0-2-70,0 2 0,-4 1-59,-1-6 0,-6 0-78,1-5 0,-2 0 43,-2 1 0,-1-7-172,1-4 0,0-2-89,0-2 0,-2 0 52,-3 0 0,8-11-124,-3-3 1,7-4 40,-2 4 1,6-5 124,-2 0 0,3 0 21,2 5 1,7 1 2,2 4 0,5-2 105,5 6 0,-1 0-117,5 5 1,-4 0 158,5 0 0,-7 2-63,2 3 0,-3-2 180,-2 6 1,-6-4-27,-3 4 2,-3 1 1,-2 4 2,0 0 0,-2 1-31,-3-1 1,-3 5-200,-6 0 1,-5-2 140,0-7 0,0 1-150,5-7 1,-5 6 79,0-5 0,0-2-286,5-8 1,5-5 69,-1-8 1,7 0 5,-2-6 0,4 2-25,1-1 1,7-3 121,8 7 1,-1 0 126,5 5 0,-2 5-155,2-1 326,-3 7 0,5-3 27,-7 6 195,-6 0 0,-2 6-145,-6 4 1,0 2 241,0 2-384,-6 1 0,-2-1-66,-6 0 1,4-1-394,1-4 268,-1 4 1,-4-12-655,0 4 500,6-3 0,0-2-365,3 0 335,4 0 0,-6-2-476,7-3 385,0 4 0,5-7 276,0 3 0,1 4 260,-1-4-224,-4 3 341,6 2-110,-1 0 33,-4 0-199,4 0 292,-6 0-299,6 0 27,-4 0-427,4 0 304,-6 0 1,-1 0-1408,-4 0 1459,3 0 0,-10 7 0,4 1 0</inkml:trace>
  <inkml:trace contextRef="#ctx0" brushRef="#br0">3185 5033 6364,'0'14'59,"0"0"0,0 2 95,0 3 0,0-3-105,0 3 0,0-4 37,0 0 1,0-1-38,0 0 0,0 0 7,0 0 1,2-1 1,3-3 0,-4 2 2,4-2 1,-2 7-100,2 2 0,-4 0 91,4-5 0,-3 7-47,-2 2 0,0 4 35,0 2 0,0-1-2,0 1 1,0-1 78,0 0 0,0 6-80,0-1 1,1 5 99,4-5 1,-3 5-80,2-5 0,-2 0-40,-2-4 0,1-1 55,4 0 1,-3 1-77,3-1 1,1 1-11,-1-1 1,1 1-14,-1-1 0,-2 0-1,6 1 0,-6-1 37,2 1 1,1 4-47,-1 0 0,5 0 35,-6-4 1,1-1-14,-5 1 1,5-1 14,0 0 0,-1-4-18,-4 0 1,0-5 11,0 4 1,0-4-2,0 5 1,0-5 145,0 5 0,0-1-129,0 6 1,0-5 96,0-1 1,0 1-80,0 4 1,0 1 54,0-1 0,0-4-25,0 0 1,0-1 34,0 6 0,0-6-45,0 1 0,5-6 14,0 0 1,1 3-140,-1-2 1,-3 0 115,2-5 1,3 5-59,-3 0 0,1 2 47,-5-2 0,0-2-17,0 7 0,0-5 3,0 4 1,0-4 107,0 5 0,0-5-56,0 5 0,0-1 18,0 6 0,0-2-111,0-4 0,0 4 74,0-3 1,0-2-50,0 2 1,0-7 43,0 2 1,0-3-118,0-2 0,0 5 89,0 0 0,0 0 2,0-5 0,0 2 3,0 3 1,0-2 4,0 7 0,0-7 13,0 2 0,2 2-18,2-2 1,-2 6 41,3-1 0,-4-2-32,-1 1 0,0-4 74,0 5 0,0-5-63,0 5 1,0-7-4,0 2 1,0-3-19,0-2 1,0 0 3,0 0 1,0 1-75,0-1 0,0 2 80,0 3 0,-1-4-44,-4 4 0,3-1 26,-2 1 0,2-3 13,2 3 1,0 1-17,0-1 0,0 5 44,0-5 0,0 1-53,0-1 0,0-3 2,0 3 1,0-3-3,0-2 0,0 0 20,0 0 1,0-4-48,0-1 0,0-4 36,0 5 0,0-6 308,0 6-302,0-1 1,-2 10 16,-2 0 0,2 0 25,-3-5 0,2 5 8,-1 0 0,2 0 3,-3-5 28,4 1-13,1-1-10,0-6-178,0-2 136,0-6 1,1-2 80,4-2 1,-2-3-35,7-2 0,-3-4 4,3 4 1,3 1 113,-4-2 0,2 6-129,-1-6 0,2 7 59,-2-2 1,2 4-44,3 1 0,4 0-31,-1 0 0,3 4 42,-2 1 0,2 6-149,2-1 0,6 1 16,-1-2 1,8 4 24,12-4 1,9-2-102,9-3 0,8 3-151,2-3 1,0 1-209,-5-5 1,-30 0-1,2-1 25,1-1 1,2-1 0,4-1-1,1-2 449,1-3 0,0-1 0,-1 2 0,-1-1 0,0-2 0,0-2 0,2 1 0,2-1 0,1 0 0</inkml:trace>
  <inkml:trace contextRef="#ctx0" brushRef="#br0">3413 5104 8170,'-15'-15'-184,"1"1"1,2 5-832,2-1 1876,-2 7-530,10-9 0,-6 10 214,3-3-290,4 4-97,-6 1 0,9 0-28,3 0 1,-2 0 142,6 0 1,1 0-24,4 0 0,2 0 47,3 0 0,-2 0-120,7 0 1,-5 0 12,5 0 0,-1 0-70,6 0 0,-1 0 86,1 0 1,1 4-125,3 1 1,3 1 81,7-1 0,6-3-194,3 2 0,2 3 42,-2-2 1,1-1-109,-5-4 0,-2 5-16,-9 0 0,5-1 111,-5-4 1,5 5-44,0 0 1,1 1 61,0-1 0,-1-3-35,1 2 1,3-2 15,-4-2 0,3 0-27,-12 0 1,0 0-24,-5 0 0,4 0-4,-4 0 0,2 0 50,-11 0 1,7 0-2,-3 0 0,3-5 25,-3 0 1,4 1-37,-3 4 0,4 0 155,5 0 1,-3 0-135,4 0 1,-4 0 64,-2 0 0,-1 0-24,-3 0 0,2 0-16,-2 0 0,-2 0 48,2 0 1,-5 0-41,5 0 1,-5 1 74,4 4 1,-5-3-71,1 2 1,-2-2-29,2-2 1,-2 0 18,7 0 0,-5 5 3,5-1 1,-5 1 8,4-5 0,-1 0-7,2 0 0,1 0 8,-6 0 1,5 0-14,-5 0 1,6 0-13,-1 0 1,-2 0 15,2 0 0,-5 0-73,4 0 0,0 0 47,0 0 0,-1-5-21,-3 1 0,-1-1 51,5 5 0,-5 0 3,1 0 0,-2 5-12,2-1 1,-3 1-3,3-5 1,-2 5-71,2 0 0,-3 1 69,3-1 1,1-4-91,-1 4 1,7-3 38,-3-2 0,3 0-11,-3 0 0,4 0-11,-3 0 1,1 0-23,-1 0 0,1 0-31,-6 0 1,5 0 50,-5 0 0,6 0-15,-1 0 1,-4 4 14,-1 1 0,-1 0 16,1-5 0,-4 0-1,4 0 1,-1 0 6,1 0 1,-4 0 9,4 0 1,2 5-8,-2-1 0,5 1 51,-5-5 0,6 0-51,-1 0 1,-2 0 51,1 0 1,-4 2-45,5 2 0,-7-2 8,2 3 0,-3-4-42,-2-1-169,1 0 147,-1 0-12,-6 0 260,-2 7-142,-6-6 92,0 12 1,0-10-71,0 6 0,-5-4-51,1 5 1,-3-1 29,2 5 1,4 1-20,-4-1 0,4 0-178,1 0 0,-5 5 111,0 0 1,0 2-65,5-2 1,-4-2 76,-1 7 1,0-5 39,5 4 0,0 1-47,0 4 0,0 1 78,0-1 0,0 2-46,0 3 1,-5-1 5,1 6 1,-1-6 41,5 1 1,0-2-35,0 2 1,0-3 120,0 4 1,0 0-78,0 0 1,0 0 52,0 0 1,0-3-72,0 7 1,0-6-26,0 1 1,5 2-13,-1-2 1,1 0-10,-5-5 1,5 2-6,0 3 1,-1-2-16,-4 2 1,2-3-96,3-2 0,-4 5 113,4 0 0,-3 1-19,-2-6 1,0 5 13,0 0 1,0 7 36,0-2 0,0 1-37,0-1 0,0 3 39,0-3 1,0-3-33,0-2 0,0 2 5,0-2 1,-5 2-10,0-2 0,-1-3 16,1 3 0,3-3 32,-2-1 0,2 4-35,2 0 0,0 2 8,0-2 1,0 2 38,0 3 0,2-2 10,2-3 0,0-3-58,5 3 0,-6-3-8,2-1 0,1-2-103,-1-4 1,0 2 112,-5-6 0,5 2-19,-1-2 1,1-3 0,-5 3 1,0 3-54,0 1 0,-2 6 41,-2 4 0,2-1 72,-3 6 0,4-5 58,1 5 0,0-5-65,0 5 0,0-5 40,0 5 1,0-7-59,0 3 1,0-6-3,0-4 1,0 1 46,0-6-320,0 6 0,0-9 86,0 3 0,0-8-2131,0-1 2309,0-7 0,0 3 0,0-6 0</inkml:trace>
  <inkml:trace contextRef="#ctx0" brushRef="#br0">4778 8843 7504,'0'-8'285,"0"1"301,0 7-317,6 0 0,2 0 146,6 0 1,2 0 3,3 0 0,3 0-142,6 0 1,7-4-22,3-1 1,8-6-50,1 1 0,7-2-79,-2-2 0,2-5 126,-2 0 1,2-2-138,-7 2 1,2 3 36,-2-3 0,4 8-37,6 2 0,-2 6 43,-3-2 1,2-1 15,-7 1 0,1 0 134,-6 5 1,-4 6-106,0 4 1,-8 3 13,-1 1 1,-1-5-21,-4 1 0,3-2-193,1 1 0,2 2 77,3-6 0,-3 0 18,3-5 0,-3 0-20,-1 0 1,1-2-106,3-3 1,-8 4 78,4-4 1,-4-1-3,4 1 1,-1 0-91,0 5 1,-4 0 111,0 0 0,-7 0-148,2 0 1,-2 2 108,2 3 1,-3-4-75,3 4 1,-3 1 40,-2-1 0,2 0-92,3-5 0,-3 0 139,3 0 1,-2 0-44,2 0 0,2 0 160,2 0 1,3 0-94,-7 0 1,4 0-93,-4 0 0,5 0 6,-5 0 1,0 0-1,-5 0 0,-5-5-14,1 0 1,-5-1-56,4 1 197,-6 4 0,4-7-97,-7 3 93,0 3 1,1-4-53,4 6 54,-3 0-100,4 0 0,-6-6-12,0-4 1,0 1-42,0-5 1,0-4-174,0-10 1,0-7-573,0-3 1,-2-9 365,-2-5 0,-3-5-2913,-2-5 3055,2-9 1,4 29 0,0-1-1,-1-4 1,0 0 0</inkml:trace>
  <inkml:trace contextRef="#ctx0" brushRef="#br1">1920 4905 8142,'-10'0'-292,"1"0"0,4 0 1008,-4 0-368,5-7 1,-2 4-69,6-6 0,0 4 152,0-5-64,0 7-147,0-9 1,0 9-250,0-7 37,0 7 0,0-10 178,0 4-5,0-4 3,0-1 0,5-2-75,0-3 1,-1 2-98,-4-7 0,5 2-12,0-2 1,1-3-59,-1 4-64,-3 2 97,10-6 1,-9 10-281,7-7 0,-7 7 70,2-2 1,1 8 65,-1 1 0,1 6 290,-1-6-69,-4 7 71,6-3-55,-7 6 1,1-2-28,4-3 148,-3 4 31,4-5-148,0 6 55,2 0 0,2-5-62,-1 0 1,-4 0-10,4 5 0,-4 0-177,5 0 168,-7 0 1,9 0 48,-2 0-163,-4 0 1,7 0 105,-4 0 0,-1 0-46,2 0 1,-6 5 28,6 0 1,-5 4-50,4-4 0,-4 1 58,4-1-33,-6-3 1,5 6 28,-3-4 0,-2-2-13,7 3 0,-6-4 91,6-1 1,-5 0-85,4 0 0,-4 5-8,4 0 0,-4-1 50,5-4-140,-1 7 65,5-6-7,0 6-52,1-7-34,-1 0 71,0 0 18,0-7 0,1 4 24,-1-6 0,-5 5-21,1 0 0,-6 2 17,6 2 0,-5 0-34,4 0 1,-4 0-30,4 0-90,1 0 0,-1 0 127,1 0 1,-5-1-31,4-4 0,-6-3 14,2-6 1,1-5-92,-1 0 0,0-5 71,-5 5 1,1-5 52,4 6 1,-3-1 17,2 4 266,-2 7 100,-2-4-221,0 10-155,0-4 152,0 6-150,0 0 54,0-6 0,0 2-117,0-5 0,0 4 18,0-4-15,0 6 1,0-5-2,0 3 55,0 3-16,0-4 35,0 6-32,0 0 169,0 6 0,0-2-146,0 5 1,0-4 14,0 4 24,0-6-27,0 10 1,5-5-29,-1 6 1,1 0 22,-5 1 0,0-1-11,0 0 0,0 0 1,0 0 1,2 5 17,3 0 0,-4 0-6,4-4 11,3-1-19,-7 0 0,7 0-2,-3 0 21,3-6-64,6 5 45,0-11 1,1 4-17,-1-6 1,0 0 10,0 0 1,-4 0-40,-1 0 33,7-6 1,0 4 0,4-9-16,-6 6 12,1-6-3,5 3 0,-4-1-8,3-1 13,-3 1-29,4-5 0,-4 4 26,3 1 1,-3 4-52,-2-5 0,0 7 43,1-2 1,-6 4 10,0 1 1,-4 0 33,5 0 1,-6 1 4,6 4 0,-5-2-5,4 7 0,-4-5 11,4 4 1,-4 1-35,5 4 1,-6 0 10,6 0 0,-5 0-32,4 1 1,-4 0 31,4 4 0,-1 3-76,2 7 0,-3-1-38,-2 1 1,-3-1-168,3 1 0,-4 4-95,-1 0 0,-1 0 102,-4-4 0,2-7-1150,-7-3 1403,1-4 0,-12 0 0,-1-1 0</inkml:trace>
  <inkml:trace contextRef="#ctx0" brushRef="#br1">1294 3625 8423,'-20'-6'-595,"-2"-2"572,-1 0 0,3 0-12,6 3 1,-5 4 491,0-4 0,-2 4-88,2 1 0,2 6-229,-7 3 1,5 6 0,-4 4 1,5 3-74,-1 6 0,10 0 68,4 1 1,3-1-244,2 1 1,8-1 39,7 1 0,0-2-9,9-4 1,0-2-103,4-7 1,1-1 108,-1-4 1,1-3-19,-1-6 0,-1 5 49,-4 0 1,3 4 38,-7-4 0,-2 6-35,-7-1 0,-4-2 81,-6 1 0,0 0-39,0 6 1,-8 4 6,-6 0 0,-2 0-378,-8-5 0,2 0 122,-2 0 1,-1-6-266,6-3 1,-1-5 505,1-5 0,3-9 0,-5-8 0</inkml:trace>
  <inkml:trace contextRef="#ctx0" brushRef="#br1">1237 3753 8423,'27'0'-825,"-3"-5"578,9 1 0,-3-12 611,-1 2 1,4-4-64,0 4 0,-5-2-272,-4-3 1,-8 4-63,-2-4 1,-1 7-645,-9 3 97,1 0 1,-11-4 124,-4 3 455,-9 4 0,-3 0 0,-6-2 0</inkml:trace>
  <inkml:trace contextRef="#ctx0" brushRef="#br1">1308 3554 8371,'-14'6'-155,"6"-2"39,4 5 0,2-4 500,2 4 1,2 1-44,2 4 1,6 0-267,9 0 0,-3 5 124,3 0 1,1 7-199,-1-3 0,0 4 130,-5 2 0,-4-1-399,-1 0 0,-4 1-20,4-1 1,-5-6-726,0-3-103,4-3 797,-6-8 1,4-14 92,-6-13 1,0-13 225,0-6 0,0-1 0,0 1 0,0-10 0,0 4 0</inkml:trace>
  <inkml:trace contextRef="#ctx0" brushRef="#br1">1479 3668 8365,'0'-29'0,"5"3"-126,0 2 1,1 5-69,-1 9 1,-2-1 498,6 7 1,-4-1-31,4 5 1,1 8 32,4 6 1,0 2-21,1 7 0,-3-4-125,-2 5 1,2-6 89,-2 0 0,-2 3-149,1-2 0,-6-5-19,2-4 1,-2-7-151,2 2 21,-3-4 217,4-1-216,-6 0 1,0-6 90,0-4 1,0-4-438,0-5 0,0 3 169,0-3 0,-2-3-514,-2-1 0,2-4 131,-3-2 0,2-1-5,-2-3 0,2 2 608,-6-7 0,4 0 0,-4-5 0,4 5 0,-5 0 0,6 11 0,-6-1 0,7 9 0,-10-2 458,12 14-30,-6 0 0,9 14 116,3 2 1,3 8-203,6 2 0,-5 7-90,1-3 0,-1-2-354,5-2 1,-4-3 135,-1-2-549,1 0 357,4 0 0,-6-4-111,-3-1 0,-2-6-181,2 2 232,-4-3 109,6-2-29,-7 0 339,0 0-189,0 6 0,1 2 195,4 6 0,-4 5-136,4 0 0,-3 6 284,-2-1 1,0-2-16,0 2 1,0-7-29,0 2 0,6-9-98,4-6 1,4-2-32,5-2 1,4-8-184,11-6 0,8-13 0,9-9 0</inkml:trace>
  <inkml:trace contextRef="#ctx0" brushRef="#br1">2034 3398 8350,'-10'1'-9,"1"4"1,4-3-640,-5 2 0,6-4 386,-6-4 0,1-1 380,-6-9 0,1 1 107,0-11 1,0 5-129,0-4 0,-1 5 186,1-1 1,5 4 106,-1 0-183,7 7 0,-3 4-186,6 8 1,0 6 15,0 9 1,0 8 53,0 6 1,4 0-18,1-4 1,6-3-194,-1-2 1,7 1 104,2-6 0,5-6-164,-5-8 1,0-4 34,-5-1 0,0-12 14,0-7 0,-1-13 95,-4-6 1,3-12-146,-8-3 0,1-3 55,-5 8 1,0-2 38,0 7 0,-6-6-76,-4 11 1,-4-6 77,-5 6 0,3 3 58,-3 2 1,-1 5-56,1 4 0,5 5 680,4 10-420,1 2 0,1 10 3,3 7 1,5 6 42,5 12 0,3 7 115,6 3 0,5 8-75,0 1 0,6 0-97,-1-4 1,-2 0-239,2-1 0,-2-5 141,1-4 1,-1-6-194,-3-8 1,-3-2-29,3-12 0,-3-2 113,-2-8 1,0-9-36,1-10 0,-1-3 3,0-1 1,0-5-86,0 0 1,-4-5 73,-1 4 0,-1-3 83,2 3 0,-4-4-36,-6 5 1,0 0-1,0 5 0,-1 4 12,-4 0 1,-5 9 2,-9 0 1,4 3 46,-4 7 0,-2 0 146,2 5 1,-5 0 97,5 0 1,1 2-67,3 3 0,3 7 57,2 7 1,-1 6-92,6-1 0,2 3 58,8 1 0,3 2-61,6 4 1,7-9-117,2 3 1,3-9-77,-3 0 1,4-5-319,-3-4 0,3-5 233,1-10 0,-1-5 111,-3-9 1,3-4-2490,-4-10 2484,-2 3 0,-1-12 0,-5 6 0</inkml:trace>
  <inkml:trace contextRef="#ctx0" brushRef="#br1">2261 3952 8164,'-8'-1'-91,"3"-4"208,4 3 0,7-6 45,4 4 1,2-4-21,2-6 0,1-1-513,-1 1 0,0 0 101,0 0 1,-4 4-372,-1 1 207,-6 6 434,10-4 0,-18 7 0,4 0 0</inkml:trace>
  <inkml:trace contextRef="#ctx0" brushRef="#br1">2289 4009 8164,'-7'14'-1013,"-6"-6"1267,11 5 271,-4-12 0,12 1-479,4-7 0,7-6 33,2 2 0,6-6-491,-1-4 0,5-3 90,4-6 322,-3 6 0,5-5 0,-7 5 0</inkml:trace>
  <inkml:trace contextRef="#ctx0" brushRef="#br1">2489 3469 7968,'6'14'0,"-3"2"439,6 3 1,-4 11-54,5 12 1,4 15-215,5 14 1,-7-30 0,1 2-592,-1 4 1,0 1-1,3 1 1,1 1 418,1 3 0,0-1 0,2-5 0,1 0 0,-2 2 0,0 0 0</inkml:trace>
  <inkml:trace contextRef="#ctx0" brushRef="#br1">1721 5118 7279,'-8'0'-314,"-5"0"0,5 0 551,-6 0 1,5 0 68,-1 0-199,1 0 278,-6 0-163,1 0 168,6-6-152,2 4-299,6-4 1,-2 7 34,-2 4 0,1-2-69,-7 7 1,5-1 74,-4 5 1,4-4 49,-4-1 1,-1 1 102,-4 4 0,1-5-126,4 1 0,-4-2 125,4 1 1,1 2-31,-2-6-15,1 0-34,1 1-23,-5-4 1,12 6-57,-4-4 101,3-2-329,2 11 257,0-5 1,5 1-60,0 0 0,4-4 44,-4 5 0,6-7 0,-4 5 8,2-4 1,-1-2 0,-3 3 14,-4-4-15,6-1 71,-1 0 1,-5 2-56,4 3 8,-3-4 7,-2 6 207,0-7-405,0 0-297,6 0 468,2 0 0,6-7 0,0-1 0</inkml:trace>
  <inkml:trace contextRef="#ctx0" brushRef="#br1">1621 5317 8008,'-8'-6'-378,"2"4"1097,0-4-778,4-1 137,-10 6 0,8-5-32,-5 6 103,6 0-28,-10 0 0,7 1-31,-4 4 1,-2-4 17,2 4 1,2-2-160,-1 2 100,-1-3 0,-4 9-140,0-7 120,0 7 1,-1-3-8,1 7 0,5-6 13,-1 1 1,7-6-61,-2 6 0,4-5 15,1 4 0,0-4 0,0 4 1,0-4-17,0 4 1,5-4 40,-1 5 1,7-6-28,-1 6 1,-2-2 15,1 1 1,1 2 16,4-6 0,-5 6-7,1-1 0,-2 2 10,1 2 1,4 1 17,-4-1 1,-1 0 3,2 0 1,-6 2-23,6 3 1,-7-3 1,2 3 0,-4-3 58,-1-2 0,0 0-57,0 0 1,0 0 60,0 1 1,-4-6-26,-1 1 0,-6-2 2,1 1 1,2 4-14,-1-4 0,0-1-6,-6 1 0,1-5-32,0 0 0,0 3 42,-1-3 0,1 1-66,0-5 1,-2 0 84,-3 0-161,3 0 0,-4 0 121,6 0-299,-1 0 28,8 0-224,0 0 451,7 6 1,2-2-50,3 5 0,2 1 121,8 4 0,0-5-123,4 1 1,-1-2 172,6 1 1,-6 4-41,6-4 0,-5-1 59,5 2 1,-7-6-50,2 6 0,2-5 159,-2 4 0,-5-4 171,-5 4-248,1-6-30,4 10 0,-4-11 83,-1 2-853,-6-2 489,3-2 0,1-2-830,2-2 0,4-11 976,1-8 0,13-10 0,3-4 0</inkml:trace>
  <inkml:trace contextRef="#ctx0" brushRef="#br0">2034 6141 8515,'-15'0'0,"3"2"18,2 3 0,-2 3 200,2 6 0,-1 2 80,2 3 1,-2-2-357,6 7 0,-5-7 129,6 2-117,-7-3 260,9-2-53,-11-6 0,10-2 5,-6-6 1,4-4-121,-5-1 0,1-1 13,-5 1 0,0 3 28,-1-3-133,1-2 167,0 5-199,0-4 0,6 4 142,3-3 1,5 2-250,5-6 1,3 4 117,6-5 1,6 6 26,4-6 1,3 6 16,1-6 0,1 7 5,-1-2 1,1 4 35,-1 1 0,-6 0-50,-3 0 211,-3 6 0,-8 2-102,-3 6 0,-4 0 104,-1 0 0,-12 1-79,-7-1 1,-7 0-49,-2 0 0,-1 1-19,1-1 1,0-6-117,-1-4 1,5-2-4,1-2 0,5-2 118,-1-2 0,10-9-172,4-6 1,4-6 123,1 1 0,3-3-108,6-1 1,2 4 87,13 0 1,1 7 10,8-2 0,2 10 22,3 4 1,2 3 6,-7 2 1,-5 2 168,-4 3 0,-8 2-115,-2 8 1,-1 4 262,-9 0 1,0 6-75,-9-1 0,-9-2-181,-10 1 0,-5 1 74,-4 5 0,2-7-179,-7-3 1,5-4 2,-5 0 1,11-7 47,-2-4 0,10-4-184,0-4 0,5-6 123,5-9 1,-2-5-195,6-9 1,2-3 67,8-7 1,4 1-109,10-1 1,3 8 40,7 7 0,5 6 287,4 7 0,6 8-53,-1 2 1,1 3 160,-11 2 1,-1 7 34,-8 2 1,-5 8-69,-10 2 1,-2 5 539,-7-5 0,-8 8-256,-7 1 0,-7 1 50,-11 4 0,-5-3-19,-9-2 1,7-1-653,-2-3 1,8-4-319,1-5 1,10-7-1453,4-4 1985,9-2 0,4-8 0,6-2 0</inkml:trace>
  <inkml:trace contextRef="#ctx0" brushRef="#br0">2034 6269 7871,'-15'-6'-873,"3"3"618,2-7 275,-2 1 1,10-5 0,-3 0 778,4-1-215,1 1-131,0 0-316,6 0 1,2 6-16,6 3 1,0 3-107,1 2 1,-6 7 131,1 2 0,-7 6-234,1 3 1,-2 0 57,-2 6 0,0-7-303,0 2 203,-6-3 1,3-8-154,-7-4 125,7-2-278,-3-2-60,6-6 270,6 4 224,2-4 0,0 12 0,-2 2 0</inkml:trace>
  <inkml:trace contextRef="#ctx0" brushRef="#br0">2076 6483 6423,'8'0'207,"-2"6"0,-6 2-186,0 6 1,0 0 258,0 1 0,0-1-83,0 0 0,0 2-103,0 3 1,0-2-10,0 7 0,0-2-43,0 2 0,0 7 32,0-2 0,0 4-2,0 0 1,-1 2-91,-4 3 1,4 3 80,-4-3 0,3 1-36,2-1 1,0 2 18,0-7 1,0 6-33,0-1 1,0-2 36,0 2 1,0-5 5,0 5 0,0 0-2,0 5 1,2 0 8,3-1 1,-4 1-1,4 0 0,-4-2-1,-1-3 0,0 3-41,0-3 1,0 3 28,0 1 1,0 1-22,0 0 1,0-1 24,0 1 0,0-1-14,0 1 1,0-2-6,0-3 1,0 2 8,0-7 0,0 0-52,0-5 1,5 6-7,0-1 0,4 1 134,-4 0 1,0 2-88,-5 7 1,5-1 123,-1 1 0,1 0-107,-5-1 1,2-1 60,2-3 0,-2 2-66,3-7 0,1 5 16,-1-5 1,1 5-50,-1-5 0,-4 2-17,4-2 0,-3-1 19,-2 5 0,4 1 24,1 5 1,0 0 30,-5-1 1,0-1-44,0-3 0,0 2-65,0-7 1,0 0-35,0-4 1,5-1-168,-1 0 0,1-5-160,-5-4 0,0-8-35,0-2 0,5-7-318,0-2 1,-1-8 321,-4-11 0,5-10 430,0-9 0,6-9 0,-3-4 0</inkml:trace>
  <inkml:trace contextRef="#ctx0" brushRef="#br0">2332 6525 8567,'-14'-8'-1528,"0"-4"1774,-1 10 1,6-4 1073,0 6-928,5 0 73,-2 0-261,6 0 219,0 0-211,6 0 0,2 0-59,6 0 1,-4-5 260,-1 0-272,1 1 200,4 4-326,0 0 0,1 0 98,-1 0 0,-5 0-136,1 0 0,-1 0 15,5 0 0,1 4 15,-1 1 0,6 1 14,4-1 1,3-3 49,1 3 1,2-2-42,4 1 1,2-2 29,7 3 0,-5-4-38,-1-1 0,0 0 31,1 0 1,1-1-131,-6-4 0,5 3 91,-5-2 1,7-3-8,-2 3 0,8-6 66,1 5 1,5 1-67,-4 4 1,1-5 127,-2 0 1,-3 0-134,4 5 1,-4-1 16,-2-4 0,-4 4 27,0-4 0,2 2-97,7-2 1,-1 3 67,6-2 0,0 0-28,5 0 0,-5 1-86,0-7 1,-11 7 85,2-2 1,-5 2-45,0-2 1,-2 4 45,-3-4 1,-3 3-2,4 2 1,2-4 8,2-1 1,-2 0 90,2 5 1,-5 0-101,5 0 0,-6 0-7,1 0 0,-3 0-5,-2 0 1,1 0 5,-1 0 0,-4-1-13,0-4 0,-7 3 35,2-2 1,-2 2 121,2 2 1,-3 0-112,3 0 0,2 0 14,-2 0 1,6 0-12,-1 0 1,2 0 6,3 0 0,-1 2-32,1 2 0,-2-2 31,-4 3 0,3-4-68,-7-1 1,4 0 43,-4 0 1,2 0-55,-2 0 1,-4 0 35,4 0 1,2 2-5,-2 2 0,1-2 16,-1 3 0,-3 1 7,3-1 0,-3 1-1,-2-1 0,0-2-15,1 7 1,0-7-53,4 1 0,-1-2 57,5-2 0,1 0-117,5 0 1,4 0 106,0 0 1,0 0-263,-4 0 1,-1 0 122,0 0 1,-5 0 132,-5 0 0,-2 5 68,-2 0 1,-4 4-134,-1-4 1,-5 1 209,0-1-253,4-4 157,-6 12 0,6-10-31,-4 7 255,-2-7-241,11 3 0,-5-4 3,6 2 0,0-2-32,0 3 1,0-2-30,1 2 66,-1-4 1,0 6-15,0-7 0,-4 0 91,-1 0 1,-1 1-89,2 4 10,2-4 0,-9 6 9,7-7-35,-7 0-41,3 0 81,-6 0-33,0 0 7,0 6-21,0-4 1,0 6 7,0-4-112,0-2 0,-1 9 20,-4-6 42,4 6 1,-6-8 30,7 6 0,-1-4-34,-4 5-96,3-7 115,-4 9 1,4-10-333,-2 3 179,2 3-61,-11-7 1,6 10 1,-8-6 1,6 0 90,-1-5 0,6 4 105,-6 1 0,5 0-237,-4-5 444,6 0-187,-10 0 1,10 5 174,-7-1-238,7 1-78,-3-5-328,6 0-588,0 0 1096,-6-6 0,-2-2 0,-6-6 0</inkml:trace>
  <inkml:trace contextRef="#ctx0" brushRef="#br0">5815 6511 8131,'0'-14'-318,"0"4"-346,0 1 1405,0 6-12,0-4-598,0 7 0,-4 7 48,-1 2 1,0 4 23,5 1 1,0 0-52,0 1 1,-4 4-3,-1-1 1,0 3-137,5-2 0,0 3 91,0 7 0,0-6-147,0 1 0,2 0 109,2 4 0,-2 5-110,3 0 1,-4 5 60,-1-5 1,0 5 31,0-4 0,0 3-7,0-3 0,-4 5 4,-1-1 0,-2-2 32,3 2 1,2-6-20,-3 1 0,4-1-55,1 1 0,0-2 58,0 7 0,0-5-67,0 5 1,0-4 50,0 3 0,0-3-56,0 4 0,0-5 12,0 5 1,5-5-3,-1 5 0,1-2-103,-5 2 0,5 3 68,0-3 1,-1 3-19,-4 2 1,0-1 38,0 1 1,-1-5-11,-4 0 1,3-2 3,-2 2 0,2 1 86,2-5 1,0 4-42,0-5 0,0 5 100,0-5 0,0 5-104,0-5 1,0 6 6,0-1 1,0 2 117,0-2 1,2 3-110,2-3 0,-2-2-75,3 2 0,-4-5 73,-1 5 1,0-6-114,0 1 1,0 2 8,0-2 1,0 1 29,0 0 0,-1-4 262,-4 3 1,3 2-144,-2-2 1,-3 1 99,3 0 1,-1-3-87,5 7 1,-5-6-45,0 1 0,1-3 36,4-2 1,0 1-21,0-1 1,0 5-20,0 1 1,0 0-126,0-1 1,0 2-162,0 3 0,0 2 65,0-7 0,0 0-306,0-5 0,0-5 169,0-5 1,4-2-907,1-2 344,6-6 872,-9-1 0,4-20 0,-6-3 0</inkml:trace>
  <inkml:trace contextRef="#ctx0" brushRef="#br0">2844 9824 8260,'-28'0'-296,"4"0"-68,0 0 0,7-5 623,-2 0 0,3-1 416,2 1-541,0 3 1,4-4-19,1 6 132,5 0 327,-2 0-392,6 0 0,0 6-13,0 4 0,2-2-8,2 1 1,1 1 26,9 4 1,-1-5 6,11 1 0,-1-5-31,6 4 1,6-6 199,3 2 1,3-5-131,1-5 0,7-3 89,3-6 1,18-6-350,-30 8 1,0 0 0,0-1-1,1-1 139,4 0 1,0 0 0,-5 0-1,-1-1-32,4 1 0,-1 0 0,0 0 0,0 1-35,3 1 0,0 0 0,1-1 0,1 1-42,3 2 1,0 1-1,-4-3 1,0 0 68,-4 3 0,1-1 0,0 1 0,-1-1-100,-2 3 1,1 0-1,1 2 1,1 1 34,2-1 1,0 0 0,0 1 0,0 0-61,0 0 0,0-1 0,-2 1 0,-2 2 125,30 2 0,-3 0 117,3 0 1,2 0-99,7 0 0,-39 0 0,0 1 201,35 4 0,-6 3-95,-9 6 0,-7 0-137,-2 0 0,-4 1-14,4-1 1,-5 0 67,5 0 1,-6-4-199,1-1 0,-9-6-77,-5 2 1,-9-3-377,-5-2 33,-3 0 90,-2 0 1,-8 0-807,-6 0 0,-7 0 1218,-12 0 0,-16-7 0,-9 0 0</inkml:trace>
  <inkml:trace contextRef="#ctx0" brushRef="#br1">711 5473 8243,'-6'-8'174,"4"2"1,-2 8 243,8 2 1,0 11-169,5 8 1,1 15-35,4 5 1,-5 9 2,1 0 0,-6-1-7,6 1 0,-5-8-147,4-1 0,-4-7-21,4-8 1,-4-5-283,5-4 1,-3-4-743,3 0 1,3-8 979,-4-2 0,4-3 0,1-2 0</inkml:trace>
  <inkml:trace contextRef="#ctx0" brushRef="#br0">14545 11544 8069,'-9'-21'0,"-1"7"0,5 0-396,-4 4 638,6 4 270,-3 0 0,6 9-310,0 6 0,0 4-64,0 15 0,0 4 205,0 11 0,4 6-113,1 3 0,0 8-3,-5 1 0,4 3 10,1-3 1,2 12-415,-5-31 0,0 1 1,-1 2-1,0 2 286,1 2 0,1 1 0,0-2 0,0 1-17,-1 0 1,1 1-1,1 4 1,1 1 26,-2 6 1,-1 1 0,1-2 0,-1 0 6,-2 0 0,0-1 1,2 0-1,0 0-21,1 3 0,-1-1 1,1-1-1,-1 1-10,-2 0 1,0 1 0,0-5-1,0-2-67,0-7 1,0-1-1,0-3 1,0-1 112,0 37 0,5-12-424,-1-2 1,7-17 241,-1-6 0,1-15-461,-2 1 1,-1-15-242,-3 0 394,-3-9 0,4-2-689,-6-12 0,0-4 905,0-15 0,-2-6 133,-2-13 0,2-10 0,-4-8 0</inkml:trace>
  <inkml:trace contextRef="#ctx0" brushRef="#br0">14744 11601 8075,'2'-24'-9,"3"0"9,2 13 0,8-8 566,-1 10 0,6-2-117,4 1 0,5 4-176,4 6 0,3 1-39,7 4 1,-1-2-77,1 7 0,1-1 68,4 6 0,4-1-162,9 0 1,17-1-158,-34-8 0,2-1 0,-3-1 0,1-1 180,1-4 0,0-1 1,0 0-1,0-2-69,4-1 1,1-2 0,5-1 0,1-1-389,1 1 0,0-1 1,-2-2-1,0 0 253,-2 3 1,-1-1 0,-2 1 0,1-1 51,-2 3 0,1 0 0,1 1 0,1 0-150,-2 0 0,-1 2 0,-1 0 0,-1 2 203,34 2 1,-10 0-61,-10 0 0,-2 1 113,-2 4 0,0 1 168,-1 4 1,3 1-7,3-6 0,-4-1 233,4-4 1,2-1 15,3-4 1,12-4-334,-35 0 1,2-1-1,2-1 1,2 0-201,4-3 1,1-1-361,-2 1 0,0 0 422,-4-1 0,1 1-7,6 0 1,0 0-1,-2 0 1,0 1-188,3 1 1,-1 0-174,-4 2 1,-3 0-142,-5 2 0,-2 2-499,29-2 800,-14 1 1,-16 9 196,-13 3 1,-7 4 110,-12 10 1,-4 3 1141,-10 7 0,-3-6-1035,-6 1 0,6-7 869,4 2 0,2-8-937,2-1 427,0-1-1501,0-1 347,0-1 384,0-7 819,0 0-430,0-7-21,0 6 77,0-12-155,0 11 44,0-4 0,0 12-301,0 4 1,0-2 125,0 1 1,0 1-149,0 4 0,0 0 138,0 0 0,0 5 9,0 0 1,0 7 56,0-3 0,0 4-46,0 2 1,-2-1 124,-2 0 1,2 2-49,-3 4 1,2-4 111,-2 3 1,4 3 44,-4 2 1,-1 3-103,1 2 0,0-1-32,5 1 1,0 6 1,0 3 1,0 3 29,0 2 1,0 5-212,0 0 1,0 4 246,0-5 1,0 7-100,0-1 0,0 9-14,0 4 1,0-1 69,0 2 0,0-2-26,0 1 0,0-37 0,0 0-186,0-1 0,0 1 0,0-1 1,0 1 169,0 2 0,0 0 0,2-1 0,1-1 54,-1 0 0,1-1 1,0 0-1,0 0-31,0-2 0,-1 1 1,-1 3-1,1 0-16,3-1 0,-1-1 0,-1 0 1,-1 0-22,3-1 0,0-1 0,-2 34-104,2 2 0,-2-10-9,1-4 1,-2-5-135,3-5 1,-4-5-852,-1-9 1,0-5 73,0-9 1008,0-4 0,-6-5 0,-2-1 0</inkml:trace>
  <inkml:trace contextRef="#ctx0" brushRef="#br0">14460 13733 7757,'-8'0'-129,"3"3"-80,10 7 0,0 7 611,9 16 0,-3 11-151,8 13 0,-8 7-154,-2 7 1,-4 0-212,5 0 0,-7-3 314,2-7 0,-2 6-75,2-10 0,-4-2 99,4-3 0,-4-6 46,-1 1 0,5-9-133,0-5 0,1-3-110,-1-1 0,-2-6 112,7 1 1,-1-5-141,5 5 1,2-7 120,3 2 0,-2-3 20,7-2 0,0-1-165,4-4 0,5-3-83,1-6 0,5 0 99,-1 0 0,3 0-8,2 0 1,-1-4 206,1-1 1,1-6-108,4 1 0,10 3 89,13-3 1,7 5-276,-36 1 0,1-1 0,0 2 1,-1 1 211,1-3 0,0 1 0,0 1 0,0 1-23,2-3 1,0 0 0,10 3-1,1 0-266,5-2 1,1-2 0,-2 0 0,-1-2 213,-3-1 0,1-1 0,8-2 0,2 0-441,6 3 1,1-1 0,-3-1 0,0-1 379,2 2 0,1 1 0,-3-1 0,0 2 57,2 3 1,1 1 0,-1 0 0,1 2 87,-1 1 1,1 2-1,0 2 1,0 1 46,-2 3 1,-2 1-1,-2 1 1,-2 2 130,1 3 0,-1 1 0,-4-1 1,-1 2-377,-4 0 0,0 1 0,2-2 0,-1 0 206,-1 2 0,0-1 0,-4-3 1,0-2-29,-6-1 1,0-1-1,-2-2 1,0 0-72,3-2 1,-1-1-1,-2 0 1,-1-3 146,1-2 1,0-3 0,-4 1-1,-2-2 286,37-9 1,-16-5-584,-8 0 1,-14-4 737,-9 4 0,-14 4-1362,-10 6 0,-5 1 486,-5-1 0,-9 2-1067,-9 7 1,0-4 1543,0-1 0,-7 0 1,-7 5-1</inkml:trace>
  <inkml:trace contextRef="#ctx0" brushRef="#br0">15114 11885 8146,'-10'-13'0,"1"4"177,6-4-156,-4 12 1,14-4 163,2 10 0,9 2 266,1 8 0,7 1-401,3 2 1,-1-2 38,5 3 1,2 2-97,-2-2 1,1 0 113,-6-5 1,-6 0-145,-3 0 0,-5 2 83,-4 3 0,-4-3 31,-6 3 0,-8 1-52,-6-1 1,-8 7-104,-11-3 1,3-1 55,-3 2 0,-1-7 67,6 2 0,-4-3 118,9-2 1,2-6 15,2-3 391,10 3-424,2-6 1,9 4-328,3-6 1,10 0-30,14 0 1,12-5-65,11 0 1,10-6-101,4 2 1,2-4-99,-2-1 1,-2-5 471,-8 0 0,1-3 0,0 8 0,0 3 0</inkml:trace>
  <inkml:trace contextRef="#ctx0" brushRef="#br0">16109 11686 7734,'-8'6'-765,"-3"2"740,6 6 1,1 2 252,4 3 1,0-3-109,0 3 1,0 1-72,0-1 0,1 7 7,4-3 0,-2 4 183,7 2 1,-6 5-62,6 4 0,-7 5 51,2 4 0,-4 9-127,-1 5 0,5 7-273,0-2 0,0 6 345,-5 3 1,0 0-83,0 5 0,0-38 0,0 1-13,0 2 0,0 0 1,0 0-1,0-1 15,0 36 1,0-38 0,0 0 9,0 39 1,0-37 0,0 0-52,0 1 1,0 0 0,0 0 0,0-1 29,0 36 0,0-38 0,0-2-18,0 36 0,1 0-149,4-5 1,-2 0-3,7 0 0,-1-8 34,5-6 0,-1 0-64,-4-5 1,4-4 85,-4-6 1,-1 1 117,2-5 0,-7-2-105,2 2 0,-4-5 5,-1 5 1,0-6-198,0 1 1,0-5-253,0-4-464,0-10 0,-6-15 925,-2-6 0</inkml:trace>
  <inkml:trace contextRef="#ctx0" brushRef="#br0">16877 11643 7959,'0'-8'93,"6"2"0,-3 6 167,7 0 0,-7 2 341,2 2-434,3 11 0,-7 0-5,4 4 1,-3 2-107,-2-2 0,0 5-6,0-6 1,0 6 90,0-5 1,-2 0-75,-3-5 0,4 0 15,-4 1 1,3-1-225,2 0 0,0 0 42,0 1 1,0-1-49,0 0 1,0 0 132,0 0 0,7-1-140,2-3 0,-1 1 89,2-7 1,-1 1 37,5-5 1,0 0-41,1 0 0,0 0 4,4 0 180,-3 0 1,5 0 160,-7 0-5,-6 6 0,3 2 4,-6 7 0,-1-1-81,-4 0 1,-4 0-25,-1 0 1,-6 1-28,1-1 0,-2 0-115,-2 0 0,-5 0 75,0 1 0,-5-1-295,5 0 1,-6-1-148,1-4 1,2 2-157,-2-6 0,7 0-374,-2-5 1,5-8 372,4-6 1,4-7-454,6-7 948,6-1 0,8-5 0,8-3 0</inkml:trace>
  <inkml:trace contextRef="#ctx0" brushRef="#br0">17645 11601 9008,'14'0'304,"0"0"-229,0 0 1,7 0 2,3 0 0,2-2-152,3-3 1,-1 2-63,1-6 0,2 5 146,-2 0 0,1 2-71,-11 2 133,6-6-148,-9 4 105,4-4-41,-12 12 0,-1 2 72,-7 6 0,-2 5 2,-3 0 1,-3 8 31,-6 2 0,-5 4 9,0 5 0,-5 7-252,6-2 1,-1 1 70,4-6 1,7 2-224,4-7 1,2-5 300,2-4 0,6-13 0,2 2 0</inkml:trace>
  <inkml:trace contextRef="#ctx0" brushRef="#br0">17375 11572 7938,'-7'-8'-398,"6"-4"368,-6 10 1,7-6 509,0 3-447,0 4 0,0-4 81,0 10 0,0 3 135,0 6 0,2 2-110,3 3 0,-4 4 77,4 11 1,1 2-83,-1 7 1,1 4-2,-1 0 1,-3 9-19,2 0 0,-2 3-268,-2 7 1,5 5 306,-1 5 0,3-3-27,-3-2 1,-2-3-87,3 8 0,1-4 90,-1-1 0,1 0-76,-1 1 1,-3-1 50,2 0 1,-1-5-75,2 0 1,-3-4 27,2 4 1,-2 1-96,-2 4 1,5 1 74,0 4 0,1-1 0,-4-35 1,1 0-1,0 37-30,1-34 0,1 0 0,-2-2 0,-1 1 18,3 6 1,-1-1-1,-1-5 1,-1 0-76,3 1 0,0-1 1,3 34 42,1 0 0,4-5-220,-4-5 0,-1-2 12,2-8 0,-6-2 128,6-7 1,-7 1-86,2-10 0,-4-10-425,-1-4-881,0-7 1475,0-9 0,-6-1 0,-2-7 0</inkml:trace>
  <inkml:trace contextRef="#ctx0" brushRef="#br0">14702 12724 8034,'-21'0'-132,"4"0"38,-7 0 1,7 0 110,-2 0 0,8 0 180,1 0 0,5 0 140,-4 0 74,6 0 80,-4 0-361,7 0 1,2 4-12,3 1 0,9 6 73,10-1 1,4-2-38,5 1 0,10-4-103,9 4 0,10-6 97,4 2 0,4-3-483,1-2 1,3 0 422,6 0 0,-35-1 1,2 0-128,5-1 0,0-1 1,-1 3-1,-1-1-4,0-1 0,0-1 0,-1-1 0,0 0-246,5-1 0,1 1 0,2 0 1,1 0 293,4-1 0,-1 0 0,-3 1 1,-2-1 15,-1-2 1,-1 0-1,-1 2 1,0 0-34,1 0 1,1 1-1,0 1 1,1 1 31,1-3 0,-1 1 1,-3 2-1,-1 0-212,-9 0 1,-1 0 0,1 1 0,1 0 207,1 1 0,0 0 0,0 0 1,1 0 36,2 0 0,-1 0 0,-4 0 0,0 0 26,32 0 1,-7 0-104,-1 0 1,-6 0 104,6 0 0,-1-5 101,5 1 1,0-7-10,0 1 1,-11 2-86,-3-1 0,-9 1 139,-1-2 0,-8-1 205,-1 6 0,-8 1-292,-1 4 1,-2 0 503,-8 0 1,0 0-652,-5 0 1,0 0 426,0 0 0,-4 0-527,-1 0 1,-4 1 69,4 4-158,-5-3-1014,8 4 503,-4-6 7,6 0 0,-4 0-11,-1 0 709,-6 0 0,4 0 0,-7 0 0</inkml:trace>
  <inkml:trace contextRef="#ctx0" brushRef="#br0">15668 13036 7925,'-14'-20'-512,"0"6"269,6-1 0,-5 12 186,4-6 0,-4 6 323,-1-2 1,5 5 151,-1 5 1,1 3-160,-6 6 1,-4 6-267,1 4 1,-6 3 114,5 1 1,-6 12 4,1 2 0,-1 6-6,1-1 0,-1 2 13,6 3 0,0 4-34,5-4 1,4-8-11,1-1 1,5-12-82,0-2 0,2-7 170,2-8-248,0 0 140,6-6 1,2-8-135,7-9 1,-6-4 0,0-1 1,-4-7-190,5-2 0,-7-4 143,2-2 0,-4 2-122,-1 4 0,-6-3-76,-4 7 1,-2 1 71,-2 3 0,-5 6-12,0-1 1,0 7 65,4-2 0,6 9-3,-1 0 0,7 7-126,-1-1 323,2 3 0,8 1 0,2 0 0</inkml:trace>
  <inkml:trace contextRef="#ctx0" brushRef="#br0">14616 14017 8062,'-12'-1'-270,"2"-4"0,4 3 678,6-4 0,6 1-60,4 1 0,15-3-27,8 3 1,18-3-66,6-2 1,14-5-112,0-1 1,5 1-19,-1-5 1,-34 10 0,2 1-292,6-2 0,2 1 0,-1 0 1,1 1 141,5-4 1,1 0 0,-1 3 0,-1 0 48,-5 0 1,0 0-1,5-2 1,2 1-83,0 0 1,-1 1 0,0-1-1,1 1 35,2 2 0,0 0 0,-4 0 0,-2 0 9,-6-1 1,0 1 0,8 3-1,1 1 0,1 0 1,0 1 0,-4-1 0,-1-1 147,1 2 1,-1 0-1,-8-1 1,-1 1-79,-1 1 1,1 2 0,-1 2 0,0 0-163,3 2 1,0 0 0,-2 0-1,-1 1 169,1-2 0,-1 1 0,0 2 0,0-1 10,34 3 0,-36-5 0,0 0-93,36 6 1,-34-6 0,0 0 67,1 0 0,-1 1 1,0 1-1,0-1-199,1-2 1,-1-1 0,36 4 199,-12-1 0,-3-2-168,-6 7 1,-3-6 207,-7 6 0,-1-5-576,-13 4 919,-6-6-908,-6 4 1,-23-3 254,-12 1 1,-13 0-325,-16-5 542,1 0 0,-7 0 0,-2 0 0</inkml:trace>
  <inkml:trace contextRef="#ctx0" brushRef="#br0">16806 13022 8062,'-21'-14'45,"5"6"-23,-2 3 0,2-1-2,2 1 0,-2 1 7,-3 4 1,3 4 233,-3 1-110,-3 12 1,1-7 8,-2 9 1,-4 3 164,3 2 0,4 3-16,1 1 0,0 2-138,4 3 0,0-3-105,10 3 0,0-3 119,5-1 0,0-1-227,0 1 0,6-2-81,4-4 0,9-2-96,5-7 1,2-6 159,3-3 1,4-4-118,0-1 1,0-6-60,-4-4 0,-2-4 40,-4-5 0,-2-1-66,-7-4 0,-6-3 30,-3 3 0,-4-2-35,-1-3 0,-6 7 87,-3 3 0,-10 0 12,-5 5 1,-8-2 47,-1 11 1,0 1-7,5 4 0,4 0 120,0 0 1,13 6-153,2 3-17,5 4 1,17 0 173,6-4 0,13-3 0,4-6 0</inkml:trace>
  <inkml:trace contextRef="#ctx0" brushRef="#br0">18114 13093 8033,'-5'-9'-854,"0"-1"919,1 1 1,-1-5 310,0-1 1,-1 6-239,1 0 1,2-1-48,-7-4 1,6 4 77,-6 1 0,1 6-8,-5-2 1,-1 3 63,1 2-122,0 0 0,0 2 160,-1 3 1,1 4-114,0 10 1,0-3 146,0 3 0,4 1-81,1-1 0,4 5-52,-5-5 0,7 5-61,-1-5 1,2 0-137,2-5-24,6 0 0,4-6-217,9-3 1,-4-4-131,4-1 1,4-6 175,0-4 1,-1-1-32,2 2 1,-7-4 58,2 4 0,-3-2 116,-2 1 0,1-1-103,-1 6 428,0 1-123,-6-3 95,-2 6 1,-6 1 26,0 9 0,0 4-4,0 1 0,-1 2 16,-4 3 1,2 0-96,-7 9 0,7-1 143,-2 11 1,4-2-142,1 2 1,0 2-63,0-7 1,0 5-213,0-5 1,0-4-829,0-6-276,6-5 720,2 2 499,6-12 0,0-8 0,1-8 0</inkml:trace>
  <inkml:trace contextRef="#ctx0" brushRef="#br0">15242 14103 7885,'-14'-8'884,"6"-5"-618,1 12 0,7 1-51,0 9 0,2 4-155,3 1-18,3 6 1,1-4-101,1 3 0,-1 2 119,5-2 1,-1 0-162,-4-5 1,2 0 78,-6 0 1,5 1-171,-6-1 1,3 0-177,-3 0 303,-2 0 1,-2 1 0,-9-1 1,-4 0-108,-1 0 1,0 0 118,-1 1 1,1-1-10,0 0 0,4 0 292,1 1 0,6-6-87,-2 0 1,3 1 35,2 4 0,11-1 11,4-4 0,10 4 75,3-4 0,7-2-100,8-3 0,3-2-48,-4-2 1,4 0-119,-8 0 1,-5 0 241,-4 0-200,-1 0 1,-14 2 34,0 2 0,-6 4 16,-8 6 1,-6 2-86,-3 3 1,-10 3-101,-5 7 0,-11 1-54,-7 3 1,-3-3-319,-7 3 0,8-4-406,1-6 0,9-9 368,10-9 0,5-5 501,9-5 0,10-15 0,8-10 0</inkml:trace>
  <inkml:trace contextRef="#ctx0" brushRef="#br0">16848 14032 7885,'-9'0'-60,"0"0"0,-1 0-120,-4 0 1,4 0 294,1 0 0,4 1 202,-4 4 0,5 3-247,0 6-2,-4 0 1,6 0-9,-2 1 0,-3-1-11,2 0 1,1 5-85,4 0 1,-5 2 104,0-2 1,-4-2-144,4 7 0,-4-7 117,4 2 0,0 1 0,5-1 1,0-4 81,0-6 30,0 1 0,11 2-46,3-2 0,10-4 12,0-6 1,7 0-95,3 0 0,8-2 64,-4-2 0,6-4-390,-6-6 0,3-2 149,2-3 1,-2 8-545,-3-3 1,-5 4 197,-9 1 1,-4 2-239,-5 7 733,-8 0 0,0 0 0,-7 0 0</inkml:trace>
  <inkml:trace contextRef="#ctx0" brushRef="#br0">16934 14117 7885,'-7'-14'-107,"6"-1"434,-5 8 1,6 2-105,0 10 0,0 9 56,0 9 0,0 7-54,0 8 0,0-3 19,0 13 1,0-6-151,0 10 0,0-4-178,0 4 0,1-2-729,4 3 0,3-11 813,6-9 0,7-3 0,1-1 0</inkml:trace>
  <inkml:trace contextRef="#ctx0" brushRef="#br0">18569 14273 7885,'-14'-14'0,"-5"0"-53,0 0 0,-2-1-136,2 1 0,-3 0 336,-6 0 1,-1 0 298,1-1 0,-1 6-228,1-1 1,4 7-116,0-2 1,6 4 77,-6 1 1,6 0-55,0 0 1,2 8 11,1 6 1,8 0-87,2 5 1,3 3 19,2 2 0,0-2-12,0 2 0,2 0 16,3 4 1,2 2-124,8 3 1,4-3 64,0 3 1,4-1-80,-4 1 0,2-3 56,-2 3 1,-8-3-171,3-1 1,-9-1 1,0 1 1,-4-1 105,-1 0 1,-8-5 60,-6-5 1,-2-2 13,-8-1 1,2-1 166,-1 0 1,-4-6-58,3-3 1,2-4 99,-2-1 0,7 0 5,-2 0 1,8-6 280,1-4 0,7-4-236,-1-5 1,10-5-181,8-9 0,7 2-80,7-7 0,2 0-200,3-5 1,4 1-6,5-1 1,1 2-43,0 3 0,-1 3-541,1 7 1,-8 4 28,-7 0 750,0 13 0,-10-11 0,2 13 0,-4 2 0,-5 4 0</inkml:trace>
  <inkml:trace contextRef="#ctx0" brushRef="#br2">23659 8331 7862,'-10'0'0,"1"0"316,6 0-272,-4 0 1,10 0 406,7 0-243,-1 0 1,20 0 71,-1 0 0,7 0-195,8 0 1,6 0-15,3 0 1,-2 0-310,3 0 1,-12 0 125,1 0 1,-9 0-501,1 0 1,-6-5 278,-4 0 1,-4-6-123,-6 2 0,-6-4 184,-3-1 0,-3 0 271,-2 0 0,0-7 0,0-1 0</inkml:trace>
  <inkml:trace contextRef="#ctx0" brushRef="#br2">24213 8174 7862,'-22'0'-793,"6"-4"595,7-1 0,4 0 1019,-4 5-447,5 0 0,0 2-88,8 3 0,4-2-153,7 6 0,-1-1-145,0 2 1,2 1 98,3-7 1,1 6-194,4-5 1,3 1 100,-3-1 1,2-4 123,3 4 1,-7 3-50,-3 1 0,-10 4-2,-4 1 1,-13 7-349,-11 2 0,-9 11 280,-15 3 0,-6 11 0,-1 2 0</inkml:trace>
  <inkml:trace contextRef="#ctx0" brushRef="#br2">13578 15681 7950,'-22'-7'0,"2"6"952,12-12-539,2 12 0,12-4-245,3 10 1,10 2 18,5 8 0,3 1-97,1 2 1,-4 0-104,0 6 1,-7-1 96,2 6 0,-5 2-67,-4-2 1,-4 7 44,-6-8 0,0 2-237,0-6 1,-6 3 79,-4-3 1,-7 1-55,-2-1 0,-8 3 2,-1-4 0,-1-1-23,-4 2 1,5-8 244,4-2 259,-3 0-69,11-12-213,2 4 1,16-6-30,12 0 0,8 0 24,11 0 0,3-1-172,7-4 1,-2 2-129,-3-7 0,3 1-275,-3-5 0,-3-1 148,-2 1 0,-8-5-359,-1 0 739,-7 0 0,4-1 0,-7-2 0</inkml:trace>
  <inkml:trace contextRef="#ctx0" brushRef="#br2">13934 15837 7950,'14'0'0,"7"0"521,2 0 1,6 6-104,4 4 1,3 3-353,7 1 0,4-5-154,1 1 1,-7-1-373,-8 5 0,0-1 56,-4-3 0,1 2 256,-12-2 1,0-2-934,-9 1 1081,4-6 0,-11 3 0,4-6 0</inkml:trace>
  <inkml:trace contextRef="#ctx0" brushRef="#br2">14247 15581 7950,'-2'14'518,"-3"1"1,2 7-480,-6 6 0,-1 9-192,-4 10 0,-2-1 178,-3 6 0,3-5-433,-3 5 1,4-12 213,0-2 1,8-8-596,2-7 789,3-2 0,2-13 0,0-2 0</inkml:trace>
  <inkml:trace contextRef="#ctx0" brushRef="#br2">14503 15382 7950,'14'0'0,"5"3"75,0 7 0,0 1 112,-5 13 1,-2-1 188,-2 6 1,-4 4-112,-6 0 1,0 10-401,0-5 0,-3 6 66,-6-6 0,-1 1 26,-9-1 0,3 2 101,2-7 1,0-6-11,0-8 0,0-8 15,-1-2 1,6-6 48,-1 2-178,7-3 129,-3-2-74,19 0 0,-4 0 49,10 0 1,1 0 12,-1 0 0,7 0 10,-3 0 1,4 0 4,2 0 1,-6 6 33,1 3 1,-7-1-60,2 2 1,-4-1 91,-6 5 1,-3 1-69,-6-1 1,-1 0 59,-4 0 0,-4 5-50,-10 0 1,-3 2-81,-7-2 1,-4-2-49,0 7 1,0-7-216,4 2 0,-1-3-273,-3-2 0,5-6 242,-1-3 1,7-4-608,8-1 1,1-8 905,4-6 0,2-6 0,7-9 0</inkml:trace>
  <inkml:trace contextRef="#ctx0" brushRef="#br2">15029 15894 7950,'6'-10'-40,"3"1"1,4 4-148,1-4 0,2 4 740,3-4 0,-2-1-213,7-4 0,-5 1-326,5 4 1,-2-4 46,2 4 1,1-2-297,-6 1 1,0 4-383,-5 6-155,0-7 439,-6 6 1,-2 1 332,-6 9 0,-12 4 0,-4 1 0</inkml:trace>
  <inkml:trace contextRef="#ctx0" brushRef="#br2">15128 15624 7950,'0'-8'0,"2"2"44,2 6 1,-2 1-13,3 4 0,-4 4 728,-1 10 0,5 3-233,0 7 1,0 6-90,-5 3 1,0 7-54,0 3 1,1 1-165,4-2 1,-4-1-111,4 6 0,-3-6 138,-2 1 1,0-7-301,0-2 0,0-5 102,0 5 0,0-11-1414,0 1 598,0-9 0,1 0-1200,4-10 1965,-3-2 0,4-14 0,-6 0 0</inkml:trace>
  <inkml:trace contextRef="#ctx0" brushRef="#br2">15882 15311 8351,'0'14'-687,"-5"2"721,0 3 0,-6 3 359,2 7 1,-4-1-126,-1 0-246,0 7 1,-2 0 53,-3 3 0,1 3 12,-5-3 1,5 1-113,-1-1 1,0-3 60,5-7 1,-3-4 51,7 0 0,4-12-40,1 3 0,5-9 31,5 3 0,5-5 7,8 0 1,0-2 96,6-2 0,4-2-342,5-2 1,7 0 86,-2-5 0,3 0-174,1-6 0,-1 1 83,-3 0 1,-3 6-1037,-7 3 1198,-12-3 0,3 7 0,-11-6 0</inkml:trace>
  <inkml:trace contextRef="#ctx0" brushRef="#br2">15782 15652 7916,'8'-8'83,"0"4"114,-3 8 0,-4 6 27,4 9 1,-2 5-73,2 9 0,-4-3-26,4 3 1,-3 3-12,-2 2 0,0-2-137,0 2 0,0-4 4,0 3 0,0-5-237,0 1 0,0-3 19,0-1 1,0-6-287,0 1 1,0-11-403,0 1 924,-7-9 0,6 1 0,-5-6 0</inkml:trace>
  <inkml:trace contextRef="#ctx0" brushRef="#br2">16152 15766 7950,'36'0'251,"-6"2"-179,-6 2 1,0 6 35,4 9 1,-4-3-88,-1 3 0,-4-4-4,5 0 1,-5-1-437,5 0 1,-5-6 168,4-3 0,-5 1-546,1-1 796,-10-1 0,4 3 0,-5 1 0</inkml:trace>
  <inkml:trace contextRef="#ctx0" brushRef="#br2">16351 15567 7950,'-10'6'0,"1"4"0,4 2-216,-4 3 1,4 7 67,-5 6 1,1 7 573,-5 8 0,0-1-163,-1 1 1,-4-2-262,0-3 0,5 1 12,5-5 0,1-1-10,-2-5 1,-1-6-350,7-3-493,-1-9 838,5-4 0,6-6 0,2 0 0</inkml:trace>
  <inkml:trace contextRef="#ctx0" brushRef="#br2">16521 15467 7950,'15'0'-222,"-1"0"0,-1 7 986,-4 2 1,4 4-353,-4 1 0,-3 0-228,-1 1 0,-3-1-106,-2 0 0,-2 5-277,-3 0 1,-2 1 92,-8-1 1,1-3 115,0 3-174,0-3 0,1-2 7,4 0 18,2 1 0,7-1 75,0 0 0,0 0 50,0 0 0,5 1 46,0-1 0,6-1 159,-2-4 0,4 4-105,1-4 1,0 2 84,1-1 1,-1 1-61,0-7 1,-5 6-36,1-5 0,-7 6 173,2-2 0,-4-1-118,-1 2 0,0-1 49,0 5 0,-7 0-110,-8 1 1,0 0-106,-9 4 1,0-1-295,-4 6 0,-1-7 182,1 2 1,4-3-243,0-2 0,7-2-18,-2-2 407,3-4 0,2-12 0,0-2 0</inkml:trace>
  <inkml:trace contextRef="#ctx0" brushRef="#br2">16692 15837 7950,'29'-6'0,"-1"3"156,0-7 1,1 5 271,-1-4 1,1 4-37,-1-4 0,1 4-107,-1-5 1,0 1-557,1-5 0,-5 0 168,-1-1 0,-4 6-374,5-1 1,-7 6-299,2-6-202,-9 7 571,2-3 406,-16 6 0,-4-7 0,-14-1 0</inkml:trace>
  <inkml:trace contextRef="#ctx0" brushRef="#br2">16920 15539 7950,'0'-15'407,"0"7"0,0 4 137,0 8 1,6 11-107,3 8 1,-1 7 135,2 8 1,-7 6-117,2 13 1,-4 0-190,-1 0 0,0 2-141,0 2 0,0-7-175,0 3 1,2-15-1097,3 1 0,-2-11 1143,6-4 0,7 0 0,6-5 0</inkml:trace>
  <inkml:trace contextRef="#ctx0" brushRef="#br2">17545 15425 7402,'8'-7'-1233,"0"6"1051,-3-4 1,-4 5 216,4 5 0,-3 0 218,-2 9-221,0-3 0,-2 11-42,-3-3 0,-3 3-6,-6 7 0,-2-1 163,-3 0 0,-1-1-73,-4-3 1,-1 3 22,6-3 1,0-6-45,5-3 0,6-1 61,3-5 0,4-1-9,1 2 0,3-6 97,6 6 1,5-5-60,10 4 0,8-6 83,-4 2 1,8-3-235,-2-2 1,5 0 73,-1 0 0,3-7-524,2-2 0,3-4 236,-4-1 0,1 0-246,-15 0 0,2 4 80,-11 1 388,-6-1 0,0 2 0,-6 2 0</inkml:trace>
  <inkml:trace contextRef="#ctx0" brushRef="#br2">17574 15524 6572,'9'16'-414,"1"3"1,-7-2 413,1 7 0,0 6 772,0 8 0,-2 3-314,3 2 1,-4-1-226,-1 1 1,0 0-263,0-1 1,0-5 75,0-4 0,2-3-664,3-2 1,-4-10 119,4-4-261,3-3 758,0-3 0,6-14 0,0-10 0</inkml:trace>
  <inkml:trace contextRef="#ctx0" brushRef="#br2">17986 15638 7950,'22'6'0,"5"2"-205,-3 6 1,-2-1-289,1-3 0,-4 2 696,5-2 1,-7-2-22,2 1 1,2-6-774,-2 2 215,0 3 31,-5-7 345,0 6 0,0-7 0,-6 0 0,-1-7 0,-7 0 0</inkml:trace>
  <inkml:trace contextRef="#ctx0" brushRef="#br2">18270 15510 7950,'0'-14'0,"0"4"-1385,0 1 1108,0 6 0,-6 3 244,-4 9 1,-1 10 52,2 5 1,-8 4 313,2 6 0,-7 2-28,3 6 0,-1 1-141,1 0 1,-2-1-119,-2 1 0,0-2 2,4-3 1,4-3-533,-4-7 0,4-6 5,6-3 114,-4-3 364,5-8 0,1-2 0,0-6 0</inkml:trace>
  <inkml:trace contextRef="#ctx0" brushRef="#br2">18412 15354 7950,'15'-8'-158,"-1"3"0,0 4-197,0 1 1,5 1 833,0 4 1,2-2-89,-2 6 0,-2-4-314,7 5 0,-1-7 52,6 2 0,-5-4-111,-1-1 0,-1-5 66,2 1 0,1-7-67,-6 1 0,2-2 24,-2-3 1,-3 6-284,3-1-38,-4 7 181,0-9 185,-8 10 1,0 2-77,-7 9 1,0 6 121,0 4 0,-6 0 93,-4 9 1,2-1 177,-1 11 0,-1 1-121,-4 9 0,4 9-28,1 9 0,1 8-1197,-1 2 0,-2 3 694,6-8 1,0-3-1852,5-11 2100,0-7 0,5-7 0,0-10 0,-2-3 0,-2-1 0</inkml:trace>
  <inkml:trace contextRef="#ctx0" brushRef="#br2">12683 17131 7950,'-8'0'1202,"1"0"-1040,20 0 0,3 0-11,12 0 1,2 0-127,4 0 1,2 0-151,6 0 133,7 0 1,-6-2-124,0-3 1,-2 4-361,-8-4 0,-1-1-196,-9 1 0,-7 0 15,-6 5 656,-7 0 0,3 13 0,-6 3 0</inkml:trace>
  <inkml:trace contextRef="#ctx0" brushRef="#br2">12853 16918 7950,'0'-15'-508,"0"6"466,0-1 0,0 9 29,0 1 1,0 8 264,0 11 1,0 6-67,0 13 0,0 1 168,0 13 0,-4-4-64,-1 4 0,0-5 59,5 5 0,0-6-116,0 2 0,0-9-183,0-1 0,0-6-170,0 1 0,2-9-918,2-6-583,4-2 1621,6-8 0,1 5 0,-1-5 0</inkml:trace>
  <inkml:trace contextRef="#ctx0" brushRef="#br2">13536 16775 7346,'-2'15'-524,"-3"-1"0,4 2 799,-4 3 0,4 7-53,1 8 0,-2 5 115,-3-1 0,2 8 316,-6 1-422,5 1 0,-4-6-33,4 1 0,2 4-41,-3 1 0,-1-6-127,1-4 0,1-6 169,4 1 0,0-9-611,0-5 1,4-4-397,1 0 182,0-7 1,-4-4 228,4-8 1,-3-6 396,2-9 0,-2-3 0,-2-6 0</inkml:trace>
  <inkml:trace contextRef="#ctx0" brushRef="#br2">13721 16875 7950,'14'0'0,"5"8"-68,0 6 1,1 0-9,-1 5 0,-1 2 148,5-2 1,-4 4 192,5-4 0,0 0-371,4-5 1,-4 1 91,-1-1 0,-4-5-456,5 1 0,-7-5 56,2 4 414,-3-6 0,-8 10 0,-2-5 0</inkml:trace>
  <inkml:trace contextRef="#ctx0" brushRef="#br2">13920 16861 7968,'0'14'-217,"0"0"170,0 0 0,-5 5 74,0 0 0,-4 7 45,4-3 0,-6 4-93,1 1 1,-2 1 41,-2-1 1,1-1-109,3-3 1,-2 3 72,2-4 1,-2 0-129,-3 0 0,6-5-209,-1 1 0,7-8 11,-1-2 340,2-6 0,2 4 0,0-7 0</inkml:trace>
  <inkml:trace contextRef="#ctx0" brushRef="#br2">14289 16804 7950,'-23'20'-29,"-1"4"0,0 4 53,-4 6 1,-1 4 119,1 9 0,-1-3 78,1 4 0,6 1 70,3-2 1,3 5-75,2-5 1,6 1-15,3-6 1,4-5-73,1-4 0,1-5-159,4-4 1,3-3-303,6-7 0,5-6 218,0-4 1,6-8-159,-1-6 1,-3-7 118,-2-2 1,-4-5-101,0 5 1,-6-4-24,0 4 1,-5-5-39,0 5 1,-13 5 37,-5 4 1,-10 2 124,0-1 0,-3 3 53,-1 6 1,1-2 94,3-3 0,4 4 0,6-12 0,-1 5 0</inkml:trace>
  <inkml:trace contextRef="#ctx0" brushRef="#br2">14659 17017 7950,'14'0'223,"2"0"140,3 0 0,8 0-258,6 0 61,6-6 1,3-2-68,5-6 0,5-2-273,-5-3 1,-4 3-31,-5-3 1,-11 3 177,1 2 0,-9 6-986,0 3 611,-3 4 401,-8 1 0,-8 13 0,-8 2 0</inkml:trace>
  <inkml:trace contextRef="#ctx0" brushRef="#br2">14858 16832 7950,'9'-12'-145,"1"2"0,-5 4-500,4 6 800,-6 0 0,8 1-19,-6 4 0,5 11 194,-6 12 1,1 4-120,-5 11 0,0-2-185,0 11 1,0-5 18,0 5 1,-5-7-141,1-3 0,-1-1 60,5-8 1,0-1-161,0-8 1,6-4-855,4-6 1049,2-6 0,3-1 0,-1-7 0</inkml:trace>
  <inkml:trace contextRef="#ctx0" brushRef="#br2">15398 16903 7950,'-14'0'-317,"0"0"1,0 7 95,-1 2 0,6 5 632,-1 5 1,3-1-138,-3 5 0,-1-4 66,6 5 1,1-5-82,4 5 1,0-1 98,0 6 0,1-2-137,4-4 0,7 3 100,7-7 1,7-2-379,-3-8 0,4-2 128,2-7 1,-1 0-182,1 0 0,-3-8 84,-2-6 1,-3-2-49,-7-8 0,-1 0-1,-4-4 1,-3 0 36,-6-1 1,0 1-46,0-1 1,-1 1 42,-4-1 1,-3 3-211,-6 2 1,0 3 80,-1 7 0,-5 0-237,-4 0 1,4 6 126,1 3 1,3 3-444,2 2 249,6 0 473,1 7 0,7 1 0,0 6 0</inkml:trace>
  <inkml:trace contextRef="#ctx0" brushRef="#br2">15825 16846 7912,'0'15'1133,"1"4"-712,4 0 0,5 0-383,9-5 1,-2 0-18,7 0 1,-1 0-72,6 1 0,4-1-134,0 0 0,0-1-339,-4-4 1,-1 4-305,1-4 0,-7-2 827,-3-3 0,-4 4 0,0 0 0</inkml:trace>
  <inkml:trace contextRef="#ctx0" brushRef="#br2">16066 16804 7950,'-14'6'0,"2"-3"0,2 7 0,-2-1 0,2 5 0,-3 7 0,-1 3 0,-2 7 0,-3 2 0,4 7 0,-4-2 0,3-2 143,2 2 1,-1-6-389,1 1 0,5-3 135,-1-2 1,7-6-262,-2-3 371,4-9 0,1 2 0,0-4 0</inkml:trace>
  <inkml:trace contextRef="#ctx0" brushRef="#br2">16408 16676 7791,'-7'14'0,"4"0"470,-6 1 0,4-1-141,-4 0 0,4 6-99,-5 4 1,2 3-74,-1 1 1,-2 7 148,6 3 1,-1 2-83,1-2 1,4 3-45,-4-4 0,3 3-85,2-2 0,5 1-119,0-5 1,6-1-180,-2-5 0,-1-6 137,2-3 0,-1-3-189,5-2 164,0-6 0,1-2-74,-1-6 1,-5-6 45,1-3 1,-5-9 77,4-1 1,-6-6-63,2 1 1,-3-2 5,-2-3 0,-2 1 6,-3-1 1,-4 2 38,-10 4 1,3 2-194,-3 7 0,-3 1 53,-2 4 1,2 2-177,-2 7 0,2 2-18,-1 3 1,-3 9 385,7 10 0,-6 3 0,3 1 0</inkml:trace>
  <inkml:trace contextRef="#ctx0" brushRef="#br2">16834 16846 7557,'-12'-1'-303,"2"-4"250,4 4 488,6-6 0,6 9-158,4 3 0,4-4 147,5 4 0,1-2-180,4 2 0,4-4-151,1 4 1,1-5-130,8-5 0,0-3-67,4-6 0,-1 5-105,-3-1 1,2 6 117,-7-6 0,-1 7-1063,-9-2 1153,-2 4 0,-7-6 0,0-1 0</inkml:trace>
  <inkml:trace contextRef="#ctx0" brushRef="#br2">17005 16562 7950,'0'14'0,"5"7"189,-1 3 1,1 9-50,-5 5 1,5 14 323,0 5 0,-1 7-130,-4-2 1,0 0-305,0-6 1,0 0-3,0-4 0,0-9 153,0-10 1,0-5-1215,0-4 823,0-4 0,7-12-1147,2-3 1357,4-10 0,1-9 0,0-8 0</inkml:trace>
  <inkml:trace contextRef="#ctx0" brushRef="#br2">17446 16534 7950,'14'0'0,"0"11"557,0 3 1,0 10-113,1-1 0,2 4-79,-3 2 0,4 1-166,-9 3 1,-1 2-120,2 2 1,-7 3 83,1-7 0,-2 0 0,-2-4 0,-2-1-237,-2 1 0,1-7 90,-7-3 0,-1-5-298,-8-5 1,2 2 168,-7-6 0,5 5-111,-5-6 0,2 6 58,-2-5 1,-1 4 81,6-4 143,0 0 168,5 1 0,8-5-50,6 4 0,8 2-144,11-3 1,3 1-120,6-5 1,5 0 143,1 0 1,3 0-396,-3 0 1,5-6 60,-1-4 0,2 2-78,-3-1 0,5 1-98,-5-2 0,-3-1-345,-6 7 1,-6-1 73,-8 5 721,-6 0 0,5-6 0,-5-2 0</inkml:trace>
  <inkml:trace contextRef="#ctx0" brushRef="#br2">17815 16662 7950,'14'0'0,"1"0"83,-1 0 0,0 8 46,0 6 1,1 2 477,-1 7 1,5-4-188,0 5 1,4-2-457,-4 2 0,7-2 77,-3-3 1,-1-8-155,2 3 0,0-4-248,4-1 0,-4-3-322,0-6 0,-5 0 387,4 0 296,-12 0 0,8 0 0,-11 0 0</inkml:trace>
  <inkml:trace contextRef="#ctx0" brushRef="#br2">18128 16704 7950,'-8'0'1237,"0"0"-984,4 0 0,0 7-86,-5 2 1,-1 4-95,-4 1 1,0 2-169,0 3 0,-2-2 93,-3 7 1,2-2-112,-7 2 1,10-2 48,-5-3 1,11-4-441,-6 4 0,9-3 64,0-2 0,4-4-141,1-1 1,0-4 580,0 5 0,12-7 0,4 3 0</inkml:trace>
  <inkml:trace contextRef="#ctx0" brushRef="#br2">18540 16576 7950,'-1'-14'-39,"-4"0"0,-4 6 182,-10 3 0,3 4 254,-3 1 1,-3 6-148,-2 3 0,-1 6 91,1 4 0,2 3 23,3 6 0,8-1-98,-3-3 1,9 1-137,0-6 0,4 5 91,1-5 1,1-5-491,4-5 1,3-6 84,6 2 1,5-3-132,0-2 0,2-7 151,-2-2 0,-2-4-52,7-1 1,-5 0-5,4 0 0,-5 0 3,1-1 1,-4 6 125,0-1 1,-1 1-7,0-5 1,-1 4 194,-4 1-83,4-1 0,-10 1 171,6-1-165,-5 7 109,2-3 0,-6 12 212,0 4 0,-5 9-82,0 4 0,-1 4 145,1 2 0,2 5-74,-6 4 0,6 5-105,-2 4 0,-1 4-284,1 6 0,0-10-419,5 0 1,0-12 157,0 3 1,0-8-542,0-6 860,0-4 0,6-5 0,2-1 0</inkml:trace>
  <inkml:trace contextRef="#ctx0" brushRef="#br2">12711 18169 7950,'0'-8'-22,"0"1"1,2 9 381,2 3 0,11 1-228,8 3 1,12 4-50,8-3 1,1-4-351,8-1 0,-5-4 118,6-1 0,-8 0-38,3 0 0,-10-6 71,-5-4 0,-9-1-334,-5 2 1,-8 3 449,-2 6 0,-12-7 0,1-1 0</inkml:trace>
  <inkml:trace contextRef="#ctx0" brushRef="#br2">12839 18055 7950,'8'-14'-114,"-3"-1"1,1 6-424,-1-1 529,6 7 0,-5-1 57,4 8 0,1 6 252,-7 9 0,1 9-69,-5 10 1,-1 6 76,-4 8 0,-1-6-168,-4 6 0,-3-1-51,4-4 0,-2-1-148,1-8 1,4 2-309,6-7 1,0-6-361,0-9 726,0-2 0,13-8 0,2-1 0</inkml:trace>
  <inkml:trace contextRef="#ctx0" brushRef="#br2">13550 17970 7950,'-14'0'-390,"0"0"1,4 0 469,1 0 0,1 1 200,-2 4-105,-2-4-68,4 12 1,-7-5 1,1 6 1,2 2 3,2 3 1,-3 9-9,4 10 0,-4 10 17,-1 4 1,0 2 4,0-2 0,6 3-125,3-3 1,3-5 113,2-4 0,0-3-193,0-12 1,4 2-136,5-11 1,2-6-276,13-9 0,0-4 149,4-4 0,0-11-564,1-8 902,-7-4 0,11-8 0,-3-1 0</inkml:trace>
  <inkml:trace contextRef="#ctx0" brushRef="#br2">13507 18339 6675,'21'0'783,"1"-1"-637,6-4 1,2 2-180,4-7 0,-4 5-76,3-4 1,-3 1-153,-2-1 1,-1 1-176,-3 3 0,-4 3 436,-5-2 0,-1 2 0,0 2 0</inkml:trace>
  <inkml:trace contextRef="#ctx0" brushRef="#br2">13820 18041 7950,'8'1'-126,"-3"4"0,-4 9-172,-1 10 0,0 0 346,0 4 0,0-1 246,0 11 1,0-2-132,0 2 0,0 1-48,0-5 1,0-1-228,0-5 0,0 1-2,0-1 0,0-4-170,0 0 0,0-7 225,0 2-599,0-10 658,0-2 0,0-7 0,0 0 0</inkml:trace>
  <inkml:trace contextRef="#ctx0" brushRef="#br2">13920 17927 7950,'14'0'0,"5"8"0,0 6 0,0 5 45,-5 5 1,0 3 203,0-4 0,-4 9-87,-1 1 0,-6 2-5,2-2 1,-3-3-112,-2 3 1,0 2 26,0-2 0,-7 0 78,-2-4 0,1-6-333,-1 1 0,-1 0 58,-4 4 1,0-4-431,-1 0 0,3-7 116,2 2 438,-2-10 0,-2 4 0,-9-5 0</inkml:trace>
  <inkml:trace contextRef="#ctx0" brushRef="#br2">14218 18112 7950,'22'6'-132,"4"-1"66,-7 9 1,4-3 214,-4 8 1,2-6-111,-2 1 0,1-3 94,4 8 0,-2-3-65,-3-2 0,-3-5-376,3 1 1,-3-7 14,-2 2 0,-5-4-113,1-1 406,-1 0 0,-1 0 0,-2 0 0</inkml:trace>
  <inkml:trace contextRef="#ctx0" brushRef="#br2">14460 17955 7950,'-2'16'-881,"-2"3"1,-3-2 1029,-2 7 0,-2 0 114,6 4 1,-5 5 102,6 1 1,-7 5-322,1-1 0,-2-2 17,-3 2 0,1-1-227,0 1 1,1-4 73,4-5 0,-2-2-394,6-4 0,-4-7 485,4-6 0,-6-7 0,3 3 0</inkml:trace>
  <inkml:trace contextRef="#ctx0" brushRef="#br2">14588 17842 7950,'28'0'0,"-1"1"-90,-3 4 0,1 3 131,-6 6 0,-2 0 375,-7 0 1,-4 7-72,-6 3 1,-1 3-267,-4 1 1,-3 0-40,-6 1 1,-5 4-117,0 0 0,-2 0 50,2-4 0,4-6-191,-4 1 1,8-6-30,1 1 1,7-8-33,-2-2 163,4 1 1,1-1 24,0 0 1,6-4 144,3 5 1,4-6 27,1 6 0,0-2 148,1 1 0,-1 4-97,0-4 1,-4-1 88,-1 2 1,-6-1-171,2 5 1,-3 1 51,-2-1 1,0 0-114,0 0 1,-7 1 92,-2-1 1,-4 2-315,-1 3 0,-5-4 57,0 4 1,0 0-224,5-5 0,-5 4-51,0-9 0,5-2 446,4-3 0,-6-8 0,-6-4 0</inkml:trace>
  <inkml:trace contextRef="#ctx0" brushRef="#br2">15043 18297 7950,'22'0'0,"-3"0"0,1 0 123,-1 0 1,0 0 13,-4 0 1,4-5 9,-1 0 0,8-4-222,-3 4 0,3-5-320,-3 6 1,3-6-78,-7 5 3,0 1 469,-12 4 0,6 0 0,-5 0 0</inkml:trace>
  <inkml:trace contextRef="#ctx0" brushRef="#br2">15114 17998 7950,'9'6'-78,"1"4"1,-5 9 251,4 4 1,-6 6 332,2 4 1,1 8-3,-1 6 0,0 7-141,-5-2 0,0 2-836,0-2 0,0 3 160,0-2 222,0-4 0,0 0 0,0-7 0</inkml:trace>
  <inkml:trace contextRef="#ctx0" brushRef="#br2">15867 17927 7950,'-19'5'-65,"1"-1"0,3 7 65,6-1 0,-1 3-161,-4 1 145,0 6 1,0 2 147,-1 7 0,-3 1-72,-1 3 0,-5-3 99,5 3 1,2-3-78,7-1 0,-1-7 164,6-3 1,1-3-22,4-2 0,1-2 0,4-2 0,9 1-147,10-6 0,3-1-167,1-4 1,7-1-274,3-4 0,9-9 192,5-10 0,2-1-452,-2 1 1,-3-3 258,-6 4 1,-9 2 362,-5 2 0,-7 3 0,-8 2 0</inkml:trace>
  <inkml:trace contextRef="#ctx0" brushRef="#br2">15811 18112 7950,'7'0'923,"0"6"-855,-7 4 1,0 13 92,0 6 0,0 13 54,0 1 1,0 4 33,0 1 0,0-2-28,0 6 1,0-8-251,0-1 0,0-2-675,0-8 408,0-6 1,1-8-246,4-10 1,-2-4-248,7-10 1,-1-9 165,5-10 622,1-9 0,-1-3 0,0-7 0</inkml:trace>
  <inkml:trace contextRef="#ctx0" brushRef="#br2">15995 18126 7950,'23'0'0,"3"2"362,-2 2 0,1 6-18,-1 9 1,4-2-115,1 7 1,-1-5-76,6 4 0,-4-4-121,-2 5 0,-1-7-63,-3 2 1,2-3-237,-2-2 0,-2-4-75,2-1 0,-7-5 234,2 0 1,-3-2-1474,-2-2 1579,-6 0 0,-2 6 0,-6 2 0</inkml:trace>
  <inkml:trace contextRef="#ctx0" brushRef="#br2">16308 18055 7809,'-5'14'402,"1"0"0,-7 12-43,1 2 1,2 5-228,-1 0 0,-1 2 34,-4 3 1,0 1-269,0-5 0,4 4-108,1-5 1,1 0-129,-2-5 0,-1-4-130,7 0 468,-1-7 0,5 4 0,0-7 0</inkml:trace>
  <inkml:trace contextRef="#ctx0" brushRef="#br2">16507 18112 7950,'-6'20'-98,"-4"4"0,3 4 282,-3 6 1,5-3 287,-4 7 0,6-2-163,-2 2 1,3 2 118,2-7 1,2 0-222,3-4 1,3-6 13,6 1 1,2-11-354,3 1 0,-2-11 103,7-3 0,-1-8-175,6-11 1,-2-8 105,-4-6 1,3-6-65,-7 1 1,-2-2-33,-8 2 1,-2-3-81,-7 3 0,-2 4 36,-3 0 1,-4 6 93,-10 4 0,-3 4-90,-7 6 0,-4 6 36,0 3 0,1 3 38,9 2 1,-1 3-46,10 7 0,-2-1-136,11 10 341,1 3 0,-3 1 0,-1 5 0</inkml:trace>
  <inkml:trace contextRef="#ctx0" brushRef="#br2">17033 18169 7950,'15'0'1545,"-1"4"-1034,0 1 1,2 1-529,3-1 1,3-3 32,6 2 0,2-2 38,3-2 0,2 0-143,3 0 1,-3-2-417,-7-2 1,-6 2-136,-3-3 0,-8 4 39,-1 1 38,-7 0 0,2 5 563,-10-1 0,-9 7 0,-8-3 0</inkml:trace>
  <inkml:trace contextRef="#ctx0" brushRef="#br2">17161 17970 7950,'7'-8'408,"-6"9"146,4 13 1,-4 9-71,-1 10 0,-4 9 65,-1 11 1,-1 7-540,1 1 0,-1 7-92,-4-2 0,-1-2-195,6-3 1,1-4 148,4-5 128,12-3 0,4-13 0,12-1 0</inkml:trace>
  <inkml:trace contextRef="#ctx0" brushRef="#br2">17645 17927 7950,'9'0'0,"1"0"0,-1 0-274,5 0 0,1 1 24,-1 4 1,0 3 252,0 6 1,-6 1-91,-3-1 1,1 0 64,-1 0 1,0 5 215,-5 0 0,-7 6 255,-2-1 1,-4 3-304,-1 1 1,0 1 35,0-1 0,-1-1-225,1-3 0,0 1 119,0-6 1,-1 0-464,1-5 182,6 0 203,2 1 1,6-6 82,0 1 0,2-7 179,2 1 0,6 3-171,9-2 0,-2-1 103,7-4 0,0 0 21,4 0 0,-6 5-25,-3 0 1,2 4-77,-2-4 1,-5 4 21,-5-4 1,-6 6-145,2-1 1,-5 4-25,-5 5 0,-4-3-94,-10 3 1,2 1-618,-7-1 1,0 0 359,-4-5 0,6-6-913,3-3 1298,-3-3 0,-1-2 0,-5 0 0</inkml:trace>
  <inkml:trace contextRef="#ctx0" brushRef="#br2">17972 18112 7950,'22'-7'519,"-3"7"1,-3 7-486,-2 7 1,0 5 465,0 0 0,0 5-165,1-6 1,-1 1-975,0-4 1,5-1 311,0 0 1,0-6-1208,-5-3 831,0-4 703,1-1 0,-8 0 0,0 0 0</inkml:trace>
  <inkml:trace contextRef="#ctx0" brushRef="#br2">18185 17955 7950,'-14'2'291,"-1"3"1,6 3 30,0 6 1,-1 5-96,-4 0 0,0 11-143,-1-2 1,-4 5 22,0 0 0,-4-3-49,4 4 0,-5 0-123,5 0 1,0-1-218,5-5 1,0-1-672,0-3 0,6 1 953,3-6 0,3 0 0,2-5 0</inkml:trace>
  <inkml:trace contextRef="#ctx0" brushRef="#br2">18683 17884 7950,'-2'-22'334,"-3"3"0,-3 8-347,-6 2 0,-5 1-576,0-2 0,-6 4 749,1 6 0,-3 0-35,-1 0 0,0 6-66,-1 4 0,2 2-65,4 3 1,2 4 503,7 0 1,6 6-194,3-2 1,4 0-47,1 0 0,11 6-244,3 4 1,5 5-77,0-5 1,-2 2 47,7-2 0,-2-3-147,2 3 0,-5-3 34,-10-1 1,2 4 95,-6 0 0,-2 2-62,-8-2 1,-3-3 22,-6 3 0,-5-3 188,0-2 0,-6-5 14,1-5 1,4-2 121,1-1 1,3-6 324,2 0-372,0-5 1,1 0 73,3-8 1,6-6-78,8-9 0,4-5-439,7-9 0,5-5 181,4-9 1,4 0-374,5-10 1,-1-3-135,6-11 1,-7 0 349,3-1 0,-11 12 77,-4 4 1,-4 15-143,-6 3 109,-3 6 0,-14 12 75,-6 5 0,-6 9-289,-9 11 0,1 4 95,-1 10 0,3-1-575,2 5 860,-3-5 0,11 8 0,-4-3 0</inkml:trace>
  <inkml:trace contextRef="#ctx0" brushRef="#br2">19038 18012 8842,'2'8'1414,"2"-3"0,4 1-1473,6-1 0,7 0-84,3-5 0,3 0-317,1 0 1,-1 0-451,-3 0 910,2 6 0,-4-4 0,7 4 0</inkml:trace>
  <inkml:trace contextRef="#ctx0" brushRef="#br2">18953 18339 9735,'0'-14'2516,"12"1"-2082,7 4 0,8-2-115,6 6 1,2-4-85,3 4 1,8 0-104,-4 5 0,0 0-210,-5 0 0,0 5-397,1 0 0,-4 4-2438,-5-4 2913,6 6 0,-5-3 0,4 6 0</inkml:trace>
  <inkml:trace contextRef="#ctx0" brushRef="#br2">19891 17870 7950,'-6'-14'0,"3"0"100,-7-1 0,2 0 13,-1-4 0,-4 3 217,4-3 0,-2 2-164,1-2 0,-3 3-38,4-3 0,-8 3 33,-2 2 1,-2 6-4,2 3 1,3 4 234,-3 1-293,4 0 0,-4 11 21,0 3 0,4 10-15,6-1 1,1 4-81,-1 2 0,2-1 112,7 0 1,2-5-331,3-5 0,9-2 106,10-2 1,2-6-356,3-3 1,-1-10 119,1-4 0,-1-8-20,1-2 0,-1-7 30,0 3 1,-5-4-59,-5-2 0,-2 7 359,-2 3 0,-4 10-187,-1 4 600,-5 3 0,0 15-213,-8 6 0,-4 13 150,-7 6 0,6 7 42,0 3 1,-1 5 180,-4 0 1,1 3-286,4 6 1,1-5-106,3 0 1,4 0-632,-4-5 0,3-8 291,2-1 0,2-10-731,3 0 0,-2-8-59,6-1 957,1-7 0,4-2 0,0-9 0</inkml:trace>
  <inkml:trace contextRef="#ctx0" brushRef="#br2">20247 17742 7950,'0'14'0,"0"1"0,0 5 575,0 4 1,0 14-50,0 4 1,-5 17 73,0 2 0,-6 18-870,6-37 0,0 2 0,2 3 0,-1 0 351,-1 1 1,0-1 0,1 3 0,-1 0-536,-2 2 1,-1 0 0,2-2-1,0-1 454,1 1 0,0 0 0,-1-3 0,0-1 0,2-3 0,0-1 0</inkml:trace>
  <inkml:trace contextRef="#ctx0" brushRef="#br2">24853 8203 7888,'5'-24'0,"0"0"0,1 6-48,-1-6 1,-4 5 47,4-5 1,-4 5 415,-1-4 1,0 0-290,0 0 0,0-3-208,0 8 0,0-6 188,0 5 1,-6 0-3,-3 5 1,1-1 240,-2 1-36,1 6 1,-1 2 159,1 6-360,6 0 1,-10 8-38,4 6 1,-6 13 28,-4 11 1,-3 9-168,-6 5 1,4-1 123,0 1 1,7-6-64,-2 1 0,10-9-71,4-5 1,3-9-71,2-5 0,7-8 24,2-1 1,5-7-61,5 1 0,-1-8-71,5-6 1,1-7 56,5-2 0,-1-5 16,0 5 1,-1-4 80,-3 4 0,-4 1 77,-5 9 0,-1-2-95,0 6 1,-4 2 289,-1 8 0,-6 4 79,2 10 1,-5 5 101,-5 9 0,-3 5 113,-6 9 0,0 1-152,0 8 0,4 0-171,1 10 0,1-1-111,-2 1 0,-1-4-189,7-10 0,-1-9 93,5-10 1,0-5-579,0-4 0,1-5-21,4-10 0,-2-2-961,7-7 1622,-7-7 0,10-13 0,-6-10 0</inkml:trace>
  <inkml:trace contextRef="#ctx0" brushRef="#br2">25223 8160 7924,'0'14'254,"0"2"179,0 3 1,0 3 636,0 7 0,0 7-405,0 7 1,-7 6-230,-2 8 0,-8 6-122,-2 3 1,-5-1-191,5 1 1,0-7-780,5-3 0,1-2 655,4-11 0,-4 9 0,5-8 0</inkml:trace>
  <inkml:trace contextRef="#ctx0" brushRef="#br2">2119 4962 8220,'-6'7'0,"4"0"-322,-4-7 1,4 0 113,-3 0 266,4-7 0,-6 4 489,7-6-269,0 6 186,0-4-120,0 1-111,0 4 72,0-4-214,0 6 103,0 0-113,0-6 0,5-2-79,0-6 0,1-1 102,-1 1 0,-3 0-40,2 0 1,3 0 33,-3-1 0,6 6-49,-5-1 1,1 1-13,-1-5 0,-2 4 2,6 1 1,-6-1-50,2-4 0,1 5 77,-1-1 1,5 1-178,-6-6 205,8 1-95,-5-6 1,8 4 28,-1-3 1,-5 3-79,1 2 0,-2 0 41,1-1 0,2 1-6,-6 0 0,6 5 11,-1-1 0,-4 1 10,-1-6 0,1 1 100,-1 0 1,4 0-96,-4 0 1,0 4 49,-5 1 1,4 4-14,1-5 6,0 7 1,0-5-20,-1 4 1,3 2 3,-3-3 1,-1 4-48,7 1 1,-5-5 43,4 0 0,-4-1-46,4 1 0,1 2 30,4-7 1,-4 7-67,-1-1 1,1-3 55,4 3 1,-5-1-41,1 5 0,-2-2 30,1-3 1,4 4 94,-4-4 0,-1 4 56,2 1 1,-6 0-102,6 0 22,-1 0 1,1 0 17,-1 0-1,1-7 1,-1 6-26,1-4 0,-6 3-44,6 2 0,-5 0 40,4 0 0,-4 0 55,4 0-34,1 0-40,4 0 0,0 0-4,0 0 1,-4 0 7,-1 0 1,-4 0-64,5 0 0,-6 0 62,6 0 1,-5 2-58,4 3 70,-6-4 35,10 6-14,-5-7 8,6 6 25,0-5-42,0 6-124,1-1 128,-1-4-172,0 4 123,0-6 0,-4 0-104,-1 0 1,-4 0 74,4 0 0,-4 0-7,5 0 1,-6 0-24,6 0 17,-7 0 25,10 0-19,-5 6-33,6-4 31,0 4-39,0-6 50,0 0 0,1-1-5,-1-4 1,-5 3-7,1-2 0,-1 2 2,6 2 1,-6 0 19,1 0 0,-1 0-26,5 0-26,0 0 1,1 0 20,-1 0-14,0-6 0,0 4 25,1-3 0,-6-1-6,0 1 1,-1-1 16,2 1 0,2 4-34,-2-4 52,3-3 1,1 5-40,0-7 1,-4 6 26,-1-6 0,-1 5-22,1-4 0,4-1 13,-4-4 0,-1 5-30,2-1 1,-5 2 21,4-1 1,-4-4-65,4 4 1,-6 1 58,2-2 1,2 6-20,-3-6 1,3 7-4,-3-2 31,-2-3-76,4 1 44,-6-8 0,2 6 24,3-1 0,-4 6 0,4-6 0,-4 5 34,-1-4-36,0 6 2,0-10 1,0 10-53,0-6 0,5 4 46,0-5 1,0 6-18,-5-6-8,0 7 103,0-10 2,6 12 1,-4-7-87,2 3 150,-2 3-124,-2-4 224,0 6-191,0 0 39,0-6-11,0 4 123,0-4-202,0 6 78,0 0 1,0 6-68,0 2 0,0 6 26,0 1 0,0-6-57,0 1 1,0-6 34,0 6 0,0-5-7,0 4 0,0-4 117,0 4-91,0-6 23,0 10 1,0-10-14,0 7 2,0-1 0,0 1 14,0-1 5,0 1 0,0 4-4,0 0 0,0-5 45,0 1-87,0-7 1,1 8 53,4-6-50,-3 6 0,4-8 48,-6 7-81,0-7 59,6 9 146,-4-4-159,11 6 1,-10-4 44,6-1 23,-6 1 0,5-1-51,-3 1 0,-3-5-12,2 4 1,0-6 61,0 2-165,-2 3 108,10-7 0,-8 11-75,5-8 1,-4 3 66,4-3-12,-5-2 78,8 11 1,-6-10-75,4 6 1,-2-6 110,-3 2-72,-4-3 20,12-2 1,-10 4 6,6 1-26,-5 0-38,8-5 1,-9 0-6,7 0 0,-5 0 16,4 0 19,-6 0-114,10 0 86,-5 0 1,1 0-34,1 0 1,-6 0 37,6 0-58,-7 0 34,10 0 0,-5 0 1,1 0-5,1 0 11,-7 0-37,9 0 13,-10 0-3,11 0 1,-10 0 3,6 0 8,-6 0-3,10 0 0,-5-6 39,6 4 1,-4-4-32,-1 6 0,-4 0 38,4 0 1,-4-2-30,5-3 0,-6 4-10,6-4 0,-5 3 20,4 2-34,-6 0 0,10 0 9,-4 0 0,-1 0-3,2 0 1,-6 0-44,6 0 0,-5 0 48,4 0 1,-4 0-59,4 0 0,-4 0 49,5 0 1,-6 5-104,6 0 70,-7 0 13,10 1 0,-7-3 19,3 7 0,2-6 1,-6 6 1,5-5 52,-6 4 1,3-1-57,-3 1 0,0 4 58,5-3 1,-4-3-60,4 3 44,-6-7 1,5 8-24,-3-6 3,-3 0 0,6-1 0,-4 1 1,-2 0 73,4 1 0,-4-3-71,3 7 0,-4-5 278,4 4-260,-4 0 0,-1 6 79,0-1 0,2-1-58,3-4 0,-4 4 21,4-4 1,-3 4-12,-2 1-32,6 0 1,-4 0 20,2 1 1,3 4-5,-3 0 1,3 1 118,-3-1 0,-2-2-112,3 7 0,1-2 6,-1 2 0,4 1 9,-4-6 0,0 0-201,-5-5 0,1-4-963,4-1-885,-3-6 1990,4 4 0,-12-14 0,-2 0 0</inkml:trace>
  <inkml:trace contextRef="#ctx0" brushRef="#br2">2090 5004 8401,'-6'-8'-911,"5"-4"0,-7 5 1040,3-2 0,3 1 12,-2 3-144,-4 4 55,6-6-32,-4 7 0,6 0-2,0 0 166,0 7 0,0-4-3,0 6 22,6-6-98,2 10 6,0-11-60,5 4-9,-12-6 1,-1 0 119,-9 0-114,-4 0 1,-6 0-81,0 0 1,0 0 58,5 0 0,0 0 14,-1 0 1,1-2-35,0-2 59,0 2-191,0-11 143,6 6-48,1-8 0,14 3 42,2 2 1,10 4 28,5 6 1,3 0 29,1 0 1,1 5 5,-1-1 1,-6 7 37,-3-1 1,-3 3-70,-2 1 0,-4 0 201,-1 0 0,-6 0-121,2 1 1,-5-1 53,-5 0 0,2-1-80,-6-4 1,-1 2-186,-4-6 1,-5 0 32,0-5 1,-2 0-122,2 0 1,-1-7 25,-4-2 1,4-4 138,5-1 1,1-5-196,0 0 0,5 0-85,-1 5 315,7 6 1,-3 0-149,6 3 254,0 4-150,6 1 1,2 6 20,6 4 0,-4 1-312,-1-7 0,0 1-79,6-5 387,-1 0 0,0-6 0,0-2 0</inkml:trace>
  <inkml:trace contextRef="#ctx0" brushRef="#br2">4479 4976 8116,'0'8'-527,"-2"-2"383,-2-6 1,2 2-462,-3 2 438,-3-2 234,7 4 71,-12-6-75,12 0 0,-10-6 206,6-4-218,0 4 1,5-7 80,0 4 0,-1-4 5,-4-1 0,3 5 319,-2-1-248,2 1-76,2-6 0,0 6 142,0-1-14,0 7 12,0-3 45,0 6-183,0 0 1,6 0 111,4 0-149,2 0 0,3 0-368,-1 0 1,-5 5 150,1-1 0,-5 6 181,4-5 1,-6 6 22,2-2 0,-4 4-21,-1 1 0,0 0 12,0 1 1,-1 0-95,-4 4 1,-3-8 79,-6 4 0,0-6-47,0 1 0,-1-4 32,1-6 1,-5 0-102,0 0 1,0-6 86,5-4 1,0-7-143,0-2 0,6-5 34,3 5 0,3-6 28,2 1 1,2 4 73,3 1 1,3 3-3,6 2 0,6 6 29,4 3 0,8-1-61,1 1 0,-2 0 156,-7 5 0,1 6-123,-6 4 1,5 3 121,-5 1 0,-5 0-91,-4 0 0,-7 0 161,2 1 0,-4 4-80,-1 0 0,-1 1-49,-4-1 1,-3-2-140,-6 7 0,-5-6 128,0 0 1,-6-3-184,1-6 1,-3 2 106,-1-6 1,-1 0-159,1-5 1,1-7 15,3-2 0,0-8-41,10-2 0,-2-2 88,12 2 1,-1 2 28,5-7 1,0 7 117,0-2 1,11 3-110,3 2 1,10 4 104,0 1 0,7 1-84,2-2 1,1 4 129,-6 6 1,-4 0 10,-1 0 1,-5 0 104,1 0 0,-8 2 8,-2 2-95,-6 4 0,4 6 26,-7 1 0,-2 4-65,-3 0 1,-2 0-157,-8-5 1,1 5 161,0 0 1,-2 0-195,-3-5 0,-1-6 52,-4-4 1,2-2-52,3-2 0,3-2-43,-3-2 1,5-9-197,4-6 0,4-6 41,6 1 0,2-1 134,2 1 1,9 4 203,6 5 0,6 1-116,-1 0 1,3 6 233,1 3 0,1 4-86,-1 1 0,-6 1 38,-3 4 0,-3 3 57,-2 6 0,-4 0 74,-1 1 0,-6 4 67,2 0 0,-3 4-140,-2-4 0,-7 6-180,-2-1 1,-4-2 118,-1 2 0,-5-2-193,0 2 0,-6-4 57,1-5 0,2-6 28,-2 1 1,5-7-156,-4 1 0,4-4 36,-5-4 0,11-12-232,-1-13 1,9-2 121,1-12 1,4 5-21,4-4 0,11 1 130,8 7 0,4 3 106,2 7 1,1 4-34,3 5 0,-3 3 228,3 2 0,-8 4-72,-1 6 0,-7 2 169,2 2 0,-5 4 105,-4 6 0,-4 2-146,-6 3 1,0-3-34,0 3 1,-1 3-73,-4 2 0,-3-2-138,-6 1 0,0 0 25,-1 0 1,-4-2-268,1-7 0,-6 0 157,5 0 0,-2-6-134,2-3 0,4-3-61,-4-2 1,-2-11 155,2-4 0,6-7-116,9 3 1,2-6 147,2 1 0,2 2-11,2-1 1,6 5-13,9-1 1,3 0 223,6 5 0,1-2 46,-1 12 0,-1-1 76,-3 5 1,1 0 72,-6 0 1,0 1-110,-5 4 1,-4 3 55,-1 6 1,-6 5-70,2 0 1,-3 0 125,-2-5 1,-7 1-98,-2-1 0,-5 3-241,-5-3 1,1 4-151,-5-9 1,1-2 107,-2-3 1,-3-2-20,3-2 1,2-6 9,-1-4 0,5-7-183,-1-2 0,0-5 23,5 5 0,-2 0-356,11 5 0,1 0 605,4-1 0,6-5 0,2-2 0</inkml:trace>
  <inkml:trace contextRef="#ctx0" brushRef="#br2">12711 8189 8271,'0'-8'-724,"11"1"569,3 7 0,10 0 259,0 0 1,4-1-152,5-4 1,8-4 144,7-10 0,-1-3-70,-4-7 0,0-1-173,-1-3 0,-7 0-34,-7 0 1,-5 1 32,-9 13 1,-6 5-112,-4 4 1,-2 10 140,-2 5 1,-13 12 115,-6 21 0,-8 11 0,-6 13 0,-3 6-357,-7-2 0,1-1 357,-1 1 0,2-6 0,3 2 0,3-10 80,7-5 1,7-9-7,7-4 1,1-11 1034,9-4-761,-1-3 1,8-10 3,7-6 1,7-12-175,16-12 1,5-8-15,9-1 0,2-5-421,4 5 0,-6-3 534,-9 7 1,-5 1-906,-9 14 0,-4-2 9,-5 11-183,-8 0 802,0 5 0,-20 7 0,-3 1 0</inkml:trace>
  <inkml:trace contextRef="#ctx0" brushRef="#br2">12910 8331 8271,'-8'-8'-759,"2"2"778,19 25 0,-2 1 184,12 23 0,1 3 302,4 10 0,-1 6-748,-3 0 0,1 2 363,-6-7 0,2 2-333,-2-12 0,-3 0 177,2-4 1,-2-7-344,-1-2 1,-1-9 122,0-1 0,-5-13-295,1-2 230,-7-6 1,3-11 126,-6-6 0,0-8 194,0-11 0,-6-3 0,-2-7 0</inkml:trace>
  <inkml:trace contextRef="#ctx0" brushRef="#br2">13195 8373 8271,'6'-14'0,"2"2"-262,6 2 0,0-1 127,0 6 0,1-4 454,-1 4 1,-5 0-56,1 5 1,-2 2-276,1 3-68,-3 3 86,-6 6 1,0 6-142,0 4 1,-1 8 128,-4 1 1,-3 2-150,-6-2 1,1-10-12,4 1 0,-2-6 8,6-4-33,0-6 0,5-4 76,0-8 1,2-6 81,3-9 0,3 3-2,6-3 0,0 4 145,0 0 0,0 8-110,1 2 0,-1 5 124,0 5 1,0 4 21,1 10 0,-8 3-81,-2 7 1,-3 1 101,-2 3 1,0-3-117,0 3 1,0-8 96,0-1 1,0-7 17,0 2-221,0-9 90,0-4 0,0-8 3,0-2 0,-5-7-315,0-13 1,-1-6 97,1-13 0,4-1-40,-4-3 0,-1-4 93,1-6 0,0 0-180,5 0 0,-5 2 88,1 3 0,-1-2 121,5 7 1,0 1 133,0 8 0,0 5 102,0 9 81,0 4-128,0 6 1,0 14 224,0 9 0,5 10-51,-1 9 0,6 7 52,-5 3 1,1 3-33,-1 2 1,-2 0 11,6-1 1,-4-1-316,5-3 0,-1 0 126,5-10 0,0-2-133,1-12 0,0-1 86,4-4 1,4-9-259,5-9 1,-4-17 44,-1-7 1,-1-8-196,2-6 1,-3-4 27,-7-6 0,0 0 30,0 1 1,-6 0 120,-3 4 1,-3 10 26,-2 8 1,-7 11 104,-2 4 1,-4 4-98,-1 6 0,0 6 212,-1 12 1,1 7-33,0 13 0,0 7 298,0 7 0,6-1-87,3 6 1,-1-4 68,1-2 1,0 0-217,5-5 1,6-2 13,4-6 1,3-6-217,1 1 0,0-11 124,0 1 1,0-9-228,1-1 1,-1-10 38,0-8 1,0-8-55,1-11 0,-1 1 32,0-6 0,0-5 37,0-4 0,1-2 69,-1 2 0,-6 4-3,-3 0 1,1 4 89,-1 10 0,-1-1-82,-4 11 1,-6 7 266,-3 7-249,-4 3 1,-1 6 383,-1 5 0,3 4-114,2 15 1,4 4 282,6 10 0,0-1-89,0-3 0,6-3-129,4-6 0,9-3-356,4-2 1,6-10 142,4-9 1,3-13-715,7-11 1,8-17 637,5-21 0,-24 23 0,0-1 0,3-5 0,1 1 0</inkml:trace>
  <inkml:trace contextRef="#ctx0" brushRef="#br2">16493 6810 8345,'-8'-7'-872,"-5"6"1041,6-12 1,-3 12 1061,1-4-1141,5 3-93,-2 2 0,6-1 115,0-4 1,2 2-133,2-7 0,4 1 102,7-5 0,4-7 34,-1-3 1,13-7-99,-3-2 1,11-12 76,4 3 0,0-10-543,4-1 0,-3-3 209,-1-6 0,-2 5-103,-3 0 1,-3 8 162,-7 11 1,-4 10-146,0 9 0,-12 5-784,2 4 1108,-9 4 0,0 12 0,-10 4 0,-9 9 0,-8 3 0</inkml:trace>
  <inkml:trace contextRef="#ctx0" brushRef="#br2">16905 6085 8345,'0'-15'0,"0"1"-175,0 0 1,7 1 214,2 4 1,4-2 23,1 6 1,0 0 79,0 5 1,1 0 0,-1 0 1,5 0-89,0 0 0,0 0 105,-5 0 0,5 0-149,0 0 1,0 0 195,-5 0-346,0 0 245,0 0-304,-6 0 145,-1 0 1,-15 13 53,-6 6 0,-9 19-196,-10 9 1,-1 18 142,-4 6 0,20-34 0,2 0-459,-7 34 0,2-7 20,7-8 371,6-11 1,2-11 0,6-5 0</inkml:trace>
  <inkml:trace contextRef="#ctx0" brushRef="#br3">4763 4962 7869,'0'-15'-259,"-1"6"-65,-4-1 1,3 1 384,-2-5 1,2-1 298,2 1 0,0-2-129,0-3 0,-1 8 71,-4-3 0,3 3 14,-2-3-192,2 6 0,2 0 398,0 3-350,0 4 1,0-2-105,0 12 1,0 2 130,0 13 1,-5 0-45,0 4 1,1 0-36,4 1 1,0 1-75,0 3 0,0-6 62,0 6 1,0-11-17,0 7 0,0-9 58,0 4 1,0-7-32,0 2 0,-2-1-5,-3 1 1,4 1 11,-4 4 1,4 3-131,1-4 0,0 6 113,0 4 0,0-3-101,0 3 0,0 3 21,0 2 0,0 3 19,0 2 0,0-2-22,0-3 0,0 2 35,0-7 0,0 5 79,0-5 1,0 0-72,0-5 1,0 1 88,0-1 1,4 1-79,1-1 1,0 5-12,-5 0 0,1 1-1,4-6 1,-3 2-3,2 3 0,3-3-81,-3 3 0,6-3 47,-5-1 0,1 4 62,-1 0 0,-4-1-38,4-8 1,-3 2 150,-2-2 1,4 3-92,1 1 0,0-4 59,-5 0 1,0-1-90,0 6 0,0-2 11,0-4 0,0 4-101,0-3 0,1 3 67,4 1 0,-3 1-86,2-1 1,-2 1 49,-2-1 1,0 0-36,0 1 1,0-2 42,0-4 1,2 9 11,2-4 0,-2 4-36,3-4 1,-4 6 11,-1-1 0,5 2-73,0-2 1,-1-2 81,-4 7 0,0-6-53,0 1 0,0 2 38,0-2 0,0 0 85,0-5 0,5-4-85,0 0 1,0 0 65,-5 4 1,0 0-50,0 1 1,0 1 11,0 3 0,4-3-82,1 3 0,0-1 75,-5 1 0,1-3-88,4 3 1,-3-3 70,3-1 1,-4-1-32,-1 0 0,2 1 8,2-1 1,-2 1 81,3-1 1,-4 1-37,-1-1 1,0 2 14,0 3 0,0-3-74,0 3 1,0-3 42,0-1 1,0-1-15,0 1 1,0-1 13,0 1 0,0-3-38,0-2 1,2 1 27,3-6 1,-4 5-64,4-5 0,-2 0 30,2-5 1,-4 0 3,4 1 0,-3-6-237,-2 1 0,0-6-79,0 6-1500,0-7 761,0 3 60,0-6 1,-5-19 65,0-9 939,1-29 0,4-9 0,0 23 0,0 0 0</inkml:trace>
  <inkml:trace contextRef="#ctx0" brushRef="#br3">4877 5217 7928,'-20'0'0,"4"-1"-89,-3-4 1,5 2-356,4-7 618,-3 1 0,7-5 393,-3 0 0,1-1-71,3 1 0,3 0-142,-2 0 0,2-1 189,2 1-351,6 0 0,-4 0 14,3 0 1,1-1 12,-1 1 1,4 5 248,-4-1-29,6 7-177,-3-3-16,6 6 0,0 0-27,1 0 1,-6 0-20,1 0 0,-1 0 17,5 0 0,2 0-64,3 0 1,-2 0 45,7 0 1,5 0-145,4 0 0,2 0 75,-2 0 1,1-2-208,4-3 1,-3 4 83,-6-4 1,-1-1-72,0 1 0,-1 0 15,-3 5 0,3-4 118,-3-1 0,-2-5 196,1 6 1,6-7-138,4 1 0,2 2-72,-2-1 0,2 4 41,3-5 1,3 6 134,-3-6 0,-2 6-27,2-6 0,-2 5-42,2-4 1,2 4-59,-7-4 0,1 4-101,0-5 0,-3 1-107,7-5 1,0 4 117,5 1 0,-1 1-94,1-2 1,4-2 75,1 2 1,-6 2 23,-4-1 1,-6 6-11,1-2 0,-3-1 112,-1 1 0,-6 0-67,1 5 0,-5 0 30,5 0 0,-5 0-126,4 0 1,1 0 96,4 0 1,2 0-171,4 0 0,-3 0 93,7 0 1,-6-1-138,1-4 1,2 3 73,-2-2 0,0 2 43,-5 2 1,-1-2 18,-3-2 1,1 2 16,-6-3 0,0 4 92,-5 1 1,1 0-111,-1 0 0,0 0 107,0 0 1,0 0-75,1 0 0,-1 0 10,0 0 0,5 0-63,0 0 1,5 0-15,-5 0 1,6 0-1,-1 0 1,3 0-134,1 0 1,-1 0 137,-3 0 1,2 0-2,-2 0 0,-2 0 59,2 0 1,-2 0-59,2 0 1,-2 0 58,-3 0 0,-3 0-46,3 0 1,-4 0 93,0 0 0,-1 0-36,0 0 0,0 1-5,0 4 1,1-3-107,-1 2 0,6-2 80,4-2 1,5 0-161,4 0 0,-3 0 87,3 0 1,2 0-59,-2 0 1,-2 5 112,-7-1 1,1 3-4,-6-2 1,-4-4 120,-6 4 195,1 3 0,-3-5-43,-2 6 0,-2-4 86,2 5-197,-3-7 82,4 9-229,-6-4 0,0 2-31,0-1 0,0-4-229,0 4 158,0 1 1,0 4 105,0 0 1,0 1 8,0-1 1,0 5-20,0 0 1,-2 6 1,-2-1 1,0 3-7,-5 1 12,6 7 1,-3-4 1,6 7 0,0-6 1,0 1 5,0-3 1,0 0-3,0 3 1,0-3-4,0 3 0,4-3-12,1-1 0,1-1 6,-1 1 0,-3-1-134,2 1 0,-2 5 80,-2 4 0,5 3 55,-1 2 1,1 0-14,-5-1 1,2-1 39,2-3 0,-2 3-35,3-3 0,-2-3 14,2-2 0,-4 2-31,4-2 1,-3 5 26,-2-5 1,4 7-90,1-2 0,0 1 76,-5-1 0,0 1 1,0-5 1,0 3 16,0-3 0,0 0 2,0 0 1,0-3-1,0 7 1,0-5 15,0 5 0,0-6-97,0 1 1,0 2 75,0-2 0,0 6-186,0-1 1,0-1 95,0 0 1,0 0-25,0 1 1,5 1 5,-1-6 1,3 5-12,-3-5 1,0 2 38,5-2 0,-4-1 6,4 6 1,-6-7 115,2 3 0,-2-6-58,2-4 1,-3 3 110,2-4 1,-2 4-85,-2 2 1,0-6 160,0 1 0,0-5-49,0 5 1,-5-5-37,0 4 0,1-4-15,4 5 0,0-2 11,0 2 1,0 3-49,0-4 0,0 3 28,0-3 0,0 4-76,0-3 1,0 7 62,0 3 0,0-1-82,0-5 1,0 2 85,0 3 1,0-3 46,0 4 1,0 0-38,0-1 1,0 5 2,0-4 1,0 3 105,0-3 0,0 8-103,0-4 1,0 13-118,0-4 1,0 2 84,0 3 1,4-1-487,1 1 1,1-5 203,-1-9 1,-3-3-204,3-7 1,1-10-932,-1-4 266,-1-9 1,-4-1-44,0-8 0,-8-6 1168,-6-9 0,-6-3 0,-9-6 0</inkml:trace>
  <inkml:trace contextRef="#ctx0" brushRef="#br3">4834 8729 7973,'-14'-8'0,"5"0"0,-1 3 392,1 4 302,1-6-145,-5 7-288,12-6 1,-4 3-87,10-7 0,3 6 0,6-6 0,0 6-32,0-6 0,5 7 81,0-2 0,6-1-164,-1 1 0,5-1 120,4 1 1,-2 3-31,7-2 0,-1-3 59,1 3 0,3-3 35,-4 3 0,0 2-16,1-3 0,-5-1 24,5 1 0,-5-4-53,5 4 0,0-6 13,4 1 0,3 3-165,2-3 0,4 2 98,6-1 1,-5-2-95,0 6 1,-6-5 28,1 6 0,-3-1 18,-1 5 0,0 0-19,-1 0 0,1-5 39,0 1 0,9-3-147,0 2 1,11-1 133,-6-3 0,3-4 147,-3 4 1,-5-4-133,0-1 0,0-1-405,5 1 1,6 2 250,4 2 1,-4-1 35,-2 6 0,1-4 104,-5 4 1,1-4-61,-10 4 0,1 0 105,-2 5 0,-1 0-102,6 0 0,0 2 126,5 2 1,-2-2-96,-3 3 0,-1-4 3,-4-1 1,-7 0 13,2 0 1,-7 0 8,3 0 1,-2 0 22,2 0 1,3-4-3,-3-1 1,8 0 158,2 5 0,-1 6-125,-4 4 1,-2-2 288,-3 1 1,1 1-251,-6 4 1,0 0-184,-4 0 0,-5 1-5,-1-1 1,-4-1 2,5-4 0,-7 2 172,2-6-430,-3 0 178,-2 1 0,-4-5-277,-1 4 194,-6-3-103,10-2-430,-11 0-7,4 0 192,-6 0 0,-2 0-889,-2 0 890,-4 0 1,-6 0 494,-1 0 0,1 0 0,0 0 0</inkml:trace>
  <inkml:trace contextRef="#ctx0" brushRef="#br2">19138 3440 7971,'-2'-8'0,"-3"4"-102,4-4 70,-6 6 0,7-2 520,0 8-269,0 10 0,2 15 10,3 9 1,-2 9 102,6 5 1,-6 16-84,2 8 1,-4-32-1,0 1-320,-1 2 1,0 0-1,0 2 1,0 0 202,0 1 0,0 0 0,0 1 0,0 0-26,0 4 1,0-1-1,-2-2 1,-1-1 29,1 3 0,-1 1 0,-1-1 0,-1 0 11,2-2 0,1 0 1,-1 3-1,0 0-14,0 0 0,1-1 0,1 2 1,0-1-78,-1 0 0,0-1 0,1-1 0,0 0 139,1-3 1,0-1-141,0-2 1,0-1 0,0 3 0,0-1-29,0-3 0,0 0 0,0-2 0,0-1-111,0 39 1,5-13-127,0-2 0,6-11-1,-2-3 1,4-7-220,1-3 0,-5-1-374,1-8 453,-7-6 10,3-6 0,-4-8-758,3-4 294,-4-3 412,-1-25 0,-8 0 340,-6-19 0,6-6-969,4-8 1022,-4-9 0,0-11 0,-6-7 0</inkml:trace>
  <inkml:trace contextRef="#ctx0" brushRef="#br2">19792 3085 8053,'14'-14'0,"0"1"34,0 4 1,5 2 199,0 7 1,6 0 232,-1 0 1,1 0-131,-1 0-156,9 0 1,-6 0 28,16 0 0,4 0 0,15 0 0,3-1-249,6-4 1,0-3 32,0-6 0,-2 0-154,-2-1 1,8 6-40,1-1 0,-35 9 0,0-1 147,2 0 1,0 0-1,-2 1 1,0 0-81,35 1 0,-5 0 6,-10 0 1,-2 6 68,2 4 1,3 7 4,-3 2 0,-4 2 26,-5-2 1,-6-2 25,1 7 0,-7-7-4,-2 2 1,-8-3 0,-2-2 0,-1 0 368,-8 0-368,0-6 290,2 5 0,-10-7-285,3 4 1,-3 1 150,3-6 1,-4 1-110,-1-1 0,-1-2 5,2 6 0,-3-4 55,-2 5-16,3-1 0,5 5 13,-4 0 1,2 2 157,-6 3-205,6-3 39,-3 5 0,0-6 376,-3 4-372,-4-3-28,-1 11 0,5-7 38,0 4 0,-1 3-52,-4-3 1,-1-2-13,-4 1 1,3 1 22,-2 5 0,2-1-3,2 0 0,0 7-120,0 3-75,0 3 131,0 2 0,5 4-87,0 1 0,1 1 51,-1-2 1,-4-1-8,4 6 1,-3 0 15,-2 5 1,0 1-13,0 4 1,0 3-248,0 6 0,-2 5 303,-3-1 0,2 4 138,-2-38 1,1-1-71,2 0 1,0 1-214,-4 7 0,0 1 0,5-2 0,0 0 360,-1 2 1,0 1-1020,1-3 1,0-1 820,-2 6 1,0 1 0,2-2-1,0 2 23,-1 3 0,-1 2 1,2 0-1,1-1-237,0-5 0,0 0 0,0 3 0,0 1 135,0-2 0,0 1 1,0-2-1,0 0 51,0-1 0,0 0 1,0-7-1,0-2 30,0 38 1,6-5-1145,4-10 495,-4 0 385,0-21 1,-1 2-685,0-9 0,-1-10 1890,-4-9-977,0-9 0,0-18 0</inkml:trace>
  <inkml:trace contextRef="#ctx0" brushRef="#br2">18811 6781 7965,'-23'0'1502,"3"0"-645,6 0-796,6 0 1,8 0-340,9 0 1,10 0 216,5 0 1,11 0-47,7 0 0,14-1 20,10-4-1575,10 3 1791,3-4 1,0 1-25,-3 1 0,-36-1 1,0 0-207,2 3 1,1-1-1,3-2 1,2-1 182,4 2 1,0-1-1,-2-1 1,-1-1 32,1 0 1,0 0 0,6 0-1,0 0 21,1 0 0,0 0 0,4-1 0,1 1-57,2 0 0,0 0 0,-6 1 1,-1-1-3,-2 3 1,-1-1-1,6-1 1,0 1-992,2 2 0,0 1 879,-4 0 0,1-1 62,-3 0 1,0 0-1,-8 2 1,-2 1-133,2-3 0,-1 1 1,1 3-1,-1 1 209,3 0 0,0 1 0,-4 0 0,-1 0 173,-2 0 1,0-1-1,31 1 62,-8 6 0,-7-5-756,-3 0 0,-10-2 248,-8-2 0,-11 0-689,1 0 1,-9 0 1020,0 0-163,-3-6 0,-8-2 0,-2-7 0</inkml:trace>
  <inkml:trace contextRef="#ctx0" brushRef="#br2">19180 4507 7935,'-24'0'0,"1"0"0,10 4 343,-1 1 0,8 0-281,-4-5 1,7 1 54,-2 4 1,5-3-156,5 2 1,4-2 80,10-2 0,10 0 98,9 0-27,3 0 0,9-6 0,7-4 0,8-2-304,11-3 0,-33 9 0,2 0 226,2 1 0,1 0 0,4 1 0,0 2-195,-4 2 1,-1 0-1,1 0 1,1 0 121,-5 0 1,2 0 79,3 0 0,1 0 0,0 0 0,1 2 151,2 0 0,-2 0-156,-3-1 0,-1 0 0,0 3 0,-1 0 60,-1-1 1,0-2 0,2 0 0,0 0 73,2 1 0,1 1 0,-1-2 0,0-1-103,-1 0 1,-1 0 0,-3 0 0,-1 0 52,37 0 1,-5 0-284,0 0 1,3 0 197,-2 0 1,-13 0-155,-11 0 94,-6 0-145,-10 0 1,-3 0-444,-9 0-99,-3 0 126,-7 7-227,-6-6 775,-2 12 1,-8-11 35,-2 2 0,-11 4 0,-7 0 0</inkml:trace>
  <inkml:trace contextRef="#ctx0" brushRef="#br2">19180 5431 7945,'-49'1'-116,"7"4"0,2-2 116,12 7 0,2-7-129,12 2 115,0-4 0,4 4 284,1 0 9,6-1-220,-4-4 304,7 0-182,7 0 0,1-1 240,6-4 0,8 2 136,6-7-408,7 1 1,14-1 104,3 1 1,8 4-34,2-4 1,7 6-291,3-2 1,-31 4 0,3 0 37,5 2 1,1-2-218,0-2 0,0 0 0,6 2 1,0-1 352,-2-3 1,1 0-935,4 1 1,1-1 788,3-2 1,2 0 74,-1-1 1,1 1 0,-1 0 0,0 0 3,-5 0 0,0 0 0,2-2 1,0 1-152,1 0 0,-1 1 1,-1-1-1,-1 1 185,-2 4 0,0 1 0,-5-1 1,-2 1-11,-2 2 0,-1 0 1,-3 0-1,1 0 51,0 0 0,0 0 0,-2 0 0,-1 0-34,38 0 1,-8 5-145,-11 0 1,-10 6 75,-9-2-337,-5 4 103,-15 1 0,-2-5 696,-5 1 1,-8-5-959,-2 4 0,-5-6-63,-5 2 547,-2-3 0,-14 4 0,-1 2 0</inkml:trace>
  <inkml:trace contextRef="#ctx0" brushRef="#br2">20175 3227 7323,'-7'8'352,"2"6"1,2 7-179,-2 7-338,-3 7 249,0-5 13,-5 11 0,7-5 30,-3 7 1,-4 6 8,4 3 1,1 5 80,-2 5 0,7 4-354,-2 10 0,4 3 230,1-37 1,0 1 0,0 38-1824,0-1 1774,0-37 1,0 1-1,0 2 1,0 0-37,0 1 0,0 0 0,0 2 0,0 0-121,-1-1 1,2-1 0,1 1 0,0 0 161,1 0 0,-1-1-17,1 2 1,-1 0 0,-2-3 0,0 0 40,0 1 0,0 1 0,0-2 0,0-1-4,0-2 0,0 0 1,0-1-1,0 1 1,0 0 1,0-1 0,-1 0 0,0 0-93,-1-2 0,0 0 0,1 2 1,0-1 286,-4 34-134,-3 1-49,7-11 1,-7 3 38,3-7 1,4 3-51,-4-3 1,3-4 72,2 0 1,0-2-113,0-7 0,0-6 633,0-4 0,0-6-682,0 1 0,0-5 257,0-4 1,5-8-1377,0-7 1107,-1-5-446,3 2-1075,-6-6 649,6-13 900,-7-3 0,6-18 0,2-3 0</inkml:trace>
  <inkml:trace contextRef="#ctx0" brushRef="#br2">20901 3142 7682,'-7'14'281,"-1"2"15,-6 3-223,0-3 0,4 10 103,1-2 1,-1 3-66,-4 1 1,2 6 153,2-1 0,-1 6-62,6-1 0,-4 5 89,4 4 0,0 5-129,5 10 0,-4 4-104,-1 10 1,0 2-4,5 2 0,0-38 1,0 0 130,0 38 0,2 1-208,0-39 0,0 1 1,0-1-1,0 1-863,2 7 1,1 0 876,0-5 1,0 0 0,-1 6-1,1 1-63,0-7 0,0 0 1,-4 3-1,1 0-137,0-1 0,0 1 1,0 1-1,-2 0 147,0 1 1,0-1 0,0-1 0,0-1 192,0 1 0,0-1-116,0-3 1,0 0-17,0 2 0,0 0 1,-2 1-1,-1-1 128,1-1 0,0 0-6,-4 2 1,0-1-53,5 27 0,-3-33 1,0 1 184,-1 30 1,4 6-369,-4-11 0,3-1-18,2-13 0,2-4 83,3-10 0,-4-5-1160,4-9 1138,-3-4-1336,-2-12 1626,0-2 1,-13-25-1,-3-4 1</inkml:trace>
  <inkml:trace contextRef="#ctx0" brushRef="#br2">19408 3725 8261,'-7'-8'567,"6"1"-125,-6 1 179,7 5-311,0-6 0,2 7-295,3 0 10,3 0 0,7 0-69,4 0 1,4 0 183,5 0 0,5 0-234,0 0 1,5 0 84,-5 0 0,-4 0-98,-5 0 0,-7 2 37,2 3 0,-10-2-65,-4 6 0,-3 1 184,-2 4 0,-3 6-15,-7 4 1,-6 11-41,-12 8 1,-1-1 16,1 6 0,1-6-441,3-4 1,4 2 195,6-7 1,6-5-524,3-4 757,3-7 0,2 4 0,0-7 0</inkml:trace>
  <inkml:trace contextRef="#ctx0" brushRef="#br2">20488 3668 7981,'-14'-14'0,"0"6"-347,0 3 217,-1-3 0,6 7 769,-1-4-303,7 3 0,-8 4-194,6 3-131,-6 2 0,3 12 89,-6 0 0,0 7-14,0-3 0,0 4 42,-1 2 0,1-1-17,0 0 1,1-4-37,4 0 0,-2-2 5,6 2 1,0-4-170,5-6-91,0 1 191,0-1 0,7-5-82,2 1 1,10-7 47,5 2 0,9-5-139,5-5 1,3-3 73,2-6 1,-7 0-107,-3-1 0,-3 6-627,-1-1 514,-14 7 0,4-8 307,-9 6 0,-4 1 0,0 4 0</inkml:trace>
  <inkml:trace contextRef="#ctx0" brushRef="#br2">20389 3810 7453,'0'21'97,"0"1"893,0 6-715,0 1 1,0 5 226,0 4-277,0 3-154,0-4 1,0 2-121,0-6 0,-5 0 49,0-4 0,0-1-163,5 1 1,0-7 260,0-3-98,0-3 0,13-2 0,3 0 0</inkml:trace>
  <inkml:trace contextRef="#ctx0" brushRef="#br2">21583 3497 7971,'-6'-8'0,"2"0"-90,-5 4 1,4 2-203,-4-3 1,-1 5 932,-4 5-232,0 3-232,0 6 0,-2 2-11,-3 3-103,3-3 1,-6 11 398,3-4-238,3 4 1,-9 8-160,6 3 0,-5-2 15,5 2 0,0 5-20,5 4 1,0 1-116,0-6 0,4 1 94,1-1 0,6 0-16,-2-5 0,3-3-33,2-11 28,0 4 0,2-11-3,3 3 1,3-10 10,6-4 1,5-5-88,0-5 94,6-3 0,-1-14-88,9-6 0,-5 0-153,1-6 1,-7 0 43,-8 0 141,-6 8 7,-2 5 1,-7 2 6,-4 0-25,-16 6 0,-4 7-174,-13 6 95,-6 6 0,4 7-9,-2 6 1,2 6-157,-2-1 1,5-3 56,4-2 1,5 1-210,4-1 0,3-5-222,7-4 652,6-7 0,-4 10 0,4-6 0</inkml:trace>
  <inkml:trace contextRef="#ctx0" brushRef="#br2">19621 4933 8088,'0'-9'-586,"0"-1"0,-5 1 1098,0-6-326,1 1 1,4-5-82,0 0 0,0 0 17,0 5 0,0 0 138,0 0 0,-2 1-106,-3 4-84,-3-4 1,-6 10-28,0-7 0,-2 7-83,-3-2 1,4 9-79,-4 0 191,3 14-24,2-9 1,-1 18 21,1-3 1,5-1-19,-1 6 0,7-5 19,-2 4 1,4-1-97,1-8 0,0 0 1,0-5 0,1-1-13,4-4 0,3-3-136,6-6 0,2-1-53,3-4 127,-3-3 1,4-11-47,-6 0 0,5 0-112,0 5 0,0 0 64,-5 0 1,-4 6-54,-1 3 333,-5-3 0,2 8-117,-6 0 1,0 11 285,0 8 1,-2 11-82,-2-1 1,-4 8 30,-7 1 0,3 2-35,2-2 0,-1 1-34,7-6 0,-1 1-562,5-6 0,0-6 109,0-3 315,6-3 0,8-2 0,8 0 0</inkml:trace>
  <inkml:trace contextRef="#ctx0" brushRef="#br2">20545 4919 7963,'-9'-13'-702,"-1"4"1,7-4 140,-2 4 561,-3-4 0,5-1 0,-6 0 0,4 4-186,-5 1 191,7-1-1,-9 2 1,4-4 493,-6 2-84,-1 4-130,-5 0 0,4 6-30,-3 0-206,3 0 1,7 0 143,-1 0-126,7 6 1,-3 3-146,6 10 0,0-1-38,0 5 34,0-5 0,6 9 36,4-4 0,2 4-15,2 2 1,1-1-25,-1 0 1,0 1 73,0-1 0,-4-4-1,-1 0 8,-6-7 0,4 8 16,-7-6 1,0 2 1,0-2 0,-2-3 93,-3 2-105,-2-2 0,-9-1 2,-3-1 0,1-5 2,-5 1 0,-1-7 51,-4 2 0,-1-4-39,1-1 1,1 0 155,3 0 1,-1-8-33,6-6-58,6-6 1,9-9 13,8 1 1,7-7-330,13-3 156,6-3 1,19 0-80,3 3 0,2-2-351,-2 7 0,2 5 113,-7 4 0,1 7 393,-6-2 0,1 3 0,-4 3 0,1 1 0,-1-2 0,-1-4 0</inkml:trace>
  <inkml:trace contextRef="#ctx0" brushRef="#br2">21199 4791 7920,'6'8'-1084,"2"3"696,7-6 786,-1-1 1,0-4-277,0 0 1,5 0-97,0 0 105,0 0-58,2 0 0,-6 0 43,4 0 0,-3 0-32,-2 0 0,-4 0-82,-1 0-97,-6 0 191,10 0-39,-11 7 0,2 1-40,-8 6 1,-4 2 41,-6 3 1,-2 4 77,-3 10-72,-3 4-91,0 5 1,-4 1-90,7 0 0,0-1-123,5 1 0,2-7-396,2-3 0,4-4 634,6-5 0,-7 2 0,0-3 0</inkml:trace>
  <inkml:trace contextRef="#ctx0" brushRef="#br2">19550 6070 7120,'0'-14'1226,"0"0"-907,0 0-240,0 0 0,-2-1 32,-2 1 0,2-5-10,-3 0 1,-1 0-151,1 5 0,-6 0 92,2 0 1,1 1-193,-2 3 136,1-2 0,-5 10-76,-1-2 0,6 4-108,-1 4 210,7 4 1,-8 13 33,6 2 0,-1 1-42,1 5 1,4-3 354,-4 12-202,10 0 0,3 6-7,6 4 1,0 1-19,0 3 1,1-2-222,-1-2-602,0-10 752,0 9 1,-4-22-172,-1 4 39,-6-4 1,4-3 59,-7-3 19,0-9 0,-2 1-20,-3-7 1,-3 6 5,-6-5 1,0-1 265,0-4 0,-5 0-266,0 0 0,-5-6 42,5-3 1,0-9 3,5-1 0,0-6 140,0 1-168,6-3 0,1-3 122,7-3 1,4 2-66,5-7 1,4 5 34,15-5 0,0 5-40,15-5 0,3 6-687,11-1 1,6-2 54,3 2 0,2 0 567,-1 4 0,5 1 0,-5-1 0,-4 1 0,-3 0 0</inkml:trace>
  <inkml:trace contextRef="#ctx0" brushRef="#br2">20417 5729 7880,'-14'0'1546,"0"0"-1334,-1 0 0,8 2-139,2 3 1,3 2 102,2 8 0,5-1-105,0 0 1,4 0 82,-4 1 0,4 3 13,-4 1 0,5 0 32,-6-4-296,7-1-153,-9 0 1,6 0 30,-3 0 100,-4 1 0,4-1-5,-10 0 1,-1-4 139,-4-1 0,-2 1 0,2 4 0,2-5 23,-1 1 0,4-6 0,-4 6 1,6-5 116,-2 4 21,3-6-123,2 10 0,2-11 30,3 2 0,2-1-36,8 2 0,0-3-5,4 2 1,2-2-17,3-2 0,-2 5 9,-3 0-24,-3-1 0,4 1 3,-6 0 91,-6 6-64,-1-10 158,-7 12 1,0-5-100,0 6 1,-7 0-80,-2 1 1,-6-1 45,-3 0 1,-5 5-66,-5 0 0,4 0 14,1-5 1,-1-1-144,-5-4 0,7 2-214,3-6-605,4 0-4,0-5 1,9 0 396,6 0 0,11-2-582,8-3 1134,13-2 0,-9-8 0,12 1 0</inkml:trace>
  <inkml:trace contextRef="#ctx0" brushRef="#br2">21156 5971 7880,'8'-22'0,"5"-5"0,-10 11 0,7-3 0,-7 3 0,2 2 0,-4 0 0,-1 0 0,0 0 0,0-1 0,0 6 0,0-1 0,-6 7 0,-4-2 0,-2 4 0,-3 1 0,-4 0 0,1 0 0,-1 6 0,4 4 0,1 2 0,0 3 0,1 3 1425,4 1-1120,2 0 0,7 0-102,0 0 1,2 2-241,3-2 60,-4 3 0,12 2 14,-4-1 1,6-4-8,4 5 1,-4 0-40,4 4 27,-3 0 3,-8 1 0,3-1 22,-6 1-26,6-1 0,-9 1 60,2-1 1,-2-4 105,-2-1 1,-2 0 39,-2 0 0,-6 3 99,-9-7-234,3 6 0,-11-9 24,4 3 1,-3-4-5,3 0 0,-2-3 17,6-2 0,0-4 43,4-6-91,1 0 0,6-8-136,4-6 113,8-7 1,10-13-185,10-4 0,5-5-270,4-4 1,-3-2 120,3-3 1,-3 3-62,-2 6 0,-4 7 57,0 2 1,-8 6-19,-2 4-220,0-3 213,-12 12-431,4 0-81,-6 9 820,-13 12 0,-2 2 0,-14 7 0</inkml:trace>
  <inkml:trace contextRef="#ctx0" brushRef="#br2">22976 2516 8096,'0'-20'0,"0"4"129,0-3 0,0 8 176,0 1 1,2 6 17,3-6 1,3 7-30,6-2 0,0 5-180,0 5 122,0 3-30,-6 6 1,5 0-204,-4 1 57,-2 5-136,5-4 1,-10 6-66,3-3 0,-4-3 23,-1 3 1,-1 3-66,-4 2 0,-5-2 12,-8 1 0,2 0-39,-3 0 0,-2 3-125,2-8 257,0 8 18,5-10 1,0 2-28,0-8 0,4 1 28,1-6 1,6 1-10,-2-1 0,5-4 65,5 4 1,2 1 136,8-1 0,-1 5-126,0-6 0,0 6 143,1-5 0,-1 6-61,0-2-53,0 4 16,-6 1 1,3-5 250,-6 1-236,0-1-27,-5 6 1,0-1 29,0 0 0,-2 5-71,-3 0 1,-4 2-123,-10-3 1,3-2 110,-3 3 0,-1-3-116,1-2 0,0 0-463,4 1 249,-5-7-224,10-2-219,-9-6 458,18-13 326,-5-3 0,6-25 0,0-3 0</inkml:trace>
  <inkml:trace contextRef="#ctx0" brushRef="#br2">23175 2673 8096,'29'8'-3,"-1"6"1,1 2-1,-1 7 0,5-5 220,0 1 0,1-4-179,0 0 0,-4-6-300,4 1 160,-11-1 1,-2 5-386,-7 1 1,-1-6 51,-4 0-32,-3-5 467,-6 8 0,0-10 0,0 10 0,0-4 0</inkml:trace>
  <inkml:trace contextRef="#ctx0" brushRef="#br2">23474 2701 8096,'0'-8'0,"-2"2"-137,-2 6 0,2 6-265,-3 4 1,-3 4 942,-1 5-162,-4 3-336,-1 6 1,-2 1-220,-3-1 0,-1 1 117,-4-1 0,-1-1-9,6-3 0,0-4-60,5-6 1,4 1-319,1-1 446,6-6 0,-10-2 0,5-6 0</inkml:trace>
  <inkml:trace contextRef="#ctx0" brushRef="#br2">23573 2459 8096,'12'0'-97,"2"0"1,-3 5-234,8 0 194,-3 0 173,4-5 0,-4 1 261,3 4 0,-2-3-184,2 2 1,-3-1 94,3 2 1,-3-2-40,-2 7 0,-5-5-97,1 4 1,-7 7 273,2 8-47,-4 2-242,-1 9 0,-6 3 285,-3 9-238,-4 4-51,-1 6 1,0-2-118,-1-3 0,3 4-45,2-4 0,-1-3-327,6-2 0,1-9 13,4-5 0,6-9-956,3-5 1378,4-10 0,1-9 0,1-8 0</inkml:trace>
  <inkml:trace contextRef="#ctx0" brushRef="#br2">23957 2858 8064,'15'-5'108,"-1"0"1,6 0-167,4 5 0,3-4-30,1-1 1,1-5 115,-1 6 0,1-7 139,-1 1 0,0-1 91,1 2-219,-7-4-153,-1 11-255,-7-10 114,0 10 0,-8-3 255,-6 10 0,-12 9 0,-10 8 0</inkml:trace>
  <inkml:trace contextRef="#ctx0" brushRef="#br2">24156 2488 8064,'8'0'0,"-1"8"-203,-7 6 203,6 7 348,-4 7 0,4 8 1160,-6 7-927,0 6-250,-6 1 0,-2 4-87,-7-6 0,6 4-198,-1-5 1,3-1-257,-3-8 0,-1 1 37,6-6 1,1-6-182,4-8 1,1-5-1316,4-4 1669,3-4 0,12-12 0,2-2 0</inkml:trace>
  <inkml:trace contextRef="#ctx0" brushRef="#br2">24640 2445 8454,'0'14'738,"-5"1"-572,0-1 0,-10 6-107,0 4 1,-8 3 310,-1 1-311,-3 1 0,0-1 58,3 1 91,-2-7-129,10 5 1,2-7-244,9 4 76,3-4 1,2-5 107,0-1 1,13-2 6,6-2 1,6-4-111,4-6 1,5 0 27,4 0 1,-1 0 26,1 0 0,-5-6-1,5-4 1,-8 3 10,-2-3 0,-1 2-117,-8-1 1,-2-4-178,-7 4 1,1 1-317,-6-2-544,-1 7 602,-4-10 570,-6 12 0,-2-12 0,-6 5 0</inkml:trace>
  <inkml:trace contextRef="#ctx0" brushRef="#br2">24768 2545 8078,'0'-8'929,"0"14"-678,-7 10 1,0 19 461,-8 3-327,-5 3-190,4 8 0,-6 0 59,3 3 0,3-3-42,-3-7 0,8-1-130,2-3 0,5 2-829,0-7 411,2 0 305,2-11 0,0-1-1290,0-7 699,6-6 373,2-2 0,7-6-548,-1 0 411,0-12 385,0-4 0,7-19 0,1-1 0</inkml:trace>
  <inkml:trace contextRef="#ctx0" brushRef="#br2">24867 2758 8061,'14'0'0,"1"0"102,-1 0 1,5 2 177,0 2 0,6 3-111,-1 2 1,7 2 76,3-6 0,-1 0-735,-5-5 222,-6 0 138,5 0 1,-11 0-568,3 0 311,-3 0-98,-2-7 483,-6 6 0,-2-6 0,-6 7 0</inkml:trace>
  <inkml:trace contextRef="#ctx0" brushRef="#br2">25123 2602 8052,'0'14'126,"0"0"1,-8 5 249,-6 0 1,-2 11-266,-7-2 0,-1 4 59,-5-4 0,6 1-179,-1-1-79,7 1 64,-4-7 0,7 3-179,0-6 1,4 0-11,1-5 1,6-4-722,-2-1 625,3-6 309,9-3 0,7-14 0,8-8 0</inkml:trace>
  <inkml:trace contextRef="#ctx0" brushRef="#br2">25507 2403 8052,'8'-7'418,"5"6"-209,-12-6-105,6 14 1,-9 1 529,-3 6-257,-3 6-240,-12-4 0,2 11-243,-5-3 1,1 3 101,-2 1 0,3 0 28,7 1 0,1-5-24,4-1 0,3-5-139,6 1 0,6-4 1,3 0 150,4-8-16,8 6 1,-1-11-120,4 2 0,4-2 75,1-2 0,1-2-1,8-2 1,0-4-106,4-6 0,-1 1-213,-3 3 1,-5-1-138,-9 7-269,3-7 773,-18 3 0,4-7 0,-13 1 0</inkml:trace>
  <inkml:trace contextRef="#ctx0" brushRef="#br2">25663 2431 8052,'0'14'455,"-1"2"137,-4 3 0,-3 9-66,-6 10 1,-5 10 148,0 4 1,-5 3-267,5 2 0,-4 0-303,4 0 0,1-5-690,9 0 321,3-6-241,6 3 504,0-7 0,6-5 0,2-3 0</inkml:trace>
  <inkml:trace contextRef="#ctx0" brushRef="#br2">26090 2829 7970,'2'-14'275,"2"0"1,-1 4-197,7 1 323,6 6 0,7-9-114,11 8 0,4-7-425,9 1 264,3-2-985,14-3 58,-12 1 401,9 0 199,-16 0-79,-3-1 1,-4 1-479,-9 0 496,-4 6-384,-11-4 381,-6 10 0,-5-3 264,-12 10 0,-1 3 0,-17 6 0,5 0 0</inkml:trace>
  <inkml:trace contextRef="#ctx0" brushRef="#br2">26374 2644 7970,'10'-22'-65,"-1"3"52,1 3 0,4 8 214,0 4 0,-4 4 137,-1 4 1,-4 6-83,4 9 1,-5 9-20,0 10 1,-4 3-300,-4 2 57,-4 6 50,0-5 0,-5 0-70,4-6 88,2-6-265,-5 3 1,10-7-252,-3 1 1,4-3 7,1-2 1,1 0 444,4-10 0,9 3 0,8-9 0</inkml:trace>
  <inkml:trace contextRef="#ctx0" brushRef="#br2">27071 2459 8035,'-13'15'561,"4"-1"1,-4 5-1216,4 0 1,-9 11 367,-1-2 1,-4 2 309,4-6 0,0 3-88,5-4 1,1-2 91,4-2 1,2-3 338,7-2 1,7-6-199,2-3 0,10-2 484,5 2-351,2-4-210,9 5 1,-3-6-18,6 0 1,-5 0-164,5 0 1,-7 0-258,3 0 1,-4-6 98,-2-3 1,-1 1-383,-3-2 628,2 1 0,-10-12 0,5-1 0</inkml:trace>
  <inkml:trace contextRef="#ctx0" brushRef="#br2">27242 2459 8012,'-7'21'-128,"4"1"64,-6 7 0,4 8 254,-5 11 1,-1-2 331,-8 10 0,4-3 18,-4-1-1113,3-3 727,2-7 0,1-1-174,4-3 0,2-3-300,7-6 0,0-7-726,0-3 780,0-4 0,7-7-194,2-3 460,10-10 0,3-9 0,7-8 0</inkml:trace>
  <inkml:trace contextRef="#ctx0" brushRef="#br2">27384 2644 8060,'6'14'929,"4"1"1,7-1-1424,2 0 129,6 0 202,-3 1 0,7-6 104,-1 1 0,5-7-178,1 1 1,-3-2-183,-7-2 0,1 0 194,-6 0 0,0-5-178,-5 1-123,-6-8 526,-2 11 0,-6-12 0,0 5 0</inkml:trace>
  <inkml:trace contextRef="#ctx0" brushRef="#br2">27711 2403 8017,'8'0'-71,"-2"0"1,-8 6 292,-2 3 1,-6 10 349,-9 5 0,-3 9-295,-6 5-76,-7 3-38,5 8 0,-10-5-145,7 4 0,-5 1-135,5-2 0,2 1 51,7-6 1,3-1-59,7-3 0,2-3-347,2-7 1,4-10 246,6-4 224,0-9 0,12-5 0,4-8 0</inkml:trace>
  <inkml:trace contextRef="#ctx0" brushRef="#br2">28223 2275 7955,'-16'1'-111,"-3"4"0,0 8-224,-9 6 0,1 6 278,-11-1 0,0 9 274,-5 5 0,1-1 201,-1 6 1,7 3-394,2 11 0,0 0 781,0 0 0,3-2-338,7-3 0,0-3-122,10-6 0,-2-7-212,12-3 0,1-9-200,7-5 1,4-5 84,6-5 1,7-2-263,3-7 0,2-2-25,3-3 1,1-7 117,3-7 1,-8-5-93,4 5 1,-10-6-9,0 1 1,-5 4 15,-5 1 0,-2-2 156,-7 2 1,-8 0 83,-6 5 1,-7 0-78,-7 0 1,-7 6 28,-3 3 1,2 3 153,-2 2 0,6 0-95,-1 0 0,5 2-196,4 3 1,10-2-551,9 6 729,3 1 0,9 4 0,1 0 0</inkml:trace>
  <inkml:trace contextRef="#ctx0" brushRef="#br2">28308 2744 7953,'-8'0'-1417,"2"0"2848,6-7-1029,0 0 1,6-6-156,4 3 1,2-1 71,2 7 1,7-3-98,3 3 0,-2 0 20,1-5 1,1 6 6,5-2 1,-4 2-204,3-2 0,-2 2-70,7-6 1,1 5-205,0 0 0,4-3 72,-5 3 0,-6-3-125,-8 3 0,-4 2-580,0-3 4,-8 4 1,-13 1-222,-13 0 1078,0 0 0,-14 6 0,3 2 0</inkml:trace>
  <inkml:trace contextRef="#ctx0" brushRef="#br2">28607 2431 7953,'7'0'-213,"0"6"-54,-7 4 1,0 2 912,0 3 1,-5 5-160,0 4 1,-6 4 59,2 5 1,1 4-157,-2 5 0,6 1 18,-6 0 1,7-1-107,-2 1 1,-1 0-203,1-1 0,0-5-86,5-4 1,0-3-245,0-2 0,0-4-526,0 0-1150,0-7 1905,0 4 0,0-7 0,0 0 0</inkml:trace>
  <inkml:trace contextRef="#ctx0" brushRef="#br2">23019 3924 8203,'-8'-7'-585,"-5"0"794,12-1 132,-5 1 1,6 14-142,0 2 0,0 12 162,0 7 0,-2 12 127,-3 7-85,4 7-235,-12-10 1,5 11-103,-6-3-1004,0-3 891,-1 7 0,3-12-203,2 3 0,4-9 111,6-5 1,0-9-375,0-5 179,0-10 0,0-4-219,0-10 0,6-9-594,4-10 1146,2-9 0,3-9 0,-1-9 0</inkml:trace>
  <inkml:trace contextRef="#ctx0" brushRef="#br2">23047 4109 8150,'15'9'469,"-1"1"-228,6-1-45,2 5 1,7 0-54,-1 1-87,13-1 1,-3-5 305,10 1-794,-4-7 368,-1 3-36,-7 1 0,-1-6-119,-7 4 1,-10-2-254,-4 2-8,-3-4 1,-5 7-322,-6-3 801,-6-3 0,-8 10 0,-1-4 0</inkml:trace>
  <inkml:trace contextRef="#ctx0" brushRef="#br2">23246 4037 8150,'8'-14'-1194,"-1"0"899,-1 6 201,-4 2 235,4 6 1,-8 12 250,-2 7 0,-4 7-235,-7 2 1,0 1-54,-4-1 1,3 5-49,-3 0 1,3 0 5,2-4 0,4-5-207,1-1 236,6-5-231,-4 2 0,7-6-597,0 1 737,0-7 0,7 4 0,1-4 0</inkml:trace>
  <inkml:trace contextRef="#ctx0" brushRef="#br2">23659 3981 7908,'0'-21'-362,"0"5"0,-7-3-134,-2 10 178,3 3 375,-13-1 0,9 6 465,-9-4 0,-1 10-198,1 4 1,-2 4 38,2 1 0,5 0-130,0 0 0,1 2-45,8 3 0,1-3-141,4 3-77,0-10 157,0 4 0,6-11-480,4 2 208,2-2-27,2-2 0,2 0-70,3 0 1,-3-2 89,3-2 1,-3-3-457,-2-2 275,0 2 210,0 7 0,-4 2 224,-1 3-203,-6 3 31,4 12 0,-7 2 832,0 7-353,-7 6-127,6 1 0,-10 6 183,6 1 1,0 0-289,5-1 1,0 0-231,0-5 1,0-3-152,0-11-221,0-2 1,7-9-158,2-2 394,4-10 0,-1-5 189,-2-9 0,9-3 0,-3-12 0</inkml:trace>
  <inkml:trace contextRef="#ctx0" brushRef="#br2">23758 4194 8137,'15'0'36,"-1"0"1,8 0-65,6 0 1,2-2-16,8-2 1,-1-3 93,0-2 1,3-4 31,-7 4 1,5-4-13,-5-1-33,0 0-20,-10-1 1,-3 3-213,-6 2-10,-6 4-91,5 0-97,-12 4 1,4-4 148,-10 6 0,-3 0 243,-6 0 0,0 6 0,0 2 0</inkml:trace>
  <inkml:trace contextRef="#ctx0" brushRef="#br2">24043 3966 8092,'0'-8'-289,"0"1"-73,0 2 0,1 3 382,4-2 1,-3 8 279,2 6 0,-2 9 279,-2 4-190,-6 11-175,-2-4 1,-7 11-293,1-3-81,-6 3 73,4-5 0,0 3-234,7-5 0,5 4 123,0-5 0,2 0 197,2-5 0,13 1 0,3-1 0</inkml:trace>
  <inkml:trace contextRef="#ctx0" brushRef="#br2">24796 3938 7954,'-20'-14'0,"2"1"-111,-5 4 0,0 2-193,0 7 0,-4 0 403,3 0 1,2 0 369,-2 0 1,7 0-129,-2 0 0,5 7-158,4 2 1,4 4 25,6 1-72,0 6-64,6-4 1,4 11 13,9-3 1,-3 3-43,3 1 0,-4 5-120,0 0 1,-1 1 19,0-6 0,-5 0-124,1 1 1,-7-1-56,2 1 261,-4-1-44,-7 1 0,-3-1 23,-10 1 1,1-3-15,-5-2 1,4 1 24,-5-6 1,0 0-9,-4-5 1,1-6 6,3-3 1,2-3 45,3-2 1,5-7 71,0-2 0,1-5 20,8-5 1,1-3-73,4-7 0,1 1-67,4-1 31,9 1-92,15-1 0,2 1-174,7 0 0,5-1-5,4 1 1,1-1-266,-6 1 0,-5 4-496,-4 0 453,-3 7 40,-8-3 493,5 5 0,-11 1 0,4 6 0,-6 2 0</inkml:trace>
  <inkml:trace contextRef="#ctx0" brushRef="#br2">24867 4137 7954,'10'5'-85,"-1"-1"1,1 6-177,4-5 0,5 6 334,0-2 0,5-1 250,-6 2 1,6-1-223,-5 5-52,6-6-117,-9 5 1,5-7-300,-7 4 187,0 2 56,0-10 0,-6 6-541,-3-4 665,-3-2 0,-2 11 0,0-5 0</inkml:trace>
  <inkml:trace contextRef="#ctx0" brushRef="#br2">25123 3966 7954,'-14'15'798,"0"-1"1,-2 6-736,-3 4-54,3 9 86,-11-3 1,12 7-51,-4-4 0,3 1 20,2 4 0,-4-1-183,4-4 1,-2-3 88,11 3 0,-4-3-157,4-1 0,0-7 260,5-3-74,0-10 0,7-3 0,1-6 0</inkml:trace>
  <inkml:trace contextRef="#ctx0" brushRef="#br2">25408 4094 7923,'-15'7'0,"1"2"0,5 9 91,-1 0 0,2 3 192,-1-2 0,-2-2 170,6 7-234,0 0-55,5-2 1,0-2-148,0-5 11,7-1-11,0 0 0,8-6 118,-1-3 0,5-5 8,0-5 1,6-5-138,-1-9 1,-2 2-108,2-7 1,-5 1-74,4-6 0,-5 1-27,1-1 1,-4 1 91,0 0 0,-8 1-42,-2 3 0,-6-1 112,-9 6 0,-1 0-17,-13 5 1,1 1-3,-6 3 1,-1 4 28,-3 6 0,2 6-54,-7 4 0,6 4-116,-1 5 1,3-1 198,1 5 0,7 1 0,2 4 0</inkml:trace>
  <inkml:trace contextRef="#ctx0" brushRef="#br2">25934 3995 7954,'-15'-7'-199,"6"6"-50,-1-4 0,7 2 412,-1-2 142,2 4-159,2-6 0,2 7 20,2 0 1,10 0 56,10 0 1,5 0-102,4 0 1,3-1-73,7-4 1,1-1-55,3-4 0,2-2-193,4 2 0,-6 4-19,-9 1 0,-5 4-797,-9 1 616,-4 0 397,-12 0 0,-8 6 0,-8 2 0</inkml:trace>
  <inkml:trace contextRef="#ctx0" brushRef="#br2">26147 3810 7954,'8'14'0,"-2"7"-189,-6 2 1,0 11 192,0 4 1,0 3 328,0 1 1,-1-4-186,-4 0 0,2-5-47,-7 5 1,7-6-115,-2 1 0,-1-8-206,1-1 0,0-7-525,5 2 354,0-9 47,0-4 0,0-8 343,0-2 0,0-11 0,0-7 0</inkml:trace>
  <inkml:trace contextRef="#ctx0" brushRef="#br2">26303 3682 7955,'14'0'75,"7"5"35,3 0 1,3-1-111,1-4-708,0 0 385,7 0 0,-5 0 505,3 0 1,-3 0 21,-1 0 0,-7 0 80,-3 0-244,-3 0 1,-4 2 106,-2 3 1,1-1-62,-6 11 0,-1 2 160,-4 11 1,-6 7-181,-3 3 0,-4 5 28,-1 4 0,-1-3-221,1 4 1,0 1-40,0-2 0,1-4-101,4-5 1,-2-2 101,6 2 1,0-8-387,5-6 238,0-7 313,0-3 0,7-8 0,0-6 0</inkml:trace>
  <inkml:trace contextRef="#ctx0" brushRef="#br2">26872 3867 8105,'14'14'163,"0"0"0,5 5-150,0 0 0,2 0-75,-2-5 0,-3-1-31,3-4 0,1 4 4,-1-3 1,5-4-22,-5-1 1,0-4-398,-5-1-335,0 0 842,-6-6 0,-2-2 0,-6-6 0</inkml:trace>
  <inkml:trace contextRef="#ctx0" brushRef="#br2">27142 3753 8026,'-5'14'202,"1"1"0,-7 0-139,1 4 1,-7 8 153,-2 6 0,-7 1-392,3-6 1,-6 5 65,-4 0 0,3 0 51,-3-4 1,5-5 51,4-1 1,3-5-211,7 1 0,1-4-129,4 0 1,-2-6 344,6 1 0,-6-7 0,3 3 0</inkml:trace>
  <inkml:trace contextRef="#ctx0" brushRef="#br2">27227 3682 8026,'23'6'0,"-1"2"274,-3 6 0,-4 2 442,4 3 1,-3-1-399,-2 5 0,-4-1-164,-1 2 1,-6 6-149,2-6 0,-3 6 154,-2-6 0,-7 2-35,-2 3 1,-4-1 11,-1 1 0,-5-1-136,0 1 1,-3-6-28,8 1-19,-3-7 1,15 4-11,-3-7 122,4-6 1,7-2-89,3-6 0,6 0-127,4 0 1,-2 0-334,7 0 0,1-6-18,8-4 1,-3-2-296,3-2 1,-3 4-249,-1 1 1042,-1-1 0,1-4 0,-1 0 0</inkml:trace>
  <inkml:trace contextRef="#ctx0" brushRef="#br2">27796 3981 7888,'8'-15'0,"5"6"6,-4-1 0,5 7-69,5-1 1,2 2 399,3 2 1,2-5-177,-2 0 0,3-4-340,1 4 1,-4-6 55,0 2 1,-7 1-281,2-2 111,-3 7 62,-8-3 1,-3 6 229,-10 0 0,-16 6 0,-9 2 0</inkml:trace>
  <inkml:trace contextRef="#ctx0" brushRef="#br2">27967 3611 7799,'0'16'137,"0"3"0,0 4 342,0 11 1,0-1-50,0 9 0,-5-2 104,0 7 1,-4 2-234,4-1 1,0 4-73,5-5 0,0-4-807,0-5 0,0-7 401,0 2 0,0-4 177,0-5 0,7 2 0,1-3 0</inkml:trace>
  <inkml:trace contextRef="#ctx0" brushRef="#br2">28891 3611 7980,'-14'-5'0,"-1"0"0,1-1 512,0 1-475,0 4 0,-2-4 116,-3 10 1,2 3-38,-7 6 1,5 7 158,-5 2 1,7 6 73,-2 4 0,3 3-12,2 7 0,6-1-61,3 1 0,4-5-237,1 0 0,0-7 93,0 3 1,6-11-645,4-4 0,4-3 8,5-2 0,1-6-296,4-3 1,1-3 337,-6-2 1,0-5-156,-5 0 1,-1-6 616,-4 2 0,-2-4 0,-1-1 0,2-1 0</inkml:trace>
  <inkml:trace contextRef="#ctx0" brushRef="#br2">28806 3853 7980,'9'-8'0,"1"3"0,-1 3 308,5 2 0,5 0-37,0 0 0,6 0-488,-1 0 1,1-1-114,-1-4 0,1 4-962,-6-4 1010,0-3 0,-6 5 96,-4-7 0,-1 7 186,-3-2 0,-3-3 0,4 1 0</inkml:trace>
  <inkml:trace contextRef="#ctx0" brushRef="#br2">29104 3611 7980,'0'21'106,"0"1"86,0 6 1,-1 7 38,-4 3 1,2 3 156,-7 1 0,5-4-331,-4 0 1,6-6-268,-2 1 1,4-5-462,1-4 0,0-3 27,0-7-303,0 0 947,0-6 0,6-2 0,2-6 0</inkml:trace>
  <inkml:trace contextRef="#ctx0" brushRef="#br2">29232 3483 7942,'8'6'219,"5"2"163,-4 6 1,4 1-399,1-1 1,0 5 100,0 0 0,1 4 166,-1-4 1,5 5 25,0-5 0,0 5 0,-5-5 0,0 4-62,0-4 1,-6 5 13,-3-5 0,-3 6-145,-2-1 1,-8 3-103,-7 1 0,-10 1-364,-8-1 1,-5-4 0,5 0-1,-3-7-242,7 2 1,-1-5 264,11-4 0,0 1-495,5-7 854,6 1 0,-5-5 0,6 0 0</inkml:trace>
  <inkml:trace contextRef="#ctx0" brushRef="#br2">29616 3753 8003,'14'0'0,"-3"2"-240,3 2 1,-2-2-2,7 3 0,1-4 432,-1-1 1,0 0-295,-5 0 0,0 0-456,1 0 1,-6 0 558,1 0 0,-7 0 0,3 0 0</inkml:trace>
  <inkml:trace contextRef="#ctx0" brushRef="#br2">29843 3511 8003,'-15'12'0,"-4"2"0,1-3 189,-5 8 1,-3 3 69,-7 2 1,3 2 210,-3 3 0,-2 1-323,2 3 0,0-3-225,4 3 0,3-3-20,2-1 1,8-1 145,7 1 1,5-7-1493,0-3 1444,2-4 0,8 6 0,2 1 0</inkml:trace>
  <inkml:trace contextRef="#ctx0" brushRef="#br2">30213 3682 7953,'8'-22'0,"-3"3"0,1-2-664,-1 2 0,0-1 311,-5 1 0,-7 5 733,-2 0 0,1 1 3,-2 8 0,1 0 631,-5 5-748,-1 0 1,1 12-104,0 2 1,0 9-64,0 1 1,1 3 0,4 1 0,2 1-99,7-1 0,0 5 91,0 1 1,2 4-212,3-5 0,-4 5-33,4-5 0,-4 0-63,-1-5 1,0 1 133,0-1 1,-7 1 28,-8-1 1,-5-1 21,-9-3 1,1-4-9,-1-6 1,7-6 188,3-3 1,-1-3-50,1-2 0,6-2 239,8-3 1,4-4-77,1-10 0,0-3-160,0-7 0,13-1-70,6-3 0,6 2-116,3-7 1,2 1-22,3-1 0,-3 0-228,4 10 0,-4-2 128,-2 11 1,0 0 110,1 5 0,-7 1 292,-3 4-186,3-4 1,-6 12-49,3-4-130,-10 3-224,-2 2 206,-7 0 1,-2 2-608,-3 3 787,-3-4 0,-6 12 0,0-5 0</inkml:trace>
  <inkml:trace contextRef="#ctx0" brushRef="#br2">22735 5402 8494,'22'0'1176,"11"-4"-1045,0-1 0,7-6-355,2 1 0,1 2 39,0-1 1,1-2-230,3-8 1,-6 3-239,7-3 371,-14 3 185,7 2 0,-18 6 96,-4 3 0,-10-2 0,-3-1 0</inkml:trace>
  <inkml:trace contextRef="#ctx0" brushRef="#br2">23019 5104 8018,'0'20'-113,"0"4"1,-2 4-325,-2 6 221,2 2 281,-4 7 0,4 4 121,-3 0 0,4 1-211,-4-6 1,2-4-153,-2 0 0,4-5 89,-4 5 1,3-8-297,2-1-116,0-7 251,7-14 249,1-2 0,6-25 0,0-5 0</inkml:trace>
  <inkml:trace contextRef="#ctx0" brushRef="#br2">23346 4933 8018,'22'0'-55,"-3"0"1,-2 6-110,2 4 0,-3 7 263,3 2 1,-5 6 190,-4-1 1,1 3-230,-6 1 0,-1-4-50,-4 0 0,-6 0-200,-3 4 235,-4-6-43,-8-1 1,-1-2 5,-6 0 0,-5 4-11,-1-4 0,3 0-9,7-5 1,4-1 10,5-4-12,8 4 1,0-10-28,7 7 1,2-7 0,3 2 1,7-4 44,7-1-22,6 0 57,-2 0 0,5 2 2,0 3 0,-1-4-15,-3 4 1,1 1 6,-6-1 1,0 4 14,-5-4 1,-6 6 11,-3-1 1,-3 2 154,-2 3 9,0-1-190,-7 0 1,-2 7-86,-10 2 96,-3-2-85,0 6 1,-5-10-121,3 7 0,-1-7 49,1 2 1,-1-5-151,6-4 1,0-4 257,5-6 0,-7 0 0,-1 0 0</inkml:trace>
  <inkml:trace contextRef="#ctx0" brushRef="#br2">23559 5331 8018,'32'5'94,"-4"0"1,4 4 245,-8-4 1,2 6-438,3-2 106,6 4-34,-5-5 0,9 5-54,-6-4 1,-1 4-127,-8 1 1,-4-1-432,-6-4 0,-6 4 636,-3-4 0,3 4 0,0 1 0</inkml:trace>
  <inkml:trace contextRef="#ctx0" brushRef="#br2">23787 5161 7912,'-10'15'63,"1"4"0,-5 5 379,-5 9 1,0-1-307,4 6 0,-4 0-266,1 4 1,-1-4 145,4 0 1,3-6-157,2 1 0,-1-3-203,6-2 168,1 1 5,4-7 170,0-2 0,6-12 0,2-1 0</inkml:trace>
  <inkml:trace contextRef="#ctx0" brushRef="#br2">24085 5360 7937,'-6'23'30,"-4"1"31,-2 0-153,4 4 1,-3-4 197,6-1 47,0 8-25,5-1 1,0 0 255,0-7 1,7-10-233,2 1 0,10-9-109,5 0 1,-2-17-24,2-6 0,-1-9 1,6-6 1,-2 3 1,-4-4 1,-2 0-80,-7 0 0,0-3-141,1 3 70,-8 1-40,0 5 0,-9-1-105,-3 1 1,-4 6 160,-10 3 1,-5 5 20,-9 4 1,2 4 85,-7 6 0,4 0 134,-3 0 1,7 6-105,1 4 0,2 2-8,8 2 0,5-1-15,5-3-115,5 8 0,0-8-172,8 9 0,4-3 284,7-2 0,5-6 0,2-2 0</inkml:trace>
  <inkml:trace contextRef="#ctx0" brushRef="#br2">24569 5331 8001,'19'0'269,"0"0"1,4-1 449,-4-4 1,11 2-654,-1-7-44,2 7 45,-2-3 1,-6 6-934,1 0 477,-6 0 56,2-7 0,-6 6-868,0-4 559,1 4 173,-7-6 469,-2 6 0,-6-6 0,0 7 0</inkml:trace>
  <inkml:trace contextRef="#ctx0" brushRef="#br2">24810 5018 8001,'0'15'223,"0"5"1,-1 2 107,-4 7-19,-3 5-152,-6 9 0,0 3 204,0 6 1,-1-5-224,1 6 0,0-8-206,0 3 1,1-6-113,4-4 1,4 2-748,10-7 924,2-6 0,14 0 0,1-5 0</inkml:trace>
  <inkml:trace contextRef="#ctx0" brushRef="#br2">25550 5146 7905,'0'-30'212,"0"-3"1,-2 9 387,-3 1 0,-2 5-647,-8 4 0,1 2 82,0 2 0,-7 2-199,-2 3 0,-4 4 142,-2-4 1,1 10 126,-1 4 0,3 6 114,2 3 1,5 5 108,9 5 0,4 2-272,6 3 1,0 4-228,0 5 0,0-2-178,0 2 255,6-8 63,2 13 0,2-15-9,-1 5-54,1-5 52,-2 3 0,3-7-120,-6 1 1,-1-6 114,-4 1 0,-1-7 161,-4 2 0,-8 0-110,-6-4 1,-6 2 17,1-8 0,-4-2 39,-5-3 0,7-2-48,-2-2 0,4-8 217,1-6-210,2-7 62,13-7 0,2-2 151,6-3 1,1 3-224,4-3 0,8 3-5,6 1 0,11 2-64,-2 4 1,4-3-185,-4 7 0,5-1-690,1 1 479,-1 3 277,-5-4 0,1 10-625,-1 1 314,-6-1 180,5 2 308,-11-4 0,4 4 0,-5-7 0</inkml:trace>
  <inkml:trace contextRef="#ctx0" brushRef="#br2">25479 5232 7835,'8'6'135,"4"-4"1,-4 10 355,6-2 0,1 2-296,-1 3 0,2-3-175,2-2 1,5 2-168,5-2 88,0-4 61,1 7 1,-2-12-689,-4 4 318,4-3 46,-5-2 0,-4 0-646,-4 0 968,-9 0 0,7 0 0,-4 0 0</inkml:trace>
  <inkml:trace contextRef="#ctx0" brushRef="#br2">25777 5033 7905,'-1'15'0,"-4"4"0,-1 2-382,-4 3 146,-3 2 196,6-3 1,-12 5 234,0 0 0,-2 1-204,2-1 0,2-1-142,-7-3 0,7 1 102,-2-6 0,3 0 0,2-5 0,4-1-551,1-4 272,6-2 328,-4-7 0,1-7 0,-2-1 0</inkml:trace>
  <inkml:trace contextRef="#ctx0" brushRef="#br2">25863 4919 7905,'26'-5'516,"-2"0"0,-2 1-103,-3 4 0,-3 6-115,3 3 1,-3 4-135,-2 1 1,-1 1-105,-4-1 0,-3 5 95,-6 0 0,0 4-179,0-4 0,-4 5 427,-1-5-6,-6 6-242,3-9 0,0 9-280,3-6 99,4 7-123,1-11 1,0 7-48,0-3 1,0-3 92,0 3 0,6-5 104,3-4 1,4 2 82,1-2 0,1-2 93,-1 1 1,0 1 256,0 4-201,-6 0-104,5 0 0,-12-2 177,4 2 0,-5-3-50,-5 8 0,-6 4-84,-12 6 0,-15 7-276,-19 12 1,22-23 0,-1 0-1553,-6 4 1,-2-1 1655,-1-3 0,-1 1 0,-7 3 0,0 2 0,-1-3 0,-1 0 0,-1 2 0,0 0 0</inkml:trace>
  <inkml:trace contextRef="#ctx0" brushRef="#br2">26445 5161 7904,'-7'-7'245,"0"6"1,14-4-25,2 10 1,10-2 360,5 6 0,4 1-186,5 4 0,-1-6-320,6-3 0,-5-4-297,5-1 1,6-1-20,8-4 0,4-3-293,0-6 1,-7 0 214,-6-1 0,-8 7-316,-12 4 634,-2 2 0,-13-4 0,-2-2 0</inkml:trace>
  <inkml:trace contextRef="#ctx0" brushRef="#br2">26545 5516 7957,'6'-8'0,"2"-3"0,6 6 0,1 1 324,-1 4 0,6 1 414,4 4 0,3-2-478,1 6 0,9-5 2,5 0 1,9-2-523,11-2 0,-2-5-37,6 0 0,-6-12 0,3 1 0</inkml:trace>
  <inkml:trace contextRef="#ctx0" brushRef="#br2">27611 4777 8273,'8'-22'0,"-3"3"440,-3 9-97,-2 4-324,0 18 0,-7 11 207,-2 15 1,-1 9 124,-4 5 0,8 8-9,-9 2 1,1 6-337,0-2 1,-3 2 33,7-2 1,-2-3 46,-3-6 1,6-1-121,-1-4 0,7-5-47,-2-9 1,4-5-438,1-9 1,0-4 80,0-5 1,1-8-356,4-2 1,3-10 790,6-4 0,1-16 0,-1-5 0</inkml:trace>
  <inkml:trace contextRef="#ctx0" brushRef="#br2">27782 5118 8142,'-8'1'-134,"3"4"0,2 3-329,-2 6 1,4 5 460,-4 0 0,3 7 440,2-3 1,0 2-207,0-1 331,0 3-332,0-11 0,2 4 178,3-5-349,3-1 0,7-6-7,4-4 0,-3-8 9,3-6 1,-1-9-120,1-4 0,-4-9-79,4-1 1,-3-7-334,-2 2 0,-4-7 175,-1-3 1,-6 6-152,2 4 1,-5 11 345,-5-2 1,-1 15-76,-3 0 0,-4 9 67,4 0 1,1 10-19,-2 5 0,7 9 50,-2 4 0,4 3 75,1-3 0,0 4 0,0-5 0</inkml:trace>
  <inkml:trace contextRef="#ctx0" brushRef="#br2">28180 5175 8142,'0'14'284,"-5"0"191,1 0 1,-6 2-337,5 3 1,-1-3 101,1 3 0,4 1 528,-4-1-618,3 0 1,9-6-228,2-4 0,5-4 137,5-10 0,-1-2-204,5-8 0,1-7 269,5-6 0,-7-1-17,-3-4 1,-5 2-230,-5-3 0,-2 4-35,-7-3 0,-10 8-45,-9 1 0,-6 12 14,-18-3 0,-1 11 173,-8-1 1,-2 14 1,7 6 0,-1 10 11,6 3 0,5 1 0,3 6 0</inkml:trace>
  <inkml:trace contextRef="#ctx0" brushRef="#br2">26218 7833 8014,'0'-14'0,"0"5"29,0-1 42,0 7 1,-2-3 523,-2 6 1,2 7-151,-3 8 0,4 12-61,1 10 1,-5 11-112,0 4 1,-4 5 27,4 4 1,-6-1-335,2 7 0,-3-2 124,3 1 1,-4-1 5,4-4 1,3-7-246,1 3 0,3-11-633,2-4 0,0-7 81,0-11-166,7-10 1,0-9 244,8-10 1,-1-11 14,0-12 0,0-7 606,1-8 0,-1 1 0,3-3 0,-3-2 0,-3-3 0</inkml:trace>
  <inkml:trace contextRef="#ctx0" brushRef="#br2">26275 8231 8014,'0'15'207,"0"0"67,0 4 1,0-1 27,0 5 1,0 3 62,0 7 1,0-3-269,0 3 1,0-3 115,0-2 0,0-4-110,0 0 0,1-13-33,4-2 0,9-5-116,10-4 0,-2-15 19,2-8 0,0-6-97,4-9 0,-4 2-37,-1-2 0,-5-1-142,1 5 1,-8-5-50,-2 1 1,-6 3 134,2 2 1,-5 3 39,-5 2 1,-2 5 91,-8 5 1,0 3 85,-4 6 0,1 2-143,-6 7 1,1 7 23,-6 2 1,2 10-37,4 5 0,1-2-143,3 2 1,8-5-7,-4 4 1,9-4 302,-3 5 0,5-7 0,-2 4 0</inkml:trace>
  <inkml:trace contextRef="#ctx0" brushRef="#br2">26588 8231 8014,'0'10'-36,"0"-1"1,0 1-62,0 4 1,0 2 148,0 3 575,0-3-336,0 4 1,0-6 12,0 0 0,4 1-115,1-1 0,6-6-206,-1-3 0,2-4 17,2-1 1,1-1-100,-1-4 0,5-5 111,0-9 0,1-1 23,-1-4 0,-8-1 86,4 6 1,-11-5-93,1 5 0,-5 0 171,-5 5 1,-7 6-67,-7 3 1,-7-1-323,3 1 1,-2 2 112,1 8 0,0-2 75,10 7 0,-3-1 0,9 5 0</inkml:trace>
  <inkml:trace contextRef="#ctx0" brushRef="#br2">4692 4905 6651,'0'-8'234,"0"0"-176,0 3 93,0 4-132,0-12 1,0 10 14,0-7 1,0 6-10,0-6 0,2 5-4,3-4 0,-4 4 1,4-4 0,-2 4-8,2-5 0,-4 6 7,4-6 0,1 5-2,-1-4 34,0 6-38,1-10 0,-3 10 5,7-6 1,-5 5 23,4 0-42,-6-4 43,10 0 0,-5-6-3,6-1-58,0 1 1,0 2 31,1 2 0,-6-1-2,1 6 1,-6 1 30,6 4 1,-5 0-11,4 0 32,1 0-47,4 0 0,0 0-16,0 0 18,0 0 1,1 0-43,-1 0 1,0 0 37,0 0 1,-3 0 17,4 0 0,-9 0 1,8 0 1,-3 0-21,3 0 1,1 0-27,-1 0 0,0 0 26,0 0 0,0 0-16,1 0 0,-1 0 18,0 0 0,-4 4-47,-1 1 1,1 0 36,4-5 1,-5 0-34,1 0 1,-1 0 13,5 0 0,1 0 10,-1 0 0,0 0-1,0 0 0,1 5 0,-1-1 1,0 1 5,0-5 0,-4 6-5,-1 4 1,1-2 86,4 1 1,0 1-78,0 4 0,0-2 0,1-2 0,-1 3-25,0-4 0,0-1 29,1 1 0,4-4-22,-1 5 0,1-7 19,-4 2 1,4-4-32,0-1 0,0 5 17,-5 0 1,2 4 110,3-4 1,-4 6-102,4-2 1,-3 4 154,-2 1 0,0 5-124,1 0 0,-1 5 11,0-5 0,-4 1-59,-1-1 0,-6-8 60,2 4 0,-2-11-125,2 1 134,-4-3-82,6-2 0,-6-7 32,4-2 1,-3-5-236,2-5 1,-2 1 13,-2-5 0,0 5 110,0-1 1,5 2-54,-1-2 1,1 6 67,-5-6 1,2 11 41,3-6 1,-4 3-122,4-3 223,3 0 0,-2 0-116,4-1 1,2 1 156,-2 0 0,-2 0-95,1-1 1,-1 1-5,1 0 1,4 1 113,-3 4 0,1-4-106,-2 4 1,4 2 104,-4 3 0,4-3-93,1 3 0,0-1 24,1 5 0,-1 0-6,0 0 1,0 0 0,0 0 0,1 0 30,-1 0 1,2-2-1,3-2 1,-4 0 40,4-5 0,-1 6-63,1-2 1,-4-1 59,4 1 1,-3 0-51,-2 5 0,1-4 24,-1-1 0,0 0-10,0 5 1,1 0-24,-1 0 1,0 0-87,0 0 0,0 0 91,1 0 1,-1 0-11,0 0 0,0 5 6,0 0 0,5 4 100,0-4 1,0 6-103,-4-2 0,0 4 118,4 1 0,-3 0-88,3 1 0,2-1 9,-2 0 0,4 0 24,-4 0 1,2 2-16,-2 3 1,-2-3 37,7 3 1,-7-3-32,2-2 1,-3 5-170,-2 0 1,0 1 87,1-1 1,-6-1-234,1 5 1,-6-5 68,6 1 0,-6-3 144,6-2 0,-1 0 0,6 0 0</inkml:trace>
  <inkml:trace contextRef="#ctx0" brushRef="#br2">7109 4990 8073,'-12'-10'-1099,"2"1"1088,4 6 1,6-5 726,0 3-461,0 4-110,0-12-9,6 11 0,2-9 0,6 7 1,-4-6 13,-1 5 1,-1-1 72,2 1-133,2 4 0,-9-6 166,7 7-258,-7 0-15,3 0 1,-6 7 31,0 2 1,-1 4 8,-4 1 0,-1 5-13,-4 0 0,-2 0-85,2-5 1,2-6 38,-1-3 60,-1-4 1,-2-2-16,2-4 1,4-3-90,6-6 0,0-7 34,0-2 1,1-3-11,4 3 1,3 2 53,6 7 1,5 1-9,0 4 0,0-2 146,-5 6 0,2 0-144,3 5 1,-3 7 131,3 2 1,-8 4-64,-2 1 0,-5 0 191,0 0 1,3 1-49,-3-1 0,1 0-43,-5 0 1,-6 1-58,-4-1 0,2 0-2,-1 0 1,-2-1-115,-8-4 0,3-2 113,-3-7 1,2 0-172,-2 0 0,3 0 97,-3 0 0,-1-7-125,1-2 1,1-5 39,9-5 1,-2 3 42,6-3 1,0 8-119,5 1 1,3 2 122,7-1 1,1-2-130,13 6 1,-1 0 65,6 5 1,-6 0-3,1 0 0,-6 0 22,0 0 0,-2 0 47,-2 0 1,-1 2 14,-3 3 256,2-4-197,-10 12 88,4-5 0,-12 11-162,-4 0 1,-4 4 38,-5-4 1,-1 7 46,-4-3 1,-1-2-46,6-2 1,-5-3 147,5-2-178,0-6 1,6-3 2,4-10 1,3-5-272,6-9 1,1-3 95,4-6 1,4-5-31,10-1 0,2 1 88,3 5 0,1-1 43,-6 1 0,5 7-66,-5 7 1,-1 2 385,-3 7-157,-1 0 1,-6 11 140,-3 4 0,-5 10-310,-5 9 0,-3 1-305,-6 8 0,-7-2 376,-3 2 0,-2 3 0,-3-5 0</inkml:trace>
  <inkml:trace contextRef="#ctx0" brushRef="#br2">4721 4905 8408,'-14'8'-812,"-1"-4"1289,7-2-89,-4-2 61,10 0 345,-4 0-687,6-6 0,6-2-205,4-7 1,-2 0 138,1-4 1,5 1 39,5-5 0,0 4-21,-5-5-50,1 0 0,4-4-22,0-1 1,6 1 87,-2 0 0,4-2-159,2-4 0,-1 3 97,1-7 1,-1 6-118,1-1 0,-3 5 121,-2 4 1,-2 3-77,-3 7 1,-8 5 89,3-1-8,-3 7 171,4-3-156,-7 6 155,4 0 0,-9 0-159,7 0 0,-5 0 177,4 0 0,-4 0-140,4 0 1,1 0 109,4 0 0,0 0-69,0 0 0,2 1-17,3 4 0,-3 3-103,3 6 1,1 0 108,-1 1 0,2 0-162,-2 4 0,-3-8 78,3 4 1,-4-4-34,0 3 0,-1-1 50,0-4 1,0 2 50,1-6 1,4 0-26,-1-5 1,3 4 1,-2 1 0,-2 0 32,7-5 1,0 1-31,4 4 0,1-3-105,-1 2 1,0-2 100,1-2 0,-5 5-154,-1 0 1,-1-1 16,2-4 1,-2-1 42,-3-4 1,-3-3-6,3-6 0,-3-7-10,-2-2 1,5-4-13,0-2 1,1 1 33,-1-1 1,-3 1 42,3 0 1,-3 4-36,-2 0 0,-4 7 42,-1-2 0,-1 3-24,1 2 3,4 0-67,-5-1 1,0 1 56,-3 0 0,-4 5-233,-1-1 218,0 1 1,0-6-55,0 1 0,0 0 39,0 0 1,5-1 63,0 1 1,-1 5-2,-4-1 16,0 7-152,0-3 84,0 6-173,0 0 182,7 0 0,-6 1 86,4 4-95,3 3 0,-6 6 88,2 0 1,3 2-17,-3 3 1,3-1 168,-3 5 0,-2-1-105,3 2 0,-2 1 26,2-6 0,-2 7 85,6-3 0,-4 3-79,5-3 1,-6-1-216,6-3 0,-1-8 107,5 4 1,1-6-111,-1 1 0,0-4-16,0-6 0,5 0-113,0 0 0,0 0 58,-5 0 0,2-5 68,3 0 0,-3-6 17,3 2 0,-2-4-17,2-1 1,-3 1 87,3 4 1,-2-2-64,2 6 0,-3-4 138,3 4 1,-2 0-92,2 5 1,-3-5 8,3 1 1,-3-1-32,-2 5 0,0 0 1,1 0 1,-1 5 6,0-1 3,0 7 0,0-4 80,1 2 1,-1 4-83,0-4 0,0 6 160,1 4 1,-1-2-31,0 7 0,0-1-31,0 6 0,1-1 18,-1 1 1,0 9 17,0-1 1,-4 12-123,-1-6 0,-6 9 70,2 0 0,-3 10-511,-2 4 1,-2 4 194,-3 1 1,4-13-1581,-4-6 1741,4-6 1,1-16-1,0-3 1</inkml:trace>
  <inkml:trace contextRef="#ctx0" brushRef="#br2">7337 4578 8312,'1'-13'0,"4"4"-958,-3-4 534,4 5 613,-6 0 160,0 2 8,0 6-136,0 0 1,0 6-35,0 4-95,0 2 0,0 2 1,0 7 123,0 3-184,0-4 57,0 13 1,0-7 73,0 12-73,0 0 0,0 4-74,0 1 64,0 6 1,0 6 68,0 7-1225,0 6 1165,0-10 1,0 5 56,0-6-202,0 0 39,0 0 1,0-5 53,0 0 50,0 0-79,0-1 1,2 4 1,2-3 46,-2-3 1,6 0 48,-3-6-57,-4-1 0,10 1 38,-6 0 198,0-7-230,-5 5 1,0-6 44,0 3 198,0 3-232,0-5 0,0 2-23,0 0 25,0-6 0,0 7 3,0-6 0,4 5 5,1-5 0,1 0 492,-1-4 0,-2 1-497,7 3 1,-5-3-229,4 3 192,-6-3 1,5 3 4,-3 1-229,-4 5 305,6-9 0,-7 10-121,0-7 0,0 0 30,0-5 0,0 1 195,0-1-101,0 1 0,0-6-23,0 1 0,0-2-45,0 2 1,0 1-4,0-6 0,0 6 27,0-1 0,4 1-42,1-1 1,5 3 41,-6-3 0,6 2-210,-5 3 157,6 6 1,-8-4-193,6 7 184,-5-6 1,3 7-80,-2-6 64,-3 1 1,4-1 79,-6 0 0,0 2 12,0-2 1,0-2-18,0 7 1,0-4 141,0 3 1,0-3-175,0 4 18,0-1 2,0 6 0,-5-2-243,1-3 259,-1 3-86,5-5 0,0 2 2,0 0 0,-5-6-86,0 1 0,1-5-209,4-4 0,0 3-42,0-3 1,0-4-834,0-1 563,0-9 0,1-4-387,4-6 0,-3-3-38,2-7 1039,4-5 0,0-27 0,6-2 0</inkml:trace>
  <inkml:trace contextRef="#ctx0" brushRef="#br2">7550 4933 8368,'-6'-8'-823,"4"-4"1,-4 8 490,6-5 1,1 6 494,4-2 143,-3-3-143,10 7 1,1-11 299,6 8-357,0-7 58,1 9 1,3-9 184,5 6 1,0-4 42,1 4-237,-1 0-27,1 5 1,-1-4-83,1-1 0,1 0 144,3 5-18,3 0-781,7 6 805,-1-4-147,1 4 1,5-6-184,-1 0 253,7 0 3,-4 0 1,7-6 36,0-3 1,5-4-282,-1-1 1,9 0 80,1-1-773,0 7 714,0 2 1,-3 4 80,-7-2 72,-5 2 9,-1-4 1,-9 6-17,6 0 183,0 6-22,5-4-164,-6 4 41,4 0 0,-6-2 16,3 5 1,-3-6 168,-6 2 1,-2-3-90,-3-2 1,3-7 192,-3-2-61,3-4-350,8-1 122,-5 0 1,5 4 67,-7 1 1,-1 1 371,-3-2 1,2 4-444,-7 6 0,-1 0 19,-9 0 10,4 0-78,-5 0 1,2 0-85,0 0 0,-2 0 425,2 0 0,2 0-349,-2 0 1,3 0-70,1 0 0,6-2 70,-1-2 0,5 1 13,-5-7 0,0 7-25,-5-2 0,-1 4-38,-3 1 1,1 0-68,-6 0 0,0 0 46,-5 0 0,1 4 44,-1 1 1,0 5 102,0-6 1,0 6 370,1-6-759,-1 8 0,0-6-277,0 3 341,-6 4-53,5-11 69,-5 10 158,6-4 0,0 6 0,-6-4-88,-3-1 109,3 1 1,-2 4 17,4 0 1,-3 0-9,-2 1 1,-3-1 93,3 0 1,-4 2 74,-1 3 21,0 3-170,6 0 0,-4 3 67,3-6-68,-4 13 10,6-8 1,-6 10 3,4-5 0,-3 1-49,-2 3 0,0-3-15,0 3 0,0 2 30,0-2 1,-2 0-11,-3-4 1,4 4 158,-4 0 1,3 2-60,2-2 0,0 2 132,0 3 1,0 3-194,0-5 0,0 7 15,0-1 1,0 1-19,0 0 0,2-1-17,3 1 0,-4-4 48,4 4 1,-3-8-18,-2 7 1,0 3-106,0 2 105,6 7-21,-5-4 1,6 6-57,-7-4-697,0 3 757,0-11 1,0 10 7,0-7 1,-5 7-51,0-2 0,1 3 98,4 2 0,0-5 0,0 0 1,0-6 11,0 2 0,0 1 56,0-2-95,6 0 8,-5 2 1,12-3-75,-3 6 74,2-6-102,-4 9 1,5-9-163,-4 6 1,4-6 115,1 2 0,-4-4-60,-1-2 1,-6 0 129,2-5 1,-4 3 102,-1-7 0,0 5 233,0-5-149,0 0 306,0 2 0,0 0-258,0 3 3,0 3-31,0-5 0,-4 2-36,-1 0 0,0-5-168,5 5 0,0-5-154,0 5 0,0-6-114,0 1 1,-4 2-397,-1-2 1,0-2-87,5-7 0,0-3-227,0-7-1048,0-6 1134,0-2 925,0-6 0,0-13 0,0-2 0</inkml:trace>
  <inkml:trace contextRef="#ctx0" brushRef="#br2">7493 8402 8010,'-16'5'0,"-3"-1"0,8 1 0,-3-5-88,9 6 108,-7-4 710,10 11-243,2-5-221,14 6 1,9-5-28,5 1-97,7-1 1,1 4 272,7-4-271,-1-2 1,3-7 74,2 0 1,-1 0 32,6 0 1,2 0 35,7 0 0,4-2-222,6-3 0,5-1 450,0-3-1047,0-4 705,-18 11 1,13-10 56,-9 2 1,15 2-242,-1-1 0,0 4 210,0-4 0,-5 5-34,-5 0 1,2 1 15,-6-2 0,6 3-118,-2-3 1,3 4 70,2 1 0,-1 0 166,-4 0-685,-2 0 547,-8 0 1,3-5 40,2 0 1,6-6 51,9 2 1,-4-2-3,4 1 1,-5-2-37,-4 2 1,-4 2 62,-6-1 1,-2 6 188,-3-2 0,2 3-494,-7 2 0,1 0-231,-6 0 244,-5 0 214,-3 0 0,-10 0-440,0 0 800,-7 0-676,4 0 0,-12 0 56,1 0-563,-7 0 0,3 2-564,-6 3 0,-6-2 1184,-4 6 0,-9 1 0,-3 4 0</inkml:trace>
  <inkml:trace contextRef="#ctx0" brushRef="#br2">11815 6383 8277,'-8'-14'-320,"4"0"1,2 4-64,2 1 439,0 6 0,2-5 117,2 3 0,11-1-111,8-4 1,6-2 10,4 2 0,3-3 183,7-1-190,0 0-154,6 6 1,4-5 162,14 4 1,5 3-41,-29 3 0,0 1 0,-1 3 0,-1 3-151,0 0 0,-1 1 0,1 4 0,0 1 177,35 14 0,-37-6 0,-1 2-21,0 1 0,0 0 0,1 3 0,1 0-23,3 0 1,-1-1-1,-4-1 1,-1 0 2,-1 2 1,-1 0 0,25 25-95,-3-2 132,0 1 1,-7-6 1,7-1 15,0-3 1,-5-3-94,0-7 0,-6-4 96,1 0 1,-7-5-8,-2 4 0,-7-5 7,3 1 0,-9 1-213,-2-1 1,-5 5 260,1-5 1,1 5-1097,-1-6 947,0 1 1,-6-3 22,-4 3 0,4-3 0,-5 5 0</inkml:trace>
  <inkml:trace contextRef="#ctx0" brushRef="#br2">13365 7108 8207,'-14'0'216,"6"0"0,3 2 72,10 3 0,4 2 105,10 8-26,4 5-151,11-4 1,4 6 101,10-3 1,2-3-99,7 3 0,-5-5 94,0-5 1,-1-2-120,1-7 1,-3 0 323,-6 0-329,-1 0 0,6-2 32,-1-3 1,0-2-23,-4-8 0,-2 6 202,-3-1-202,-9 1-34,-3 1 1,-15-5 398,4 4-215,-11-4-288,3-1 0,-9-6-99,-3-4 1,-3-9-150,-6-5 1,-5-5-513,0-4 0,-11-10 86,2-9 0,-4-1-975,4-4 1,-2 0 1586,13 29 0,1-1 0,1 2 0,1 0 0,-3-6 0,-1 0 0,0-1 0,0 0 0,0-3 0</inkml:trace>
  <inkml:trace contextRef="#ctx0" brushRef="#br2">27867 8246 8071,'-5'-19'0,"1"0"0,-6-2-319,6 2 0,-8 2 117,3-7 1,-4 2 504,-1-2 1,-5-1-27,0 6 1,-6-2-125,1 3 0,-1 3 55,1 1 0,4 1 493,6 9-372,-1-1-185,1 5 1,6 8-214,3 6 1,4 7 95,1 7 1,5 2-108,-1 3 1,7-1-23,-1 6 0,-2 0-17,1 4 1,-4-4 115,4 0 0,-5-5-126,0 5 1,-2-5-25,-2 5 1,0-6 83,0 1 1,-6-3 98,-4-1 1,-9-1-64,-5 0 1,-2-1 169,-3-3 1,-4-5-51,0-10 0,1 2 43,9-6 0,-3 0-44,7-5 0,0-6 135,5-4 1,6-4-85,4-5 1,4-3 48,4-7 0,12-5-348,12-4 1,15-5 89,14-4 1,11 6-401,-30 17 1,0 0-1,-1 6 1,0 0-140,29-25 0,-9 10 611,-9 0 0,-6 8 0,-4 1 0,-3 0 0</inkml:trace>
  <inkml:trace contextRef="#ctx0" brushRef="#br2">27967 7890 8122,'14'-8'0,"0"3"0,0 4 341,1 1 0,4 1-33,0 4 0,4 5 48,-4 9 1,0 3-169,-5 6 0,-6 2-89,-3 3 1,-5-3 78,-5 4 0,-9 0-170,-10-1 1,-3 5 91,-1-4 1,-5-1-236,0-5 0,4-1-94,6-3 0,5-5 37,-1-10 49,10 4 116,2-12 0,11 6 51,5-7 1,7 0 32,12 0 1,7 0 132,3 0 1,8 1-137,1 4 1,4 1 12,-9 4 1,1 2 91,-15-2 1,2 3-43,-11 1 1,-6 0 87,-8 0 1,-13 7-70,-11 2 1,-22 11-35,-21 4 1,26-18 0,0 1-436,-2 0 0,0 0 0,-5 3 1,-1 1-16,1 1 0,1 0 1,-1-2-1,0 0 348,5-3 0,0 0 0,1 0 0,0-1 0,-24 14 0,-1-1 0</inkml:trace>
  <inkml:trace contextRef="#ctx0" brushRef="#br2">1849 6383 8265,'-7'-14'-357,"6"6"1,-7-3 792,3 6-547,4 1 224,-6 4 0,7 0 365,0 0-265,7 0-188,-6 0 116,6 0-883,-7 0 370,6 0 372,-5 0 0,6 0 0,-7 0 0</inkml:trace>
  <inkml:trace contextRef="#ctx0" brushRef="#br2">1735 5331 8397,'0'-14'-1874,"2"1"1412,2 4 144,-2-4 368,4 12-93,-6-12 434,7 11-239,-6-4 476,5 6-188,-6 0 286,0 0-84,-6-6 0,5 3-199,-4-7 0,2 7-128,-2-2 0,3 2 187,-2-2 19,2 4-363,2-6-100,0 7-396,0 0 288,-6 0 134,4 0-30,-11 0 1,10 0 15,-6 0 134,6 0-113,-10 0 23,5-6-70,-6 5 75,0-6-118,-1 7 0,1 0 42,0 0 1,5 0 225,-1 0-224,1 0 1,-6 0 133,1 0 1,0 0-115,0 0 1,0 0 16,-1 0 0,1 0-37,0 0 1,0 0-115,-1 0 0,-4 2-24,1 3 1,0-2 136,9 6 1,-4-4-126,4 4 0,-4-4 86,-1 5 1,1-6-1,4 6 1,-4-1 34,3 6 1,-2-1 9,-2 0 0,-1 0 1,1 0 0,-2 2 9,-3 3 1,4-1-81,-4 5 0,3-5 54,2 1 1,-1-4-20,1 0 1,5-1 15,-1 0 0,7-5 30,-2 1 0,2-5-37,-2 4 0,4-4 0,-4 4 1,4-4-7,1 5 0,0-6 9,0 6 0,1-1 43,4 5 1,-4-4-36,4-1 0,-3 1 51,-2 4 1,5 0-47,-1 1 1,6-1-80,-6 0 1,3 0 51,-2 0 1,-2 1 1,6-1 1,-4-1 32,4-4-29,1 4 0,4-5-50,0 6 1,-1-5 41,-4 1 0,4-6 10,-3 6 1,-3-1-10,3 6 0,-2-6 12,1 1 1,-1-1 7,-3 5 1,-4 0 3,4 1 0,-3-1-58,-2 0 1,5 0 38,-1 1 0,1-1 35,-5 0 1,0 0-34,0 0 1,0 1 136,0-1 1,0 0-125,0 0 0,0 0 70,0 1 1,0-6-38,0 1 0,-2-1 14,-2 5 0,2 1-54,-3-1 0,2 0-12,-2 0 1,2 0 8,-6 1 1,6-1 64,-2 0-39,-3 0 0,2 1-12,-4-1 0,-1 0-57,6 0 1,-4-4 7,4-1 2,-6 1 1,8 2 2,-6-2 0,4-2-7,-5-4 0,6 0-41,-6 5 59,1-6 1,-6 5-20,1-3 1,0-4 10,0 4 0,0 1-41,-1-1 1,0 5-12,-4-6 1,3 3-10,-3-3 0,-2 0 52,2 5 0,-4-6-9,4 2 0,0-3 6,5-2 1,4 0-10,1 0 0,4 0 29,-5 0-52,7 0 1,-3 0 0,7-5-57,4 0 0,3 0-11,6 5 0,1 0 65,-1 0 1,0-1 0,0-4 0,0 3 41,1-2 1,-1 2-51,0 2 0,0 0 122,0 0 1,1 0-150,-1 0 165,0 0 0,0 0-6,1 0-28,-1 0 1,0 0 6,0 0 1,-4 0 113,-1 0 0,-4 0-82,4 0 1,-4 0-45,5 0 0,-6 0 74,6 0-55,-7 0 1,8 2 5,-6 2 1,1-2 28,-1 3-9,-4 3-41,12 0-28,-11 6 1,9-5-145,-7 1 157,1-7 0,-3 8-70,2-6 0,-2 1 67,3-1 147,-4 3 0,4 6-129,0 0 0,0 0 10,-5 1 1,0-6-33,0 0 0,1-1 11,4 2 0,-4 2-130,4-2 175,-3-4-106,-2 7 0,1-7 40,4 4 1,-3 2 46,2-2 0,-2 2-37,-2 3 1,0-1 6,0 0 1,0 0-30,0 1 1,0-1 30,0 0 0,0 5-11,0 0 0,0 0 20,0-5-57,0 0 8,0 0 0,5 1-39,0-1 15,-1 0 0,-4 0 10,0 1 26,7-1 0,-6-5 96,4 1 1,-4-1-89,-1 5 129,7 1 0,-6-1-121,4 0 1,-2 0-19,2 1 1,-3-1 34,2 0 0,-1-5-103,2 1 105,-3-1 0,9 6-11,-6-1 0,4-5-24,-4 1 0,4-6 7,-4 6 1,6-2 6,-1 1 0,2 4-4,2-4 1,-4-1-31,-1 2 0,1-2 0,4 1 0,-1 4-47,-4-4 1,4 2 67,-4-1 0,4 1-3,1-6 0,-4 4-60,-1-4 0,-1 1 32,2-1 1,2-3 91,-2 2 1,2 3-69,2-3 1,1 1 81,-1-5 0,0 0-59,0 0 1,1 0-21,-1 0 0,0 0 107,0 0 0,5-5 4,0 1 0,0-6 17,-5 5 1,5-4-61,0 4 0,5-6-149,-5 2 125,6 2 0,-4-5-312,2 2 1,-1 4-448,-3 1 1,-3-1 349,3 1 365,-3 0 0,-2 5 0,0 0 0</inkml:trace>
  <inkml:trace contextRef="#ctx0" brushRef="#br2">1934 7620 8227,'-24'-5'-206,"1"1"1,5-1 68,-1 5 235,4 0 1,0 0 230,1 0 0,5 0 82,-1 0-318,7-7 1,-3 4 277,6-6-248,0 6 1,1-10-3,4 4 0,9-3 12,10 3 1,0-4-34,4 4 0,-3 3-124,8 1 0,-4 3 122,-5 2 1,1 0-164,-6 0 1,-2 7 280,-7 2-124,-4 10-2,-6-3 0,-2 9 26,-2-6 1,-9 6-17,-6-1 1,-6-3 29,1-2 1,2-4 28,-2 0 1,1-3-2,-6-2 1,7-4-84,3-6 1,-1 0-18,1 0 1,1-11-178,9-3 223,2-10-186,7 2 0,0-7-219,0 1 0,7 0 146,2-1 1,10 1-71,5-1 1,3 7 181,1 3 0,1 8-20,-1 2 1,0 6 54,1-2 1,-2 10 157,-4 4 0,-4 4 128,-9 1-115,-4 6 111,-6-4 0,-1 9 197,-4-6 1,-5 7-157,-9-3 0,2-1 10,-7 2 0,1-6-186,-6 1 1,2-4-101,4 0 1,-3-6 75,7 0 1,-4-5-164,4 0 1,1-4-163,9-4 148,-4-11 0,12-4-524,-4-9 0,3 3 72,2-8 200,0-4 0,11 7-134,4-3 1,4 3 208,0 2 0,7 7 191,8 7 0,0 1-112,0 8 1,-4 2 108,3 8 1,-3 5 555,-2 9-335,-12-4 0,1 7 817,-12-3-670,0 3 0,-7 2 104,-2 0 1,-6-5 49,-9 5 0,0-7-225,-9 2 1,2 0-115,-7-5 0,3 3 38,2-7 1,-1-4-125,1-1 1,4-3-513,1-2 323,5-7 0,-1-5-719,10-7 592,2-7 0,3 3-114,-1-11 0,2 4-90,8-3 0,2 3 158,8 2 1,4 1 92,0 3 0,6 10 119,-1 9 1,2 4 400,3 1 0,-2 6 290,-4 4-505,4 9 1,-17 3 280,-1 6 0,-1 0-140,-3 1 0,-2-5 170,-8-1 1,-3-4-76,-6 5 1,0-7-160,0 2 0,-2-4-51,-3-6 0,3 2-183,-3-6 1,-1 0 28,1-5 1,0 0-249,5 0 1,-1 0-116,1 0 1,1-12 171,4-2 1,3-5-224,6 0 0,0-1 122,0-4 0,1-1 44,4 6 1,3 0 63,6 5 0,7 6 244,2 3 0,4 3-140,2 2 773,5 0-497,-4 7 1,4-4 433,-11 6-413,-2 1 0,-9 9 49,-2 0 0,-4 0 36,-6-5 1,-1 0 89,-4 0 1,-5 1 112,-9-1 1,-7 0-210,-8 0 1,1 4-239,5-4 0,-1 2-291,1-12 198,6 1 1,-3-5-293,6 0 0,1-1 210,9-4 0,-2-9-141,6-10 1,0-4 37,5-6 1,2 3-291,3-7 0,2 6-24,8-1 376,5 3 0,-2 6 10,5 1 1,-4 12 604,5 1-333,-7 7 0,9 3 278,-7 0-234,-1 6 0,-8 9 121,-1 8 1,-5 4 220,0 1 1,-8 1-125,-6-1 0,-4 1 107,-5-1 1,3-6-34,-3-3-134,3-3-150,2-2 0,0-6-121,0-3 1,4-3-107,1-2 1,6-8 54,-2-7 1,3-5-575,2-9 1,0 1 77,0 0 238,0-1 1,7-4-213,2 0 1,-1 6 274,1 8 0,1 3 73,4 2 1,0 6 277,1 3-121,-1 4 1,0 1 68,0 0 1,0 6-85,1 4 0,-7 2 229,-4 2 1,-2 1-42,-2-1 1,0 0 175,0 0 0,-6 0-27,-4 1 1,-4-1-162,-5 0 1,-2 2-95,-2 3 0,-3-8 34,7 3-49,1-9 1,3 6-137,1-6 0,5-1-15,-1-4 1,7-6-300,-2-3 1,4-4 25,1-1 0,6-5-257,3 0 0,4-5 76,1 5 0,1 0 560,-1 5 0,0-6 0,0-3 0</inkml:trace>
  <inkml:trace contextRef="#ctx0" brushRef="#br2">1948 7677 8247,'0'-10'0,"0"1"-252,0 6 183,0-4-174,0 7 438,0 0 109,0 7-145,0-6 1,-1 10-14,-4-6 0,3 1-4,-2-1 0,2-2-27,2 7-5,0-1 0,0 1-32,0-1 1,0 5-5,0 5 1,0 5 12,0-5 1,0 6 16,0-1 0,-2 4-12,-2 6 1,2-4 9,-3 3 0,4 2 52,1-2 1,0-2-35,0-7 1,0 3 19,0-3 1,0-2 47,0 1 1,0 1-67,0 5 0,0-1 6,0 0 0,-2 1 1,-2-1 0,2 1-55,-3-1 1,4 7 63,1 3 1,0 3-191,0 2 0,0-6 40,0 1 0,0-6-71,0 1 0,1-3 44,4-1 1,-2-6 69,7 1 0,-7-7-56,1 2 1,3 2 32,-2-2 0,-1 1 123,-4-1 1,0 3-106,0 7 0,0-6 133,0 1 1,0 0-95,0 4 0,0 5 16,0 1 1,0-1-17,0-5 1,0 1 4,0-1 1,0 5-11,0 0 1,0 1 0,0-6 1,0 0-34,0 1 0,5-1 30,0 1 0,-1-1 51,-4 1 0,2-1-42,3 1 1,-4-1 4,4 0 0,1 1-4,-1-1 0,5 1 5,-6-1 1,6 2-142,-5 3 1,4-3 124,-4 3 0,0-3-44,-5-1 1,0-1 34,0 1 0,0-1 12,0 1 1,0-6-12,0 1 1,0-2 4,0 2 1,0 3 79,0-4 1,0 0-71,0 0 1,0-5 2,0 1 1,0 3 0,0 1 0,1-1-103,4 2 1,-4-5 96,4 5 0,2-2-125,-3 2 1,3 2 82,-3-2 0,-2 3-23,3 1 0,-4-4-5,-1 0 0,0-2 13,0 2 0,0 1 114,0-6 1,0 5-98,0-5 1,0-1 171,0-3 0,-1 4-85,-4 0 0,3 1 61,-2-1 0,2-2-84,2 7 1,-5 0 8,1 4 1,-1 1-139,5-1 1,0 1 87,0-1 1,-2-4-344,-3-1 0,4-4 141,-4 5 0,2-2-1278,-2 2 944,4-4 1,-6-10-694,7-1 319,0-5 0,0-3 865,0-15 0,13-10 0,3-18 0</inkml:trace>
  <inkml:trace contextRef="#ctx0" brushRef="#br2">2304 7819 8460,'-7'-14'-21,"-1"4"-210,-6 1 1,5 1-277,-1-2 1,6-1 1404,-6 7-70,7-1-453,-3 5 0,4-5 171,-3 0-445,4 1 113,-6 4-117,14 0 0,-4 4 36,6 1 1,6 0 43,4-5 1,6 0 7,-1 0 1,2 0-45,3 0-22,6 0 0,2 0-106,11 0 108,-4 0 1,10 0-6,-7 0 1,5-5-20,-4 0 0,4 1-10,-5 4 0,-4 0-27,-5 0 1,0 0-21,4 0 0,6-5-102,-1 0 1,10 1-17,-5 4 112,7 0 0,-10 0 157,3 0 1,-3-2-141,-7-3 0,-1 4 158,-3-4 0,-1-1-130,-4 1 0,-2-5 206,7 6 0,0-6-90,5 5 1,0-4-57,-1 4 0,1-4-48,0 4 0,-2-5-195,-3 6 109,3-1 1,-10 0 6,7 1 52,-13-1 1,13 5-202,-9 0 1,2 0 117,-2 0 0,-4 0-107,3 0 0,-7 0 136,7 0 0,-2 0 24,2 0 1,-1 0 4,-3 0 0,3 0-8,-4 0 0,-1 1-75,2 4 46,0-3 0,-1 6-25,1-4 0,-5-2-1,5 3 1,-2-4 28,2-1 0,1 2 0,-6 3 1,1-4 3,-1 4 0,-3-2 1,3 2 1,-3-4 81,-2 4-79,7 3 2,-6-6 1,6 9 11,-7-7 0,2 3-69,3-3 1,-3 0-10,3 5 1,1-6 29,-1 2 1,2-3-9,-2-2 0,-2 0-37,7 0 1,-7 0-20,2 0 1,2 1-162,-2 4 172,6-4-33,-9 6 0,9-7-32,-6 0 0,5 4 50,-5 1 0,0 0-3,-5-5 1,0 5-10,0-1 0,0 3-1,1-3 1,-6-2 58,1 3 1,-3-2 79,3 2 1,3-4 31,-4 4 54,-3-3-89,7 4 224,-5-5-245,6 6 20,-6-1 34,5-4-48,-12 4 8,12-6-8,-12 6-18,6-4 0,-7 6-57,0-3 43,0-4 67,0 5 1,0 1 3,0 2 1,0 4-31,0 1 1,0-4 7,0-1 1,0 1-2,0 4 0,0 0 4,0 0 1,0 5-20,0 0 1,0 0 2,0-5 0,0 5 43,0 0-45,0 6 0,5-7 27,-1 6-28,1-1 0,-5 4-24,0-3 1,0 3-1,0-4 0,0 3 10,0-3 1,0 4-8,0-3 0,0 1 16,0-1 1,2 3-5,2-4 1,-2 4-9,3 2-8,3-1-7,-7 7 0,5-4-6,-6 7 0,5-5-4,0 5 0,0-4-1,-5 3 0,0-3 8,0 4 0,0-7 0,0 2 0,0 2 17,0-2 0,0 0 3,0-4 1,0 4 183,0 0 1,-7 0-149,6 2 1,-7 1 11,3 7 1,4-5-63,-4 0 0,2-5 6,-2 5 1,3-6-34,-2 1 0,-3-3-7,3-2 0,-3 1-30,2-1 0,4 1-155,-4-1 1,4 0-58,1 1 92,-7-1 176,6 1 0,-7 4-5,3 0 0,3 5-1,-2-5 0,-3 2 112,3-2 1,-1-3-66,5 3 1,0 2 154,0-2 1,0 0-24,0-4-142,0-1 24,0 1 0,0 4-152,0 0-13,0 0 93,0-4 1,0 4-19,0 0 1,0 5 43,0-5 0,5 6-19,-1-1 1,1 2 20,-5-2 1,0 8 116,0-4 0,0 4 1,0-3-116,0-1 12,0 7 1,-1-3-195,-4 6 97,3-6 1,-4 3-608,6-6 1,0-5 73,0-1 247,-6-5 0,4 1-333,-3-9 0,4-4 708,1-5 0,-7-1 0,-1 0 0</inkml:trace>
  <inkml:trace contextRef="#ctx0" brushRef="#br2">2474 11245 8180,'-14'0'0,"-5"0"-607,0 0 0,5 5 109,4 0 334,1-1 304,-5 3 1,4-6 36,1 4 1,6-2 717,-2 2-562,3-3 1,4 4 159,3-6 0,3 0 209,6 0-381,6 0 0,-1 0 385,10 0-388,-4 0 0,16-6-65,-3-4 1,3 2-45,2-1 0,-2-1-20,-3-4 0,1 4-96,-6 1 0,7 1 130,-2-1 0,-3-2-31,-2 6 1,3-6-59,2 1-133,3 4 89,8-7 1,2 5-88,5-6 1,4 0 57,-3 0 0,2 1-9,-12 4 0,5-4 27,-4 4 1,4 1 9,-5-2 0,2 7 122,-1-2-132,8-3-135,-3 7 0,8-5-49,-9 6 191,-3 0-103,0 6 0,-8-3 11,-3 6 1,-1-5 55,-4 0 0,-2 3-3,7-3 1,-1 6 36,1-5 1,7 1-7,-2-1 0,3-4-4,-4 4 1,1-3 171,0-2 0,-2 0-7,-3 0 1,1 0-124,-6 0 1,1 0 17,-6 0 0,0 0-51,1 0 1,-1 0 2,1 0 0,-1 0 26,1 0 1,4 4-11,0 1 1,0 1-167,-4-1 128,-1-3-19,0 10 0,-1-8-133,-3 5-19,3-6 71,-5 3 0,0-1-142,-3 0 0,2 0 158,-2-5 1,0 0-11,-5 0 0,0 0 88,0 0-39,0 0 1,1 0 117,-1 0 16,0 0-129,-6 0-121,5-7 150,-6 6-324,1-6 0,3 6-60,-6-4 162,0 4 0,-5-7-231,0 3 1,-6 3-453,-4-2 1,-4 2 851,-5 2 0,-3 6 0,-7 2 0</inkml:trace>
  <inkml:trace contextRef="#ctx0" brushRef="#br2">1820 10179 8405,'-14'0'-105,"0"-5"34,0 0 1,6-1 279,3 1 1,-1 2 53,1-6 0,0 4-148,5-4 1,0-1-140,0-4 0,5 4 331,0 1-193,6-1 0,-3-2 94,6 2-76,0 4 1,-4 1 15,-1 1-87,1-1 1,2 6 103,-2 4-110,-4 3 0,-6 6 19,0 0 0,-2 2-17,-2 3 1,-4-1-178,-6 5 39,-1-5 0,-4 7 45,0-6 1,-1 0-16,1-5 0,3-4 5,-3-1 0,2-6 57,-2 2-28,9-10 0,-9-3-8,10-6 0,3-6 40,1-4 0,5 2 10,5-2 0,2 7 215,8-2-106,-1 3 1,5 2-13,0-1 0,5 8 404,-6 2-431,8 3 0,-9 9 135,7 2 0,-7 5-97,2 5 0,-8 3-2,-1 7 1,-7-2 15,2-4 1,-4 4-10,-1-3 0,-6 1-212,-4-1 195,-9-4-34,4 1 0,-7-7-171,3 0 25,3 1 1,-10-14-157,8 4 130,-8-10 1,9-9 32,-7-10 0,7-3-105,-2-1 0,8-7 58,1-3 1,7 2-141,-2-2 1,5 8 450,5 2-257,3 5 0,11 11 398,0 2-211,6 4 0,-7 8-18,5 2 0,-5 4 97,1 6 1,1 5-99,-1 0 1,0 2-16,-5-2 0,1-3-13,-1 3 0,-5-5-160,1-5 14,-7 4 126,3-11-30,-6 4 1,-6-6-265,-4 0 272,4 0-88,-13 0 0,10-6-84,-10-4 0,3-3 63,2-1 0,-5-6-139,0-4 0,0-4 98,5-6 1,4 4-21,1-3 1,5 3 236,0 2-23,2 6-208,2 1 368,0 13-123,6 2 0,-2 7 34,5 4 1,-1 9-131,1 10 24,-2 3 0,-7 8 3,0 3 0,-2 4-237,-3 6 1,-1-9-406,-3 4 1,2-12-1624,7-2 1088,0-7 1112,0-8 0,7-12 0,1-4 0</inkml:trace>
  <inkml:trace contextRef="#ctx0" brushRef="#br2">2005 10250 8462,'0'-8'220,"0"2"-80,0 6-60,0 0 0,0 6-173,0 4 0,0 7 222,0 2 1,0 1 69,0-1 1,2-1-96,2 6 1,-2-1-216,3 6 0,1 4 430,-1 0-269,0 0 86,1-4 0,-5 5 37,4 4 0,-3 3-64,-2 2 0,0 0 12,0-1 1,0 7 24,0 3 0,5 4 4,-1 1 1,1-2-55,-5-3 1,0 2-17,0-7 0,0 0-132,0-4 139,0-7 0,5 4 43,-1-7-268,1 7-77,-5-4 263,7 0 1,-6 5 20,4-3 1,1 2-32,-1-2 0,0 1-11,-5-6 0,0 5 28,0-5 1,1 5-2,4-5 1,-3 2 160,2-2-132,-2-3 141,-2-1 0,5-2-134,-1-4 1,6 4-13,-5 2 0,1-1 5,-1 0 0,-4 6-34,4-1 0,1 2 9,-1-2 0,0-3-136,-5 3 142,6-9-22,-4 2 0,4-8-264,-6 6 95,6-1 119,-4-1 1,4 5 177,-6-3 1,5 3-132,0 1 0,1 1-2,-1-1 1,-4 2 32,4 3 1,-3-3 104,-2 3 1,1-3-80,4-1 1,-3-1 11,2 1 0,-2-2-201,-2-4 165,0 4-60,0-11 0,0 11-82,0-4 1,5 3 75,-1-3 1,1 4-15,-5-3 0,0 3-54,0 1 0,0 1-146,0-1 1,0-4 129,0 0 0,0-7-96,0 2 1,0-3-448,0-2 291,0 0-37,0 0 0,-5-4-585,1-1-401,-1-6-240,5 4 1593,0-7 0,6-13 0,2-3 0</inkml:trace>
  <inkml:trace contextRef="#ctx0" brushRef="#br2">1721 10122 8342,'-14'-6'0,"6"4"463,1-4-268,7 6 1,2 6-286,3 4 109,3-4 1,11 10-27,-1-7 0,3 7-257,-2-6 0,-2-4 179,7-1 1,-7 1-46,2-1 0,-8 1 171,-1-1-124,-7-4 0,2 12 157,-10-4 157,-3 4-224,-6 1 0,-7 0 13,-2 1 1,1-3 82,-2-2 0,2 1 161,-2-6 1,-3-1-149,4-4 0,2-6 113,2-3 1,5-10 93,4-5-147,4 3 1,8-5 56,2 2-358,11-9 30,7 3 112,6-5 0,7 13-110,3 3 0,4 3 107,6 2 1,1 6-187,3 3 1,0 4 206,-9 1 0,-4 6-22,-10 3 1,-9 9 452,-6 1-281,-6 6 1,-11-3-36,-6 7 0,-9 4 95,-15 0 1,0 0-269,-10-5 1,5-1 97,-4-3 0,-1-3-82,5-7 1,8-6 176,2-4-147,2-2 0,6-15-156,6-6 0,6-7-649,8-8 510,0 4 1,6-4-651,4 5 0,7 2 418,2 4 1,8 4 503,1 9 0,1 4 0,5 6 0</inkml:trace>
  <inkml:trace contextRef="#ctx0" brushRef="#br2">2190 10435 8234,'-14'0'56,"6"-6"0,8 4 144,9-3 1,10-1-80,5 1 60,3 0 1,1 1 41,1-1 0,5 0-136,4 5 0,3 0 258,2 0-137,6 0-26,2 0 0,7 2-60,4 3-1198,-4 2 1182,5 1 1,-7 3 113,-4-6 0,5 5-327,-1-6 0,9 1 71,11-5 1,-3 0 104,3 0 0,-8 0-176,-2 0 1,-8 0-58,-1 0 36,0 0 169,-6 0 1,1 0 221,0 0-34,0 0-131,5 6 0,-7-4 5,-2 3 1,-1 1-8,-4-1 0,3 0 139,-8-5 1,-2 0-148,2 0 1,0 0 393,4 0 1,6 4-426,-1 1 1,4 0-180,-9-5 1,9 0-52,-8 0 275,-4 6-186,2-4 0,-11 6 5,3-4 0,-7-1 39,-3 7 0,-1-5 25,2 4 1,-2-4 70,-3 4 0,-3-6 148,3 2 1,2 2-222,-3-3 465,8 1-420,-10-5 1,10 0-60,-2 0 80,-3 0-83,5 0 1,-8 2-124,6 2 0,-5-1 99,4 7 0,-4-5-132,5 4 1,-7-4 95,2 4 1,2-4-18,-2 5 1,0-6 112,-5 6-89,0-7-8,0 3 263,1 1-208,-1-6 52,0 6 1,-5-7 24,1 0-23,-1 0 0,6 0 6,-1 0 1,-5 1-14,1 4 1,-5-4 10,4 4-13,0-3-8,6-2 2,-7 0 0,4 0 170,-2 0-160,-4 6 2,7-4 1,-5 4 6,6-6 0,-5 0-17,1 0 1,-1 0 0,5 0 1,1-5 44,-1 0 0,0 1 2,0 4 0,-4 0-58,-1 0 32,1 0-12,4 0 0,-5 4-75,1 1 63,-7 0-18,10 1 0,-10-3-1,6 7 0,-5-5 27,0 4 0,-1-6 4,2 2 34,-3 3-23,4 0 1,-1 6 142,0 0-145,-1 0-6,-4 1 0,0 0 133,0 4-110,0 4-74,0 5 0,0 4-115,0 5 0,-1 0 76,-4 5 1,3 0-158,-2-9 0,2 5 116,2-5 0,0 5 15,0-5 0,0 2 116,0-2-119,0-3 39,0 11 0,0-3 214,0 9 58,0-3-202,0 12 0,5-6 127,0 7 1,-1 0-253,-4 0 0,-1 0 161,-4 0 0,2-1 25,-7 1 0,2-5 3,-1 1 0,1-6-181,3 5 136,4-12-9,-6 7 1,3-12-9,-1 3 15,0 3-31,5-5 1,-5 8 7,1 4 0,-1-1 3,5 10 0,-2-3 0,-2 7 1,2-4-10,-3-5 0,4 2-6,1-7 1,0 1-32,0-6 47,0-5-3,0 4 0,0-3-193,0 9-1,0 4 177,0 5 1,-5 1-6,0 0 0,-1-2-11,1-2 0,-1 0-14,-4-5 1,3-3 109,2-7 0,3-3-62,-3-6 0,-2-1 0,-1 0 0</inkml:trace>
  <inkml:trace contextRef="#ctx0" brushRef="#br2">2389 13562 7817,'0'-7'-304,"0"13"0,0 5 644,0 13 1,2-5 119,2 4-159,4-5-202,6 9 1,7-12 44,3 4 1,4-3 6,5-2 0,5-6-10,10-3 1,2-4-23,7-1 1,3 0-3,-3 0 0,5-1-211,-6-4 1,9 2 252,11-6 0,3 4-15,-36 0 0,-1 0-1374,37 2 1298,-37 0 1,0 0 0,31 3 401,3 0-273,-4-6-105,6 4 1,-38-1 0,2 0-123,0 2 1,1 2-1,1-1 1,-1 0 168,33 0 0,-10 0-229,-4 0 0,-5 0 209,9 0 0,-1 0-96,1 0 0,-3 0 50,-6 0 0,-5 1-3,0 4 1,-11-3 183,2 2 0,-10-2-155,0-2 0,2 5 642,-2-1 0,1 1-704,-6-5 1,5 0 170,0 0 0,2 0-202,-2 0 0,-4 0 83,-1 0 0,-1 0-290,-8 0 199,6 0 7,-9 0 0,6-2-123,-3-2 74,-3 2 43,4-4 1,-5 6-12,-1 0 1,0 0 15,0 0 1,-4 0 29,-1 0-30,1 0 1,4 0 6,0 0 0,-4 0-5,-1 0 1,1-6-5,-2 4 1,4-4-129,-2 6 122,-4 0-68,7-7 1,-10 6-117,6-4 1,-4 3-272,4 2 0,-4 0-1214,5 0 1673,-7 7 0,3 1 0,-6 6 0</inkml:trace>
  <inkml:trace contextRef="#ctx0" brushRef="#br2">19465 9383 8301,'-27'-6'-392,"3"-4"0,8 2 433,7-1 1,6 4 243,-2-5-8,3 7 37,2-3 1,2 6-381,3 0 141,2 0 1,9 0 76,3 0 463,3 6-197,13-4-122,8 4 0,9-1 64,9 0 0,4-1-364,6-4 1,-1 0 87,-4 0 0,13-4-289,-37 2 1,1-1 0,6-2 0,2 0 251,8 3 1,0 0-1,-3-3 1,-1 0 125,2 3 1,0-1-94,4-2 0,1-1-374,5 2 1,2 1 0,2-2 0,2 0 366,0 0 1,1 1-848,-3 2 1,1 0 796,3-1 1,-1 0 0,-4 3 0,0 0-58,-1 0 1,0 0-1,-3 0 1,-1 0-14,-3 0 0,-1 0 1,-1 0-1,0 0 112,2 0 1,-1 0 0,-6 0 0,-4 0 20,-7 0 1,-2 0 0,37 0 282,-8 0 1,-7-1-589,-2-4 112,-3 3 47,-9-4 0,-3 4-151,-9-2-49,-3 2 159,-6-4 0,-3 6 675,-2 0-962,-3 0 1075,-7 0 1,-6 1-1668,-3 4 300,-4-3 680,-1 4 0,-13-6 0,-2 0 0</inkml:trace>
  <inkml:trace contextRef="#ctx0" brushRef="#br2">22877 8857 8042,'12'20'426,"4"-4"-394,13 5 0,1-2 115,3 0 0,0 0 229,10-5 1,2 0 266,12 0-363,7 0-419,0-6 1,6 5 1072,-4-4-1337,-9 4 706,-8-5 0,-8 5 133,-3-4 0,-5 2-11,-9-1 0,1 2-34,-6-2 1,-5-2-196,-4 1 1,-7 5 58,2 5 0,-12 11-673,-7-1 251,-13 15 128,-22 0 0,14-15 1,-4 1-356,-9 0 0,-3 1-1147,-8 4 0,-1 1 1244,-4 3 0,-1 1 1,16-9-1,0 2 0,0 0 297,0 0 0,0 0 0,0 0 0,-2 1 0,0 1 0,-1-1 0,0-1 0,0 0 0</inkml:trace>
  <inkml:trace contextRef="#ctx0" brushRef="#br2">25066 9155 7998,'0'-28'-157,"-6"4"-40,-3 1 0,1 4 512,-2-5 62,1 13-164,-6-8 0,1 13 136,0-4 0,0 5-124,0 10 0,-5 5 11,0 9 1,-2 4 17,2 10 0,2 4 79,-7 5 0,0 9-148,-4 6-1220,0 0 1154,-1 6 0,1-5 33,-1 4 0,1 1-233,-1 3 1,2 2 135,4-6 0,7-8-36,7-12 1,5-7-220,0-11 0,8-5 12,6-10 0,9-4 68,4-10 0,9-11-321,1-12 210,0-7 695,2-7 0,-10-1-934,4 0 246,-10 1 351,1 5 1,-7 3-211,-3 5 1,-4 2-75,-6 4 0,0 2-141,0 7-243,-6 6-337,4 2 878,-4 6 0,6 0 0,0 0 0</inkml:trace>
  <inkml:trace contextRef="#ctx0" brushRef="#br2">25265 9383 7967,'-1'-22'55,"-4"3"0,-3 5-29,-6 4 1,0-1 95,-1 6 1,-3 1 396,-1 4 0,-7 1-190,3 4 232,-4 9-321,5 2 0,1 4-150,7-5 0,6-1 102,3 0-256,4 7-45,1-6 4,6 6 1,3-8-195,10-4 1,-1 2 31,5-6 1,1 0-119,5-5 1,-1-2 127,0-3 1,-1-1-51,-3-4 1,1-1 249,-6 7-48,0-1-182,-11-1 768,5 4-202,-12-4 0,6 14 240,-7 6 1,-7 3-140,-2 12 1,-5 2 165,-5 12 1,-3 7-153,-7 7 1,1 6-414,-1 9 0,1-3 38,-1-3 1,7-9 103,3-9 1,10-7-1983,4-8 907,4 0 253,1-23 1,6 2 698,3-12 0,4-6 0,1-2 0</inkml:trace>
  <inkml:trace contextRef="#ctx0" brushRef="#br2">24668 9568 7960,'-22'-2'-943,"3"-3"190,3 4 753,8-6 0,1 7 185,2 0 617,3 0-427,9 0 0,7 2-179,9 3 0,4 3-115,-3 6 1,3-5-338,1 1 0,-4 1 256,0 8 0,-1-3 0,6 4 0</inkml:trace>
  <inkml:trace contextRef="#ctx0" brushRef="#br2">26332 9497 7967,'-10'-2'709,"1"-3"-607,6-3 199,-4-6 1,7-2-80,0-3 1,-4 2-122,-1-7 0,-2 5-59,3-4 0,1-3-158,-7-7 1,2 5 160,-1-1 0,1 3 39,3 7 1,2 1 149,-7 9 0,6 2-128,-6 7 0,1 8-37,-5 6 1,4 7 56,1 7 1,-1 1 38,-4-1 1,1 5-51,4 1 1,2-3-20,7-7 0,0 1-280,0-6 132,0 0 16,0-5 0,2-6-202,3-3 0,4-3 80,10-2 0,-3 0-16,3 0 1,1 0-24,-1 0 1,0-5-106,-4 0 244,-1 0 1,-2 12 195,-2 2 1,-4 9 112,-6 0 0,-1 6-112,-4-5 0,-3 10 149,-6-6-61,0 7-161,-1-8 0,6 2-136,-1 0 0,3-7-140,-3 2 0,2-5-952,3-4 176,4 2 130,-5-10 0,6 3 856,0-10 0,-7-9 0,-1-8 0</inkml:trace>
  <inkml:trace contextRef="#ctx0" brushRef="#br2">26630 9056 7967,'8'1'127,"-3"4"1,-4 3 208,-1 6 0,0 8 58,0 7 0,0 7 380,0 12 1,-6-1-293,-3 10 1,-4-2-60,-1 11 1,-5-6-1667,0 2 1304,0-3-3,11-3 1,-3 1-441,6 0 0,1-6 335,4-4 1,0-9 46,0-5 0,6 3 0,2 1 0</inkml:trace>
  <inkml:trace contextRef="#ctx0" brushRef="#br2">27341 9226 7963,'0'-9'0,"0"0"149,6 5 46,2 11 0,5 5 115,-4 17 1,-1 2-89,-3 12 1,-3 4-33,2 1 0,-8 1-11,-6-2 0,-2-3-230,-3 4 0,6-9-105,-1-1 1,6-6-254,-6 1 1,7-9-303,-2-5-375,4-10 1086,1-3 0,0-18 0,0-4 0</inkml:trace>
  <inkml:trace contextRef="#ctx0" brushRef="#br2">27569 9354 7963,'22'2'0,"-3"3"0,3 3 176,2 6 0,-4-2 94,-1-2 0,2 3 193,-2-4 0,-5 4-315,-5 1 1,-6 0-232,2 0 0,-5 1 211,-5-1 1,-4 0 11,-10 0 0,-3 0-76,-7 1 0,6-1-109,-1 0-113,7 0 116,-4 1 0,15-8-70,6-2 0,12-3 31,12-2 0,5-2-184,4-3 0,1-2 109,4-8 0,-1 1-116,-4 0 1,-3-2-340,3-3 1,-9 3 610,-5-3 0,3-3 0,0 0 0</inkml:trace>
  <inkml:trace contextRef="#ctx0" brushRef="#br2">27810 9312 7963,'11'-14'115,"4"-1"1,-3 1 300,12 0 1,-5 1-224,5 4 1,-1-2-15,6 6 1,1-4 17,3 4 0,-3 0-80,3 5 0,-4 0 243,-6 0 1,3 2-78,-8 2 0,-5 6-151,-8 9 0,-7 9 4,-7 10 1,-13 10-156,-16 4 1,-3 9-222,-2 6 0,21-29 0,1 1 225,0 3 0,0 1 0,3-1 0,1 0-155,2 1 1,2-1-1,-1-2 1,2-2-1625,-2 28 1794,3-3 0,6-6 0,1 0 0,-1 0 0</inkml:trace>
  <inkml:trace contextRef="#ctx0" brushRef="#br2">24739 10236 7997,'-14'0'-44,"0"0"1,-5 0 43,0 0 74,-6 12 0,7 0 30,-5 11 1,-1 7 43,-5 8 1,1 3 186,0 2 1,5-7 0,5-3 1,8-4-140,5-6 1,4 3-169,1-7 0,6-7 32,4-7 0,10-3 31,9-2 0,7-2-51,11-3 0,2-3-204,3-6 1,-1 0-77,-4 0 1,-4 0-278,0-1 1,-9 6-245,-10-1 0,-3 7-116,-7-1 876,0 2 0,-12 2 0,-4 0 0</inkml:trace>
  <inkml:trace contextRef="#ctx0" brushRef="#br2">24754 10321 7997,'-7'-8'-147,"4"3"-101,-6 10 0,4 11 310,-5 12 0,6 9 285,-6 10 1,1 4-143,-6 6 1,-4-1-160,1 1 0,-1-5-568,4 1 561,7-8-10,-4 4 1,10-8-194,-3-3 1,10-5-78,5-9 1,9-10-232,4-9 1,4-13 471,2-11 0,5-15 0,3-17 0</inkml:trace>
  <inkml:trace contextRef="#ctx0" brushRef="#br2">25137 10193 7997,'-20'24'-88,"-4"0"1,-3-1-202,-1 6 1,-1-1 498,1 1 1,6 4-69,3 0 0,5 0 167,4-4 0,4-3-37,6-2 0,3 1-151,7-6 0,2-5 11,17-4 0,2-7 22,12 2 0,6-4-111,3-1 1,-1 0 22,1 0 0,-7-4-305,3-1 1,-7-5 105,-8 6 1,-1-6-457,-13 6 0,0-3-402,-5 2-44,-6 4 1035,-2-5 0,-19-1 0,-2-1 0</inkml:trace>
  <inkml:trace contextRef="#ctx0" brushRef="#br2">25137 10378 7997,'-1'16'0,"-4"3"0,2 4 0,-7 11 0,3 4 298,-3 9 1,-7 3 486,2 7 1,-3 0-54,-1 0-2737,3 6 1956,-5 2 0,9 0-54,2-4 1,4-10-81,6-8 0,0-7 183,0-8 0,0-6 0,0-1 0</inkml:trace>
  <inkml:trace contextRef="#ctx0" brushRef="#br2">26076 10222 8056,'-8'0'-216,"-5"0"1,13 0 279,0 0 0,2-5 19,7 0 1,7-4 11,8 4 1,3-5-54,1 6 0,7-6 117,3 5 1,3 1-70,1 4 1,-5 0 45,-4 0 1,-5 8-111,-4 6 1,-5 2 10,-9 7 0,-4 7-27,-6 8 0,-8 5-19,-6 4 1,-7-1 23,-7 6 1,-2-4-16,-3 4 0,3-6-165,-4 1 1,9-9-71,1-5 1,12-9-194,-2-5-1,7-4 64,-2 0 365,6-7 0,-4-2 0,7-6 0</inkml:trace>
  <inkml:trace contextRef="#ctx0" brushRef="#br2">26488 10478 8035,'14'4'-20,"1"1"1,-1 6-123,0-1 0,0 2 766,0 2 1,1 5-243,-1 0 0,-5 0-345,1-5 0,-7 1 93,2-1 0,-4 0 139,-1 0 0,-6 1-195,-4-1 0,-2 5-3,-2 0 0,-1 0-16,1-5 0,2 0-131,2 0 1,4 0 99,6 1 1,1-7 48,4-4 1,5 3-394,9-3 1,9 0 10,10-9 1,0-3-479,4-6 787,4-1 0,17-11 0,2-4 0</inkml:trace>
  <inkml:trace contextRef="#ctx0" brushRef="#br2">27370 10264 8008,'0'-14'150,"6"1"-259,3 4 0,10 3 161,5 6 1,-2 0 36,2 0 0,-2 0 54,2 0 1,1 1-117,-6 4 1,1-2 74,-1 7 1,-8 1 239,4 8 0,-11 4-128,1 10 1,-3 5-218,-2 10 0,-7 2 190,-2 7 1,-5-2 38,-5-2 0,-2 2-203,-2-3 1,2-5-177,7-4 0,1-2-56,4-8 1,2-6-350,7-8 0,2-9-284,3-6 1,3-4 841,6-4 0,6-17 0,2-9 0</inkml:trace>
  <inkml:trace contextRef="#ctx0" brushRef="#br2">27953 10378 7898,'-7'9'579,"-2"1"-289,2 6-301,-5 0 1,9 9-122,-7-6 1,-1 6 145,-8-1 1,2 4 177,-7 5 1,2-7-145,-2 2 1,-1-7 8,6 2 1,6-10 187,9 1 1,4-8-70,4 4 0,9-7-234,6 2 0,11-4 43,-2-1 1,6-4-117,-1-1 0,3-5 52,7 6 0,4-6-104,1 5 0,4-4 44,-5 4 0,0-4-112,-4 4 1,-7-4 250,-2 4 0,-11-6 0,-2 3 0</inkml:trace>
  <inkml:trace contextRef="#ctx0" brushRef="#br2">28095 10449 7892,'-7'24'0,"-2"-1"0,-4 1 789,-1 5 1,0 10-366,0 4 0,-2 14 517,-3-1 0,1 12-991,-5 3 0,-1 5 49,10-36 1,0 1-1,2 0 1,0 0 237,-12 35-411,13 0 1,-8-12-1,11 0 1</inkml:trace>
  <inkml:trace contextRef="#ctx0" brushRef="#br2">19081 739 8247,'-8'0'-599,"0"2"388,3 3 189,4-4 0,-11 12-1,8-4 0,-6 4 115,6 1-47,-8 0 1,9-1 4,-6-4-5,6 4 32,-4-11-77,7 4 0,0-8 2,0-2 0,0 1-9,0-7-6,0 1 27,7-6 1,-6 6 7,4-1-57,-3 7-110,-2-3-156,6 6 266,-5 6-349,6-4 190,-7 10 39,0-10 1,1 4 68,4-6 1,-2 0-187,7 0 272,-7 0 0,10-6 0,-6-2 0</inkml:trace>
  <inkml:trace contextRef="#ctx0" brushRef="#br2">21000 11572 7991,'8'6'-424,"5"2"285,-4 7 0,4-1 96,1 0 0,0 5 30,0 0 1,-1 1-34,-4-1 0,-2-1-130,-7 6 1,0-7 213,0 2 0,-7 1 1,-2-1 1,-4 5 175,-1-5-223,0 6-10,0-15 1,-1 13 243,1-8 30,0 2-189,6-3 0,-3-4 331,6-1-323,1 1 0,8 4 16,1 0 0,6-4 19,-1-1 1,7 5-8,2 5 0,0 2-91,-5-2 1,-1 3 65,-4 6 0,-2 1-55,-7-1 39,0 1-74,0-1 1,0 0 4,0 1 0,-7-7-42,-2-3 1,1-3-164,-2-2 0,6-6 29,-6-3 0,7-5-170,-2-5 1,4-9-233,1-10 269,0-9 0,0-10 51,6-14 1,2-8-1,6-6 1</inkml:trace>
  <inkml:trace contextRef="#ctx0" brushRef="#br2">21242 11487 8169,'8'-8'0,"4"2"0,-10 12 383,3 3 0,-4 10-242,-1 4 0,0 5 35,0 0 0,-6 6-121,-4-1 1,2 0-170,-1-5 1,0-1 135,-6-3-72,1-4 0,5-12-260,-1-3 151,7-3-84,-3-9 0,7-2-152,4-10 1,3-3 98,6-7 0,5 1-52,0-1 0,6 6 248,-1-1 1,1 8-41,-1 2 0,1 1 153,-6 9 1,0-1-7,-5 5 0,-6 6 307,-3 4-128,-3 9-76,-2-4 1,-7 11 202,-2-7-129,-4 6-29,-1-3 0,-5 2-54,0 0 1,-5-2-65,5 1 1,0-1 21,5-3 1,0-4-77,0-1-33,6 0-159,2-12 212,6 4 4,0-6 0,7-6-253,8-4 10,-1-3 212,13-1 1,-5-3 3,6 3 0,1-2 25,-1 11 1,1 0-2,-1 5 1,-6 0 42,-3 0 1,-3 7 152,-2 2 0,-6 5 285,-3 5-270,-4 3-64,-7 7 0,-8 1 169,-10 3 55,-3-3-325,-8 11 0,1-9 55,-4 6 1,-2 0-43,7 4 0,-5-1-174,5-3 0,0-5-35,4-9 0,3-5-231,2-9 1,3-4-477,7-6 442,0-13 128,6-3 1,2-18-24,6-4 1,8-2 305,6 2 0,2 4 0,7 5 0,1 7 2,4 3 1,1 10 14,-1 4 0,1 11 157,-1 8 0,1 7 374,-1 7 1,5-1 320,0-3-455,1 3-238,-6-5 0,0 0-153,1-3 172,-1-3-147,-6-2 0,4-6-180,-7-3 0,0-5 183,-5-5-51,-6-3 0,4-19 0,-4-3 0</inkml:trace>
  <inkml:trace contextRef="#ctx0" brushRef="#br2">21512 11729 8165,'14'-15'0,"7"7"-110,2 4 0,4 2-120,2 2 0,1-5 566,3 1-130,-3-1-156,11-1 0,-11-4-223,3-9 1,0 3 39,-4-3 1,-4 4-181,-11 0 0,0 1 183,1 0 130,-7 0 0,-8 0 0,-8-1 0</inkml:trace>
  <inkml:trace contextRef="#ctx0" brushRef="#br2">21825 11444 8165,'14'0'-1063,"0"0"1136,0 0 1,-4 7 418,-1 2 1,-6 4-30,2 1-336,-3 6-33,-2 3 1,-3 11 312,-7 4-100,1 3-370,-18 2 1,-2 6 154,-9 3 0,-3-1-25,-1 1 0,-7-2-171,-3 2 0,3-3-49,1-6 0,12-8-293,7-7 0,9-10-274,10-9 341,-2-6 216,10-3 0,2-16 163,10-12 0,9-7 0,3-7 0</inkml:trace>
  <inkml:trace contextRef="#ctx0" brushRef="#br2">21810 11814 8162,'2'16'-154,"3"3"154,-4 3 0,6 6 718,-7 1-378,-7 5 1,4 3-114,-6 5 1,4 1-203,-5 0 1,3-1 93,-3 1 1,2-7-85,3-3 1,4-9-420,-4-5 198,4-3 32,1-8-875,0-2 718,0-25 1,0 0-253,0-19 0,4 0 266,1-4 1,6-6 296,-1 1 0,2-7 0,2 4 0</inkml:trace>
  <inkml:trace contextRef="#ctx0" brushRef="#br2">21896 11757 8135,'14'-22'-1490,"0"3"1569,0 9 0,1 4 591,-1 6 0,0 6-253,0 4 0,-4 10-173,-1 9 0,-6 6-85,2 7 1,-3 1-144,-2 0 0,0 2-44,0 8 0,-7 0 83,-2 14 1,1-14-465,-1-1-287,5-6 507,-2-9 0,1-3-216,1-5 1,-1-12 182,5-3 0,-2-9 14,-2 0 0,-3-10-60,-2-4 0,-4-4-82,4-1 1,-9-7 349,-1-3 0,0-9 249,5-3 0,-5-2-249,0 0 0,0 0 0,11 2 1,-3 1-67,7 7 1,-1 1 209,5 3 0,1-1 301,4 6 1,3 5 110,6 4-286,0 7-90,7-10 0,-4 10-124,7-6 53,0 6 17,-2-4 1,3 6-188,-6-4-77,0 3 161,-5-4 1,-6 8-103,-3 2 1,-3 4 23,-2 7 1,-12 0-127,-2 4 0,-9-1 168,-1 5 0,-8-4 7,-1 5 1,5-2 696,4 2-330,7-4-146,-4-5 0,8-1 431,4 0-464,3-6 0,12-2-21,3-6 1,10-1-164,5-4 1,9-3-367,5-6 0,8-7 368,1-2 0,7-4 0,-3-2 0</inkml:trace>
  <inkml:trace contextRef="#ctx0" brushRef="#br2">22365 11515 8052,'0'29'-566,"0"-1"471,6 7 1,-3 8 686,7 9 0,-2-2-191,1 2 0,-1 5-70,-3 5 0,-3-5-186,2-5 1,-2-2-102,-2 3 1,0-5 90,0-5 0,0-11-188,0-4-851,0-9 477,0-5 1,0-11-668,0-12 719,0-7 161,0-12 214,-6-7 0,-2-8 0,-7-7 0</inkml:trace>
  <inkml:trace contextRef="#ctx0" brushRef="#br2">22393 11586 8052,'15'-12'-129,"-1"2"1,2-1-194,3 6 0,1-6 337,4 2 1,3 1 245,-4-1 1,-1 5-66,2 0-38,-6 2-9,2 2-50,-12 0-44,-2 0 0,-9 8-127,-6 6 146,-1 0-61,-17 20 1,0-9-77,-6 13 0,-1-2 77,0 2 1,4 3-33,-3-3 1,8-3-80,1-2 0,12-5-384,-3-4 481,11 3 0,-3-11 0,7 4 0</inkml:trace>
  <inkml:trace contextRef="#ctx0" brushRef="#br2">22820 11970 8063,'-6'-14'-246,"-1"0"-62,-2 0 1,-2-1 398,6 1 0,-6 5 344,1-1 1,-2 7-318,-2-2-161,-1 4 115,1 7 1,-5 4 21,0 8 1,0 5 110,5 5 1,0 7 147,0 3 1,6 3-212,3 1 0,3-5-28,2-4 0,2-5-242,3-4 0,3-3 80,6-7 1,0-6-65,0-4 1,5-8 105,0-6 1,5-9-128,-5-4 0,5-9-140,-5-1 1,-1-2-151,-3 2 1,-1-2 113,0-3 0,-1 3 20,-4 7 0,-1 0 330,-3-1 60,-4 7-212,6-5 0,-7 16 563,0-3-228,-7 9-114,6-7 0,-7 10 267,3-3-190,4 4 1,-6 2 324,7 4-310,0-3-423,0 10 21,0-4 0,0 6-759,0 0 959,0-6 0,0 5 0,0-5 0</inkml:trace>
  <inkml:trace contextRef="#ctx0" brushRef="#br2">22877 11899 8217,'-8'14'459,"3"1"1,4-1-209,1 0-29,0 0-41,0 0 0,0 1-198,0-1 0,6-1-204,3-4 0,4 2-243,1-6 1,5 0 221,0-5 1,5 0 241,-5 0 0,6 0 0,-3 0 0</inkml:trace>
  <inkml:trace contextRef="#ctx0" brushRef="#br2">23118 12041 7959,'0'-22'-961,"0"2"841,0 5 0,0 1 338,0 0-174,0 0 55,-6 0 1,5 4 436,-4 1-226,-3 5 268,0-2-435,-6 6 0,1 8-14,4 6 0,-2 0-136,6 5 0,-5 2 103,6-2 0,-6 5-223,5-5 85,1 0-75,4-12 46,0 6 1,1-11 47,4 2 1,1-4-78,4-4 1,3-4 25,-4-6 0,-1-5 1,1 0 1,1-7 47,4 3 9,0-4-5,0-8 0,1 3 24,-1-5 1,5-3-68,0-7 1,1-5-7,-1-10 1,-3 8-4,3-3 1,-8 5-102,-1 0 0,-7 3 154,2 6 0,-5 12 78,-5 2 1,2 17 607,-7 2-322,1 7-202,-6 3 0,1 14 257,0 10-92,0 3-189,0 20 0,-1-1 46,1 16 0,0-2-317,0 6 0,1 0 41,4 6 1,2-8-83,7-2 0,0-10-424,0-5 1,0-6-661,0-7 597,7-7 156,0-13 525,8-6 0,5-2 0,2-6 0</inkml:trace>
  <inkml:trace contextRef="#ctx0" brushRef="#br2">23360 11913 7959,'0'-14'0,"-1"6"426,-4 4-203,-3 2-117,-6-4 1,4 4-40,1-3 1,-1 8 73,-4 2 1,5 11-159,-1-2 1,2 8 257,-1-3 1,-2 10-6,6-6 0,0 6-145,5-10 122,0 6-86,7-9 1,0-2-246,8-9 0,-1-4-1,0-1 1,5-8 37,0-6 0,6-8-25,-1-11 1,3-3-184,1-7 1,-4-4-33,0-1 1,-5-5 87,4 0 1,-5-7 5,1-1 0,-8-1 100,-2 5 1,-1 0-133,2 1 1,-4 0 148,-6 4 1,0 0 157,0 9 0,-5 10 351,0 14 178,1 3 1,-1 16-356,0 10 1,-4 15 27,4 13 0,-6 5 115,1 4 49,-2 10-457,-2-5 1,4 16 10,1-6 1,5 4-128,0 0 0,2-4-287,2-10 0,0 0 8,0-9 0,0-5-271,0-15 1,5-2 196,0-7 512,6-6 0,3-8 0,8-8 0</inkml:trace>
  <inkml:trace contextRef="#ctx0" brushRef="#br2">23630 11330 7959,'15'7'0,"-6"5"0,1 7 0,-7 0 0,1-4 0,-2 5 0,-2 4 0,0 3 0,0 1 0,-6 1 0,-4-1 0,-2 0 0,-3 1 0,1-5 0,0-1 0,1-5-49,4 1 9,-4-4 47,5-7-146,0-1 70,2-7 0,8-2 35,2-3 0,4 2 21,6-6 0,5 5 29,0 0 0,0 2 150,-4 2 1,-1 0 82,0 0 0,0 0-78,0 0 0,-1 2 74,-3 2 0,1 4 320,-7 7-393,1-1 1,-7 0-59,-2 0 0,-3 5 7,-2 0 1,-4 0-81,4-5 1,-4 5-174,-1 0 1,1 0-434,4-5 323,-4 1 140,12-1 1,-10-5-522,6 1 231,0-7 1,5 2-201,0-10 0,2-9 232,2-10 1,3-11 359,2-7 0,9-4 0,-4-11 0,3 5 0,-3-5 0,5 3 0,0 12 0,2-3 0,-2 12 0,-3 6 284,3 8-44,-4 10-9,0 3 0,-1 6 178,0 0 0,-4 6 28,-1 3 0,-6 10 284,2 5 0,-5 4-300,-5 6 1,2 0-58,-6 4 1,4 2-347,-5-7 1,6 5 64,-6-5 1,7-1-103,-2-9 65,-3-2-324,7-13-137,-6 4 0,7-12 151,0 0 0,2-8-114,3-10 1,-2-1 63,6-10 1,-4 2-105,5-11 0,-1 5-61,5-5 172,0 7 164,-6-4 1,5 13 86,-4 3 85,4 3 1,0 10 224,-4 6 0,-1 9 11,-3 15 1,-4 1 281,4 13 1,-3-2-179,-2 2 1,-5 2 109,0-7 0,-4-1-111,4-9 1,0 3-54,5-7 0,0-5-784,0-5 331,0-6-197,0 4 1,2-7-394,3 0 1,3-7 195,6-2 0,0-5-366,0-5 0,5 3 557,0-3 1,0 3 340,-5 2 0,1 1 0,-1 4 0,0-4 0,-6 12 0,4-6 0,-2 7 0,-4 0 232,1 7 378,-1-6 128,-4 12 305,4-12-445,-6 6-436,0-7 0,0-7-178,0-2 0,0-4-68,0-1 1,1-2-204,4-3 0,-3 2 92,2-7 0,0 2-80,0-2 0,-2-2 80,3 2 1,-4 3-3,-1 2 1,0-1 57,0 1 71,0 0 1,0 5 227,0 0-63,-6 6-47,-2-5 1,-1 11 233,-1-2 1,2 4 10,-1 4 1,-2 4 15,6 7 0,-5 5-125,6 4 0,-1-2 63,5 2 0,0-5-150,0 4 0,0-5 19,0 1 1,5-4-238,-1 0 99,7-8 0,-3 0-379,7-7 190,-7 0 24,4 0 1,-4-2-21,6-3 0,-4 4 96,-1-4 0,-4-1 8,4 1 1,-4 0 76,5 5 1,-6-4 2,6-1 134,-7 0 0,8 7 60,-6 2 0,0 4 88,-5 7 0,4 0-97,1 4 1,1 3 101,-1 7 0,-3 6-91,2 3 1,-2 4 57,-2 6 1,2-3-121,2 8 1,-2 3-82,3 6 0,-4 4-191,-1-4-842,0 0 950,0-12 1,-1 2 93,-4-9 0,2 1 123,-7-11 0,-4-4 159,-5-6 0,-6-5-159,1 1 1,-3-5 34,-1-5 0,-2-2-9,-3-7 1,1-8-21,-6-6 0,10-8 156,-5-12 0,12-2-371,-3-7 1,13-10-359,6-4 0,7-10-161,8 1 0,5 3 145,14 1 1,7 5-156,7 5 1,-5 8 571,4 6 0,-1 2 0,4-2 0,-3 5 0,-2 3 0</inkml:trace>
  <inkml:trace contextRef="#ctx0" brushRef="#br2">21768 13022 8041,'-8'-6'-498,"-5"4"597,12-4 81,-6 6 0,7 2 284,0 2 1,0 4-321,0 6 0,0 2-15,0 3 1,-1 3 89,-4 7 0,3-1-86,-2 1 0,-3 5-18,3 4 1,-7 3 21,1 2 1,2 4 23,-1 1 1,4-7-115,-4-8 1,4 0 11,-5-4 0,7-4-59,-2-11-152,4 0-183,1-6 170,0-1-151,0-20 1,8-9-184,6-16 1,2-11 182,7-8 0,1-6-339,5-8 0,-6 4 302,1 1 0,-5 6 8,5-2 0,-7 12 361,2 7 0,-3 7-34,-2 8 1,-1 10 765,-4 4-424,-3 9-121,1-1 0,-6 14 108,4 6 0,-3 7 45,-2 7 0,0 10 401,0 0 1,0 11-371,0-7 1,0 9-3,0-4 1,0 7-476,0-2-771,0 3 876,0-4 1,0-4-1067,0-9 373,0-3 3,0-13 306,6-8 1,-4-15-240,2-13 1,-2-9 3,-2-10 604,0 3 0,6-11 0,2 5 0</inkml:trace>
  <inkml:trace contextRef="#ctx0" brushRef="#br2">21981 13150 8041,'11'10'0,"3"-1"0,10 1 110,0 4 1,3 2 161,1 3 1,5-4-197,0 4 1,5-4 58,-5-6 0,5 2-210,-4-6 0,-6 4-137,-4-4 0,-7 5-184,2-6 0,-8 1-211,-1-5 607,-7 6 0,9-4 0,-4 4 0</inkml:trace>
  <inkml:trace contextRef="#ctx0" brushRef="#br2">22308 13065 8041,'0'-8'827,"0"2"-646,0 6 108,0 6-116,0 2 0,0 8 97,0 3-39,-6 3-107,-2 6 1,-3 7-89,-3 3 1,1 3-23,-11 2 0,5 4-188,-4 0 1,4 1-74,-5-6 1,8-2 104,2-7 1,6-1-1178,8-13 1319,0-7 0,0-5 0,0-7 0</inkml:trace>
  <inkml:trace contextRef="#ctx0" brushRef="#br2">22507 12965 8013,'0'16'218,"0"3"0,0-1 10,0 5 0,-5 2 391,1 9-391,-1 2-87,5 7 1,-2 1 57,-2 3 0,2-1-22,-3 6 0,4-11-148,1 2 0,0-10 184,0 0-162,0-9-488,0-10 259,0-8 114,0-18 1,0-6-487,0-15 278,6 3 75,-4-17 0,9 7-137,-7-12 0,7 5 116,-1-5 1,3 6 87,1-1 0,5 4 67,0 5 0,0 5 100,-5 9 1,0 4 100,0 5 1,1 7 359,-1 4 1,0 8 165,0 6 1,-1 4-243,-4 5 1,4 3-47,-4 7 0,-1-6-76,2 1 1,-2 4-102,1 6 0,-1 0-32,-3 0 1,-4 7-184,4 6 0,-3 7-757,-2-2 450,0-3 205,0 6 1,-7-4-1919,-2 6 1808,-4-7 0,-1 5 1,0-4-1</inkml:trace>
  <inkml:trace contextRef="#ctx0" brushRef="#br2">24810 12894 7935,'0'-14'0,"-1"0"46,-4 0 1,4-1 321,-4 1-256,-3 0 1,5 0-52,-7 0 1,1-1 63,-5 1 1,4 0-168,1 0 0,1 4 121,-2 1 1,-2 6 220,2-2-254,-3 3 0,-1 4 22,0 3 0,5 9-139,-1 9 1,2 6 124,-1 4 0,1 2-20,3 3 0,3 3 53,-2-3 0,2 3-10,2 1 0,0 6-142,0-1 103,0 1 6,0-6 0,0 1-166,0 0-33,-6 6 114,4-5 1,-10 0-149,2-6 0,-3-7 118,-1 3 0,-6-4-146,-4-2 1,2-1 9,-2-3 0,1-5-167,-6-10 0,5 2-244,1-6 618,-1 0 0,-4-12 0,-1-1 0</inkml:trace>
  <inkml:trace contextRef="#ctx0" brushRef="#br2">24284 13164 7939,'15'0'0,"-1"0"0,6 2-154,4 3 177,3-4 141,1 6 1,7-3 287,3 1 0,1 0-392,-1-5 0,2 0-308,-7 0 1,0 0 62,-4 0 1,-2 0 184,-4 0 0,4-6 0,-5-2 0</inkml:trace>
  <inkml:trace contextRef="#ctx0" brushRef="#br2">24924 13051 7966,'14'6'-276,"1"3"1,-1-1 337,0 2 1,0-1 225,0 6 1,1-6-228,-1 0 1,5-1 35,0 2 1,0 1-441,-5-6 1,-1 1-353,-4-1 695,4-4 0,-5 12 0,6-5 0</inkml:trace>
  <inkml:trace contextRef="#ctx0" brushRef="#br2">25123 12909 7966,'-14'0'-308,"0"0"0,-5 7 1004,0 8-259,-6 5-145,2 9 1,-3-1-49,2 0 1,-1 2-146,6 4 0,0-4-161,4 3 1,3-5-482,2-4 308,4 3 178,6-11 0,0 4 57,0-6 0,0 7 0,0 1 0</inkml:trace>
  <inkml:trace contextRef="#ctx0" brushRef="#br2">25663 12866 7984,'0'-29'-78,"-1"6"39,-4-1 0,-3 7 170,-6-2 1,0 3-92,0 2 1,-5-1 82,0 1 0,-5 5 8,5-1 1,-5 7 14,5-2 0,0 4-14,5 1 1,5 1 117,-1 4 1,7 9-190,-2 10 0,4 3-110,1 1 0,0 7 12,0 3 1,0 1 74,0-1 1,5 8-11,-1-3 44,7 3-61,-9-4 1,9 1-105,-6 0 0,1 6 72,-1 3 0,-4-2-134,4 2 0,-3-7 131,-2-3 1,-5-1 1,0-7 1,-6-1-33,2-5 0,-6-6 28,-4-3 0,2-8-271,-7-1-9,1-7 118,-6 3 0,-1-7-229,-3-4 0,3-3 60,-3-6 0,-2-5-305,2 0 662,0-13 0,4 9 0,1-12 0</inkml:trace>
  <inkml:trace contextRef="#ctx0" brushRef="#br2">25066 13278 7984,'24'-14'20,"0"0"0,-1-1 69,6 1 0,1 5 201,3-1 1,-3 2 144,3-1 1,2-2-148,-2 6 0,2-4-14,-2 4 0,-3-1-152,3 1 0,2 2 78,-2-7 1,7 5-1133,-2-4 932,3 6 0,1-10 0,1 5 0</inkml:trace>
  <inkml:trace contextRef="#ctx0" brushRef="#br2">27711 12837 7982,'0'-9'-511,"0"-1"358,0 7 0,-2-3 780,-2 6-379,2 0 0,-4 8-125,6 6 0,-5 2 28,0 8 1,-1 4 88,1 5 1,2 0-96,-7-4 1,6 4-17,-6 0 1,2 5 171,-1-5 1,-4 5-58,4-5 1,-4 5-239,-1-5 1,0-1-1,-1-8 1,8-4-176,2-6 144,-3-6 1,6-3-128,-2-10 0,8-6 74,6-12 1,2-4-137,3-16 1,5 4-41,4-9 1,3-2-229,1-2 0,1 1-59,-1-1 0,0 1 190,1-1 0,-7 10 414,-3 8 0,-5 11 167,-4 4 0,2 9 184,-2 5 1,-4 7-239,-1 8 0,-4 10 149,-1 13 0,0 7-123,0-2 0,-6 3 88,-3 1 0,-4-4 52,-1 0 0,4-1-123,1 0 0,-1 3-807,-4-7 0,5-1-61,-1-9 0,7 3 649,-2-7 0,-3 0 0,0-5 0</inkml:trace>
  <inkml:trace contextRef="#ctx0" brushRef="#br2">27896 13150 8030,'6'-8'0,"2"2"223,6 6 0,2 0-96,3 0 1,1 2 283,4 2 1,3-1-225,-3 7 1,7-7-387,2 2 1,1-4-152,-6-1 0,0 0 350,1 0 0,-1-6 0,1-2 0</inkml:trace>
  <inkml:trace contextRef="#ctx0" brushRef="#br2">28649 12738 7990,'-6'-29'-157,"-2"7"-39,-6 3 1,0-1 334,-1 1 0,1 0-83,0 5 0,-5 0 148,0-1 0,0 6-13,5-1 1,4 9 100,1 1 0,1 8-101,-2 11 0,-1 4 119,7 10 0,-1 7-117,5 12 0,0 0 9,0 10 0,0-4-91,0-1 1,0 0 102,0 0 0,0-7-369,0-2 0,-5-4-54,0-1 1,-6-7-183,2-3 0,-4-4 151,-1-6 1,0-2-118,0-7 1,-7-1-43,-3-4 0,-4-2-738,-5-7 1137,3 0 0,-11-13 0,4-3 0</inkml:trace>
  <inkml:trace contextRef="#ctx0" brushRef="#br2">28194 12965 7990,'30'0'0,"3"0"0,-1-4-136,6-1 1,-2 0 181,2 5 0,-3 0 312,-7 0 0,-1 0-202,-3 0-726,-4 0 342,-5 0 0,-1 0 26,0 0 202,-6 0 0,5-6 0,-5-2 0</inkml:trace>
  <inkml:trace contextRef="#ctx0" brushRef="#br2">28607 13022 7990,'14'0'0,"5"0"0,0 0 0,11-4 13,-2-1 0,10-5-13,0 6 0,3-6 0,2 5 0,-5-6-70,0 2 0,-8 1-364,-2-2 183,-6 7-190,-14-9 441,-2 10 0,-18-4 0,-4 6 0</inkml:trace>
  <inkml:trace contextRef="#ctx0" brushRef="#br2">28820 12709 7990,'14'21'-295,"-6"1"184,-2 7 0,-6 1 210,0 3 1,0 3 286,0 7 0,-6-1-96,-4 1 0,3-2 114,-3-3 0,2-2-558,-1-2 0,-2-4 95,6 3 1,-5-5-334,6-4 1,-3 1 152,3-6 0,2-5-215,-3-4 230,4-7 224,1-3 0,6-14 0,2-8 0</inkml:trace>
  <inkml:trace contextRef="#ctx0" brushRef="#br2">29118 12624 7990,'2'16'153,"3"3"-176,-4 3-5,6 6 1,-7 2 539,0 4 1,0 4 58,0 9 1,0-3 234,0 4 0,-5-4-494,0-2 1,-6 1-329,2 0 1,1-2-255,-2-3 0,7 1-1290,-2-6 1560,4 7 0,-6-10 0,0 5 0</inkml:trace>
  <inkml:trace contextRef="#ctx0" brushRef="#br2">29659 12681 8037,'-8'0'718,"1"6"-783,7 4 1,2 4-268,3 5 0,-2-2 448,6 7 0,2-2-19,8 2 0,-1 0-47,5-10 0,1 3-116,5-7 0,-1-4-123,0-1 0,1-4 4,-1-1 1,-6 0-642,-3 0 826,-3-6 0,-8-2 0,-2-6 0</inkml:trace>
  <inkml:trace contextRef="#ctx0" brushRef="#br2">29801 12653 8037,'8'6'-311,"-4"2"413,-8 6 1,-4 8 305,-6 7 0,-2 5-326,-3 9 1,-3 0-68,-7-1 1,1 1-165,-1 0 0,3-7-317,2-3 0,5-4 466,9-6 0,4 4 0,6-5 0</inkml:trace>
  <inkml:trace contextRef="#ctx0" brushRef="#br2">30384 12596 7582,'0'14'-72,"-2"2"352,-3 3 0,4 9-133,-4 10 0,-1 3 147,1 2 1,-4 1 104,4 3-191,-6-9 1,9 10-107,-3-10 1,-1-5-7,1-5 0,1-1 0,4-8 1,0-5-134,0-4 86,0-7 1,0 2 50,0-10 1,0-5-221,0-9 0,1-3-201,4-6 1,1-7-193,4-3 1,2-4 220,-2-6 0,3 2-110,1-6 0,2 2 124,3-2 1,-2 4 70,7 10 0,-7 10 558,2 9 1,-3 5-236,-2 4 1,0 4 231,0 6 1,1 13 54,-1 5 1,-6 8 215,-4 2 0,-2 7-288,-2 3 1,0 1-77,0-1 0,-2 2-471,-2-7 0,-4 0 210,-6-4 1,-1-3-260,1-2 0,2 1 99,2-6 0,-3 2 166,4-2 0,-10-3 0,-3 4 0</inkml:trace>
  <inkml:trace contextRef="#ctx0" brushRef="#br2">30554 12965 7960,'29'-14'339,"-5"2"168,-1 2 0,1-1-378,4 6 0,-1 1-216,-3 4 0,1-2 3,-6-3 0,6 4 134,-1-4 1,-2-1-1746,2 1 1695,-7-6 0,10 3 0,-5-6 0</inkml:trace>
  <inkml:trace contextRef="#ctx0" brushRef="#br2">31237 12482 7960,'9'-24'-265,"1"1"1,-7 5 264,3-2 0,-7 6 236,-4-1-208,-3 1 1,-8 5 234,-3-1 1,3 7-101,-2-2 0,2 4-58,2 1 0,-1 6 39,1 3 0,5 6 93,-1 4 0,2 3 58,-1 6 1,1 7-25,3 3 0,4 0 20,-4 4 0,-2-1-62,3 12 0,-1-6-234,5 5 1,0-6-136,0 1 0,0-7-145,0-2 1,0-8 134,0-2 0,-5-1-46,1-8 1,-6 0-263,5-5 0,-6-1 166,2-4 1,-5 2-980,-5-6 1271,-4 0 0,-5-5 0,0 0 0</inkml:trace>
  <inkml:trace contextRef="#ctx0" brushRef="#br2">30853 12738 8024,'36'-6'0,"-3"-4"0,2 4 0,-2 1 0,5-1-788,-5 1 1,7 0 258,-2 5 529,-3 0 0,6 0 0,-5 0 0</inkml:trace>
  <inkml:trace contextRef="#ctx0" brushRef="#br2">31279 12766 8024,'27'-4'-27,"-3"-1"1,3-6-32,-3 1 0,2 2 84,3-1 1,1 4 23,3-4 0,-3 4-62,3-4 0,-3 4 3,-1-5 1,-1 1-150,1-5 0,-3 1 83,-2 3 1,-3-2-88,-7 2 0,-6 2-58,-3-1 1,-5 6 219,-5-2 0,-9-3 0,-9 0 0</inkml:trace>
  <inkml:trace contextRef="#ctx0" brushRef="#br2">31578 12411 8024,'10'2'-335,"-1"2"0,-6 4 766,2 6 1,-4 7-158,-1 3 1,0 7-20,0 2 1,-1 5-90,-4-5 0,2 7-274,-6-2 0,1-2-32,-2 2 0,-1-2-155,6 2 0,-1-3-32,1-6 1,4-1 326,-4 0 0,-3 1 0,0-1 0</inkml:trace>
  <inkml:trace contextRef="#ctx0" brushRef="#br2">32033 12383 8038,'0'23'304,"0"1"1,0-5-123,0 5 1,0 1-506,0 8 1,0 3 54,0 7 1,0 1 1212,0 4 1,0 2-361,0 7 0,-5-5-171,1 0 0,-8-6-334,3 1 0,-4 2-253,-1-1 1,-5-1-709,0-4 662,0 6 0,-1 1 1,-2 7-1</inkml:trace>
  <inkml:trace contextRef="#ctx0" brushRef="#br2">20488 14742 8125,'0'-7'190,"0"-6"67,0 5 2,0 0 1,2 2-9,3 6-176,-4 0 0,10 6-150,-6 4 1,0 2 134,-5 2 1,4 1-122,1-1 1,0 6 136,-5 4 0,0 1-51,0-1 1,0 8-41,0-4 1,-6 5 77,-4 0 0,-3-1-139,-1 6 0,0-6 93,0 1 1,4-10-169,1-4 96,6-3-123,-4-8 1,7-14 66,0-13 0,0-11-184,0-3 1,7-12-56,2 3 88,4-10 187,7 7 1,-4-8-328,3 5-811,-3-5 1201,4 8 1,-4 1 70,3 6 0,-5 8 24,-4 2 1,2 6 226,-2 7 0,-2 7-96,1 4 1,-5 4 88,0 5 0,3 9-14,-3 9 1,1 4-9,-5 2 1,0 5 254,0 4-218,0 3 243,0 2 0,-2 0-541,-2-1 1,2-4-97,-3 0 1,-1-5-376,1 5 0,-4-6 164,4 1 0,0-5-365,5-4 652,0-10 0,0-1 0,0-5 0</inkml:trace>
  <inkml:trace contextRef="#ctx0" brushRef="#br2">20758 14728 8128,'0'-14'951,"0"6"-417,0-5-283,0 12 1,11 1-1,4 9 1,4 9-48,0 1 0,-2 0-161,7-5 0,-1 5-267,6 0 1,-1 0 231,1-5 1,-1-5-766,0 1 1,-5-7 83,-4 2 1,-4-4 672,0-1 0,-1 7 0,0 1 0</inkml:trace>
  <inkml:trace contextRef="#ctx0" brushRef="#br2">20986 14600 8128,'8'-8'20,"0"2"359,-4 6-230,-2 0-60,4 6 1,-6 2 299,0 6-405,0 1 1,-1 5 135,-4 4 0,-5 3-57,-8 1 0,0 1-11,-6-1 1,5 1-227,-4-1 0,5-1 60,-1-4 1,8 3-288,2-7 0,4 0-662,-4-5 544,6-6 519,-4-2 0,7-6 0,0 0 0</inkml:trace>
  <inkml:trace contextRef="#ctx0" brushRef="#br2">21213 14472 8128,'0'16'-191,"0"3"0,0 3 388,0 7 0,-4 1 328,-1 3 1,-1-2-254,1 7 1,3-1-65,-3 1 1,-1 3 9,1-3-28,1 3-135,-3-5 1,6 3-110,-4-5 0,2 2 56,-2-8 1,4-2-251,-4-12 114,3 0-319,2-6 160,0-27 6,0 0 230,0-22 0,0 6-240,0-3 0,7-3-1,2-1 0,-1-6 46,1 1 1,1-5 183,4 4 1,-1 1 106,-4 4 1,4 7 251,-4 3 1,4 4-30,1 6 289,0 2-262,1 13-175,-7 2 0,3 7 906,-7 4-402,7 3-320,-9 6 0,6 2 533,-3 3-333,-4 3-225,5 7 1,-4-1-55,3 0 1,-4-4-46,4 0 1,3 0-136,2 4 0,-3-1 1,3-3 0,-1 2 11,6-2 1,-1 3-788,0 1 337,0 1-216,7-1 0,-1-4-1626,4 0 2241,9-7 0,-3 4 0,13-7 0</inkml:trace>
  <inkml:trace contextRef="#ctx0" brushRef="#br2">23630 14430 8113,'-4'-19'-370,"-1"0"0,-5-2 433,6 2 0,-6 3 289,5-2 1,-6 3-90,2 6-169,-4-4 1,-1 12-31,0-4 0,0 3-144,-1 2 0,1 2 133,0 3 1,0 3-4,-1 6 0,1 0 103,0 0 0,5 11-75,-1 4 0,7 12 98,-2 6 0,4 5-69,1 15 1,0 1-248,0 8 0,0-5 168,0 0 1,0-2-170,0-7 0,-2-7-6,-3-8 0,4-9-593,-4-4 168,-3-11 303,0-9 100,-6-14 0,0-15-225,0-14 1,-2-6 393,-3-7 0,9-1 0,-2 1 0</inkml:trace>
  <inkml:trace contextRef="#ctx0" brushRef="#br2">23161 14686 8113,'16'11'-321,"3"3"0,0-5 222,9 6 1,-1-1 405,11-5 0,0-2-254,5-3 0,-5-2-94,-1-2 0,0 0-337,1 0 0,-8 0 167,-7 0 1,-5 0 210,1 0 0,-3-6 0,-2-2 0</inkml:trace>
  <inkml:trace contextRef="#ctx0" brushRef="#br2">23687 14543 8113,'14'7'-106,"1"2"-43,-1 10 1,-5-1 252,1 5 0,-5 1 144,4 4 0,-6 1 16,2-1 1,1-4-81,-1 0 1,4-7-565,-4 2 0,2-5-474,-3-4 854,-2 2 0,10-10 0,-4 4 0</inkml:trace>
  <inkml:trace contextRef="#ctx0" brushRef="#br2">23829 14472 8113,'0'-8'-518,"0"2"1,-6 17 794,-3 3 1,-4 10-105,-1 0 1,0 3-144,-1 1 1,-1 0 60,-2 1 0,2 3-5,-3-4 1,8 4-81,1-9 1,7 2-106,-2-1 1,4 1 98,1-6 0,-7 7 0,0-4 0</inkml:trace>
  <inkml:trace contextRef="#ctx0" brushRef="#br2">24327 14487 8057,'0'-21'0,"0"5"0,0-3 0,0 3 340,0 2 1,0 0-179,0 0 0,-2 1-1,-2 4 1,-4-2-1,-6 6 0,-1 0-196,1 5 0,-2 2 39,-3 2 0,2 4 142,-7 7 0,7-1-219,-2 0 0,5 5-4,4 0 1,-1 0-83,6-5 1,1 0 166,4 1 0,1 5 38,4 4 1,1 3 153,4 1 0,2 2-102,-2 3 1,-2-1-63,1 6 1,-5 0 41,0 4 1,-2-4-155,-2 0 0,-2 0 100,-2 5 0,0-2-214,-5-3 0,-1 1-87,-4-6 1,0 5-89,0-5 1,-5-6 79,0-8 1,-2-3-19,2-2 1,2-6-504,-7-3 806,7-10 0,-10-3 0,5-6 0</inkml:trace>
  <inkml:trace contextRef="#ctx0" brushRef="#br2">23858 14913 8057,'20'-6'0,"2"3"390,7-7 1,1 2 60,3-1 1,3 1 95,7 3 1,0 3-377,-1-2 1,1-3-257,0 3 0,-1-1 85,1 5 0,0-6 0,-1-2 0</inkml:trace>
  <inkml:trace contextRef="#ctx0" brushRef="#br2">26588 14487 7928,'0'-8'-296,"0"1"0,1 7 787,4 0 0,1 7-173,4 2 1,-4 5-177,-6 5 1,0 5 163,0 9 0,0-1-112,0 6 1,0-7-38,0 2 0,-2 2-43,-2-2 1,1 1-142,-7-6 1,5-4-224,-4-1 211,6-5 11,-10 2 0,10-7 52,-7-4-204,7-2 1,-5-14 91,4-2 1,2-4-159,-3-1 0,5-7-95,5-2 0,3-9-4,6-1 0,2-8 7,3-2 0,-2 1 49,7-6 0,-5 6 226,5 4 1,-7 0-139,2 9 0,-3 1 418,-2 14 0,0-2 347,0 11-66,1 0 0,-7 13-133,-4 7 0,-2 7 248,-2 11 0,0 3-167,0 7 1,-6-2-28,-4-3 1,2 6-372,-1-6 0,4 5 76,-5-10 1,7-2-1071,-1-7 1,8 1 945,6-6 0,2 0 0,3-5 0</inkml:trace>
  <inkml:trace contextRef="#ctx0" brushRef="#br2">27057 14586 7976,'-10'0'-776,"1"0"1720,6 0-237,-4 0 1,20-2-392,6-2 1,0 2-94,0-3 0,3-1-136,2 1 0,1-1 91,-1 1 1,3 4-487,-4-4 0,-1-1-57,2 1 1,-7-5-330,2 6 0,-3-3 337,-2 3 0,-4 2 357,-1-3 0,-6-3 0,4 1 0</inkml:trace>
  <inkml:trace contextRef="#ctx0" brushRef="#br2">27199 14344 7976,'8'0'-232,"-2"0"1,-6 7 537,0 2 0,0 5 11,0 5 1,0 3 334,0 7 0,0 6-241,0 3 1,-5 3-141,1 1 1,-6 1-228,6 0 1,-6-2 109,5-3 1,-4-4-863,4-5 0,0-2 265,5-4 443,0 4 0,13-11 0,3 4 0</inkml:trace>
  <inkml:trace contextRef="#ctx0" brushRef="#br2">27554 14288 7612,'7'14'135,"1"0"365,6 0 1,0 5-115,0 0 1,4 0-394,-4-5 1,3 0 202,-7 1-180,2-1 1,-4 0 29,-3 0 3,-3 1 0,-9-1-13,-2 0 1,-5 0-28,-5 0 0,-3 1-193,-7-1 0,1 0 63,-1 0 1,2 0 90,4 1 1,2-6 17,7 1 1,6-6 336,3 6-263,4-7 1,4 3-48,6-6 0,7 0-42,13 0 0,5-1-79,4-4 1,3-3-274,2-6 1,0 0 143,-1-1 0,-5 1-929,-4 0 1164,-10 6 0,4-4 0,-5 4 0</inkml:trace>
  <inkml:trace contextRef="#ctx0" brushRef="#br2">27938 14174 8040,'0'11'-217,"0"3"0,0-1 185,0 10 0,0 3 311,0 7 0,-4 3 25,-1 7 1,0 1 259,5 3 0,-1 4-559,-4 6 1,3-2 99,-3-3 1,4-4-393,1-10 0,0-1 183,0-8 1,-5 1-240,0-11-37,1 0 0,-3-11 0,4-2-2,-6-6 1,1-6-563,-2-4 944,-2-9 0,4-3 0,-6-6 0</inkml:trace>
  <inkml:trace contextRef="#ctx0" brushRef="#br2">27881 14231 8040,'15'-15'0,"-1"8"-163,0 2 1,0-2 88,1 3 1,-1-1 251,0 5 1,0 6-33,0 4 0,1 1 173,-1-2 1,0 4-166,0-4 1,-1 4 151,-4 1-250,4 1 1,-11-1 78,2 0 1,-8 0-209,-6 0 1,-4 1 128,-5-1 1,-3 5-227,-7 0 0,3 4 44,2-4 0,-1 5-879,6-5 1005,0 0 0,4-5 0,1 0 0</inkml:trace>
  <inkml:trace contextRef="#ctx0" brushRef="#br2">28123 14643 7990,'-8'-6'-142,"2"2"106,6-5 365,0 6 1,1-4-64,4 7 1,8 5-119,6 0 1,6 4-70,-1-4 0,7 0-157,3-5 0,0 0-19,0 0 1,-4-2-300,3-2 0,-3 0-836,-2-5 1232,1 6 0,-1-16 0,0 3 0</inkml:trace>
  <inkml:trace contextRef="#ctx0" brushRef="#br2">28891 14259 8120,'0'-14'-62,"0"-2"88,0-3 1,-2 3-13,-2-3 0,0 5 104,-5 5 1,-5-4-61,-5 4 0,0-4 91,5-1 1,-5 6-254,0 3 1,-2 3 60,2 2 0,3 2 136,-3 3 1,8 4 62,2 10 0,4 3 71,-4 7 1,6 6 3,-2 2 0,3 6-105,2 4 1,0 2-20,0 4 0,0 5 65,0-6 1,0 5-408,0-10 0,0-4 2,0-5 0,0-11-170,0 1 0,-6-4 86,-4 0 1,1-5-110,-5-10 1,3 2 67,-8-6 1,1 0 357,-1-5 0,-3-7 0,-6-1 0</inkml:trace>
  <inkml:trace contextRef="#ctx0" brushRef="#br2">28479 14444 8054,'22'0'0,"5"0"0,-4 0 0,4 0-435,2 0 0,-1 0 89,0 0 1,1 1 162,-1 4 183,1-3 0,-1 10 0,1-4 0</inkml:trace>
  <inkml:trace contextRef="#ctx0" brushRef="#br2">28848 14543 8054,'14'0'0,"1"0"0,0 0-172,4 0 1,-1-1 138,6-4 0,-1-1 163,6-4 1,-6-1-307,1 6 0,-7-4-707,2 4 355,-3-6 528,-8 3 0,-2-6 0,-6 0 0</inkml:trace>
  <inkml:trace contextRef="#ctx0" brushRef="#br2">29019 14302 8054,'8'14'0,"-2"8"251,-6 6 1,0 7-22,0 8 0,-5 1-15,1 3 1,-6-2-88,5 2 0,-4-4-182,4-5 1,-4-4-437,4-5 1,0-2 311,5-4 1,-5-2-1044,1-7 753,-1 0 468,5-6 0,0-8 0,0-8 0</inkml:trace>
  <inkml:trace contextRef="#ctx0" brushRef="#br2">29133 14231 8025,'14'6'0,"-6"7"203,-4 6 1,3 11 310,-2-2 1,-1 10-106,-4 0 1,0 9 130,0 5 1,-4 2-558,-1-2 0,-5 3 35,6-2 1,-6-4-190,5-2 1,1-8 170,4-1 0,0-6 0,0 3 0</inkml:trace>
  <inkml:trace contextRef="#ctx0" brushRef="#br2">29801 14430 8084,'14'9'11,"0"1"0,2-6 0,3 6-1026,5 1 1,9-3 1014,5 1 0,8-6 0,1 2 0,0-3 0,-4-2 0,-2-2 0,-3-3 0,-5 2 0,-9-6 0,-4 6 0,-5-4 0,-7 1 0,-2-2 0</inkml:trace>
  <inkml:trace contextRef="#ctx0" brushRef="#br2">30199 14302 6615,'-14'14'-587,"-2"3"587,-3 7 0,-3 1 0,-7 13 0,1 0-141,0 5 1,-6-1 142,1 1 1,-3-7-3,7-2-119,4-4 1,5-2-1,-3 0 1</inkml:trace>
  <inkml:trace contextRef="#ctx0" brushRef="#br2">30597 14231 8071,'0'20'-1023,"0"4"1,0 9 1022,0 5 0,-6 1 0,-4-1 0,2 8 0,-1-3 0,1 6-13,-2-7 1,-1 3 7,7-12 1,-6 3 2,5-7 1,-4-4 29,4-11 142,0-6-94,-1-2 0,5-14 107,-4-6 0,5-6-255,5-9 1,1-6-234,3-2 0,6-9 305,-1-2 0,0-4 0,5 5 0,-2-5 0,2 4 0,-1 3 0,5 7 0,-5 4 0,1 11 0,-3 2 0,-2 7 0,0 6 0,0 3 0,-1 12 12,-4 7 0,2 13 154,-6 11 1,0 3 60,-5 1 1,-2 6-46,-2-1 0,-3 7-162,-2-2 0,-2-3 93,6-2 1,0-4-555,5-5 0,0-5-14,0-9 455,0-4 0,0-12 0,7-1 0,0-7 0</inkml:trace>
  <inkml:trace contextRef="#ctx0" brushRef="#br2">30853 14430 8016,'14'0'0,"0"4"-744,1 1 1,0 0 440,4-5 0,3 0 303,7 0 0,1 0 0,3 0 0,-1 0 0,6 0 0,-7-5 0,2 0 0,-6-6 0,-8 2 0,-1 1 0,-14-2 0,1 7 0,-5-3 0</inkml:trace>
  <inkml:trace contextRef="#ctx0" brushRef="#br2">31052 14216 7974,'0'15'-700,"0"-1"0,0 6 420,0 4 0,-2 5 280,-2 4 0,1-2 0,-7 7 0,7-5 0,-2 5 0,-3-5 0,-1 5 0,1-11 0,-2 2 0,6-10 0,-6 0 0,5-5 0,-4-5 0,6 4 0,-10-12 0,12 6 0,-6-7 0</inkml:trace>
  <inkml:trace contextRef="#ctx0" brushRef="#br2">31166 14245 7493,'28'6'-1084,"-1"-3"903,-3 7 1,1-1 180,-6 6 0,5 3-93,-5 1 1,0 5 74,-5-5 1,-6 2 17,-4-2 0,-2-2 0,-2 7 0,-2-5 0,-2 4 0,-9-4 0,-6 5 0,-6-5 0,1 5 0,-1-7 0,1 2 0,8-5 0,7-4-34,6 2 25,-4-4 0,15 0 1,7-3 0,0-5-1,9-5 0,4 2 6,6-7 1,-3 1 1,-7-5 1,1 1-1,-6 4 0,0-4 1,-5 3 0,-1-2 0,-4-2 0,4-7 0,-5-1 0</inkml:trace>
  <inkml:trace contextRef="#ctx0" brushRef="#br2">31564 14174 7931,'0'20'0,"0"2"0,0 7 0,0 4 0,0 0 0,0 7-625,0-2 1,0 7 321,0 3 1,-5-1 226,0-4 1,-6-1 89,2 1 1,1-5-96,-2 0 0,1-6 93,-5 1 0,0-10-39,-1-4 0,3-3 32,2-2-5,-2-6 0,5-8 0,-2-9 0,2-12 0,7-7 0,0-7 0,0-8 0</inkml:trace>
  <inkml:trace contextRef="#ctx0" brushRef="#br2">31578 14103 7931,'14'-10'-687,"0"1"1,5 6 411,0-2 0,7 3 275,-3 2 0,6 7 0,4 2 0,-3-1 0,3 1 0,-4 1 7,-6 4 0,3 0 122,-7 1 0,-7-1-21,-7 0 0,-5 5 73,-5 0 1,-9 5-97,-10-5 0,-9 6-8,-5-1 0,-4 2-271,-6 3 1,10-7 88,0-3 0,7 0-144,2-5 0,9 3-98,6-7 347,-1-4 0,7 1 0,-6-7 0</inkml:trace>
  <inkml:trace contextRef="#ctx0" brushRef="#br2">31678 14501 8021,'9'0'-715,"1"0"1,-4 0 428,8 0 0,-1 0 286,10 0 0,1 0 0,5 0 0,-1-5 0,0 0 0,-1-6 0,-3 2 0,1 1 0,-6-2 0,5 2 0,-5-1 0,-5 1 0,-4 3 0,-6 2 0,6-6 0,-1-1 0,5-4 0</inkml:trace>
  <inkml:trace contextRef="#ctx0" brushRef="#br2">32474 14174 8090,'0'-14'-739,"0"-1"1,0-4 444,0 0 1,-7 0 293,-2 5 0,-5 0 0,-5 0 0,1-2 0,-5-3 0,4 8 0,-5-3 0,7 9 0,-2 0 0,3 4 0,2 2 0,-1 4 0,8 5 0,2 8 0,-1 0-49,1 6 0,0-1 3,5 6 0,0-2 102,0-4 0,0 4 8,0-3 1,0 3 23,0 1 0,5 1 15,0-1 1,-1 0-88,-4 1 0,0-1 36,0 1 0,-1 1-227,-4 3 1,-1-3 83,-4 3 0,-7-3-48,3-2 0,-4-1 139,4-3 0,-5 1 0,0-6 0,-5-1 0,5-9 0,-6-3 0,3-6 0</inkml:trace>
  <inkml:trace contextRef="#ctx0" brushRef="#br2">32090 14330 8064,'14'0'0,"0"0"0,1 0-749,-1 0 0,2 0 449,3 0 1,3 0 299,6 0 0,0 0 0,1 0 0,-2-1 0,-4-4 0,4-3 0,-5-6 0</inkml:trace>
  <inkml:trace contextRef="#ctx0" brushRef="#br2">32474 14401 8242,'14'0'-627,"-5"-5"-79,1 1 1,1-1 705,8 5 0,-2-2 0,7-2 0,0 2 0,4-3 0,5-3 0,1-1 0,-1-2-140,-5 1 1,5-2 219,0 2 1,1-1 157,-6 2 0,-4 1-384,-1 3-347,-5 4 493,2-6 0,-18 7 0,-4 0 0</inkml:trace>
  <inkml:trace contextRef="#ctx0" brushRef="#br2">32858 14088 8242,'8'0'-627,"-2"7"-79,-6 2 1,0 5 705,0 5 0,0 4 0,0 5 0,-5 0 0,0 1 0,-6 1 0,2 3 0,1-3 237,-2 3 0,6-1 20,-6 1 0,6-3-150,-6 3 0,7-3-246,-2-1 1,2-7-773,-2-3 562,4-4 280,-6-7 69,7-1 0,-6-7 0,-2 0 0</inkml:trace>
  <inkml:trace contextRef="#ctx0" brushRef="#br2">33170 14003 8242,'10'0'-314,"-1"0"1,-4 2-393,5 2 1,-7 4 705,2 7 0,-4 5 0,-1 4 0,0 9 246,0 5 1,-1 5 54,-4 4 0,-3 5 195,-6 10 1,-5 9-586,9-31 0,1 0 1,-3 2-1,0 0-78,2 1 0,1-1 0,-1 1 0,1 0 109,1-1 0,2 1-186,-2 36 0,2-34 1,-1 0-1,3-2 0,0 1 1</inkml:trace>
  <inkml:trace contextRef="#ctx0" brushRef="#br2">21682 15823 8031,'-20'-29'205,"-1"4"160,-2 6 0,-4 5-317,3 9 0,-3 4 150,-1-4 0,-5 11-103,0 8 1,-5 2 43,4 8 0,6 0-151,4 4 0,9 1 54,0-1 0,7-1-146,8-3 0,0-4 65,0-6 1,13 0 63,6 1 1,8-6-207,6 1 1,-1-7 81,6 2 0,-2-4-74,2-1 0,-3 0 75,-7 0 0,-6 5 36,-3 0 0,-5 6 76,-4-2 1,-4 5 99,-6 5 1,-8 3-32,-6 7 1,-7-1-88,-7 1 0,-2 4 58,-3 0 0,3 0-18,-3-4 1,4-7-357,5-3 0,-1-10-97,6-4 1,5-7-114,5-7 0,5-8 530,0-17 0,8-8 0,4-9 0</inkml:trace>
  <inkml:trace contextRef="#ctx0" brushRef="#br2">21455 16022 8070,'21'-8'0,"1"-3"-154,6 6 1,1 0 192,-1 5 0,2-4 194,3-1 1,-1-1-133,6 1 1,-7-3-13,2-6 1,2 0-237,-2-1 0,1-4 81,-6 0 0,-6 1-300,-3 3 0,-8 6 87,-1-1 279,-7 7 0,-3-9 0,-8 4 0</inkml:trace>
  <inkml:trace contextRef="#ctx0" brushRef="#br2">21711 15809 8070,'-6'14'122,"-4"0"1,4 7 140,1 2 0,3 4 84,2 2 1,2 4-108,3 0 1,1 5-1,4-5 1,2 0-142,-2-4 0,2-3-187,3-2 0,-6 0-396,1-10 1,-1 2 322,5-11 0,-4-2-249,-1-8 1,-1-3 122,2-6 1,1-11-132,-7-4 0,1-4 79,-5 0 0,0 1 104,0-6 1,0 5 210,0-5 0,0 7 24,0-2 0,0 7 167,0 3 0,0 5-114,0-1 1,2 10 477,2 4 1,0 3-212,5 2 1,1 11 259,4 4 0,0 8-167,0 1 0,-1 3-14,-4 1 1,4 6-78,-4-1 0,2-5-183,-1-4 0,-2-5-89,-3 5 0,-4-7 132,4 2-357,-3-3 105,-2-2-18,0-6 1,0-4-106,0-8 1,0-9-140,0-6 0,0-12-80,0-3 0,1-5-211,4-4 1,-4-6-77,4-3 1,1 2 212,-1-3 0,2 8 486,-3-3 0,-1 6 0,7 4 0,-5 3 0,4 7 0,1 5 0,4 4 0,0 4 0,0 7 76,0 3 1,-1 10 175,-3 4 1,1 5 222,-7 5 1,6-3-152,-5 3 1,1 2-84,-1-2 1,-4 6-51,4-1 1,-10-2-139,-4 1 0,-4 0 42,-1 0 1,4 3-171,1-8 0,1 1-109,-1-4-301,-4-7 141,11-2 1,-4-8 124,6-2 0,6-4 48,4-7 1,7 1 19,2 0 0,0 5 50,-5-1 48,7 7 0,-5 3 191,3 9 1,-10 10-93,-4 5 1,-4 8 109,-1 1 0,0 2-247,0-2 0,0-3 94,0 3 0,0-8-307,0-1 304,7-7 0,1 10 0,6-5 0</inkml:trace>
  <inkml:trace contextRef="#ctx0" brushRef="#br2">22550 15866 8098,'-7'-15'0,"0"7"53,-8 4 1,1 2 89,0 2 0,0 2 160,-1 2 1,1 9-96,0 6 1,0 5-55,0-5 0,4 4 7,1-4 0,5 5-157,0-5 0,2 5-59,2-5 1,5 0-206,0-5 1,6-6 149,-2-4 1,-1-2-50,2-2 0,-1-8 56,5-6 1,0-8 42,1-11 1,0-4-140,4-5 0,-3-7 119,3-3 0,-1-9-112,1 0 0,-2-2-88,7 1 0,-5 2 71,4-6 1,-4-5-215,5-5 1,-5 2 257,5 7 1,-7 10 362,2 10 1,-8 12-13,-2 12 199,-5 2 1,2 27-140,-6 4 1,-11 17 63,-3 15 1,-10 14-130,0 10 1,-3 8-264,13-36 1,0 0-1,0 3 1,1 0 126,1-1 0,0 1 1,2 0-1,0 0-1,2-1 1,2 0 0,-4 36 28,1-9 1,7-11-87,2-8 0,6-12 23,9-7 0,7-9 19,6-10 1,2-6-177,8-8 0,-5-6 51,5-9 0,-1-9-74,0-10 1,3-10 338,-7-4 1,-1-3-480,-9-2 1,3 0 178,-7 0 0,-2 5 0,-7 0 0,-4 8 279,-6 1 1,-2 2-204,-2 8 0,-6 6 195,-9 8 1,-3 10 50,-6 4 1,-7 7 51,-3 7 1,-3 13 128,-2 16 0,7 9 251,3 6 0,4 8-205,5 6 0,10 4 92,10 4 1,4-8-423,4-1 1,12-14 124,13-9 1,2-8-526,12-12 0,-4-8 110,9-11 0,-4-4-116,-1-4 0,-1-11-115,1-8 1,-1 1-446,1-2 1,5 0 877,-1-4 0,-1-5 0,-5-1 0,-2 3 0,1 1 0,-2 1 0</inkml:trace>
  <inkml:trace contextRef="#ctx0" brushRef="#br2">23602 15894 9328,'0'-8'-149,"6"2"149,2 12 0,6 2 0,1 6 0</inkml:trace>
  <inkml:trace contextRef="#ctx0" brushRef="#br2">21640 17003 7823,'-14'0'0,"4"0"104,1 0 0,6 1 186,-2 4 1,3 5-66,2 9 0,0 9 111,0 10 1,-1 3-259,-4 2 36,3-1 0,-6 6 19,4-1 0,0 0-13,-5-4 0,6-2-12,-2-3 1,4-5 170,1-9-310,0-4 100,0-12 0,1-11-437,4-16 1,3-11-32,6-17 0,5-8-207,0-7 1,0-8-91,-5-1 0,2-3 438,-7 31 0,1 1 0,6-28 151,3-1 1,1 13-95,-1 10 1,-5 9 871,-4 15 0,-6 10-389,6 9 1,-7 12 321,2 7 1,-4 14-192,-1 15 1,0 6-36,0 8 1,-4-2-99,-1-3 0,0 0-176,5-9 1,0 3-491,0-8 0,0-5 236,0-5 1,0-1-895,0-8 236,0 0 808,7-5 0,-6-6 0,5-2 0</inkml:trace>
  <inkml:trace contextRef="#ctx0" brushRef="#br2">21896 17159 7823,'20'-5'194,"4"1"1,4-1 360,6 5 0,0 0-366,4 0 1,2 0-296,-7 0 0,-1 0-572,-9 0 0,3 5 158,-8-1 520,1 8 0,-4-5 0,-1 8 0</inkml:trace>
  <inkml:trace contextRef="#ctx0" brushRef="#br2">22223 16875 7823,'0'14'20,"-2"2"-25,-3 3 0,2 3 154,-6 6 1,-1 2 381,-4 4 0,0-4-277,0 3 1,-1 2-142,1-2 0,-5 1-355,0 0 1,-4-6 121,4 0 1,0-1-204,5-8 1,4 0 322,1-5 0,-1 1 0,-4-1 0</inkml:trace>
  <inkml:trace contextRef="#ctx0" brushRef="#br2">22322 16875 7833,'7'14'399,"-6"7"-307,4 2 1,-3 4 331,-2 2 0,0-1-81,0 0 0,0 6-22,0-1 0,0 0-115,0-5 1,-5 1-54,0-1 0,-4-1 18,4-3-326,-6 3-646,9-12 649,-4 0 1,6-22-216,0-12 0,5-12 167,-1-7 0,12-9-379,-2-6 1,4-2 167,-4-2 1,2 4 2,3 5 1,-3 1 318,2 9 1,-2 5 209,-2 4 1,1 7-36,-1 8 0,0 6 200,0 3 0,-4 10 543,-1 5 1,-6 8-219,2 6 1,-3 6 21,-2 8 0,0 2-321,0 12 0,-2-6-214,-3 1 1,4 3-224,-4 3 0,4-9-437,1-2 0,0-8 562,0-1 0,12-3 0,4-2 0</inkml:trace>
  <inkml:trace contextRef="#ctx0" brushRef="#br2">24085 16519 7908,'-14'-26'-154,"0"2"1,0 5-776,-1 9 999,1 4 1,0 9 586,0 7 1,4 7-151,1 16 1,6 4-183,-2 5 0,3 7 2,2 3 0,0 5-117,0 5 1,2 7-329,3 7 1,-4-2 221,4-7 0,-3-4-138,-2-6 1,0-2 34,0-3 1,-7-1-97,-2-4 1,-5-3-144,-5 4 1,1-6 105,-5-4 0,-1-4-348,-5-11 1,3-4 178,2-9 1,-1-6-116,6-8 1,-2-12-62,2-13 477,10-12 0,-10-3 0,11-5 0</inkml:trace>
  <inkml:trace contextRef="#ctx0" brushRef="#br2">23773 16889 7908,'22'0'-67,"0"0"64,-3 0 0,1 0 74,4 0 1,1 0-142,-6 0 1,2 5-279,-2 0 0,-4 4 222,4-4 0,-8 4 126,-1-4 0,-1 6 0,6-3 0</inkml:trace>
  <inkml:trace contextRef="#ctx0" brushRef="#br2">24199 16918 7908,'14'0'64,"0"6"99,7 2 0,-4 1 14,7 1 1,0-1-1,4 5 0,1 1-98,-1-1 0,1 2 105,-1 3 1,-6-4-731,-3 4 1,-3-3 335,-2-2 0,-1 1 210,-4-1 0,-3 0 0,-6 0 0</inkml:trace>
  <inkml:trace contextRef="#ctx0" brushRef="#br2">24398 16761 7908,'8'0'-234,"-2"0"0,-10 8 115,-1 6 1,-6 7 399,1 7 1,-7 7-60,-2 3 0,-2 3-333,2 2 0,4-2-59,-4-3 1,3 3-98,2-3 1,6-4 266,3 0 0,-3-4 0,0-2 0</inkml:trace>
  <inkml:trace contextRef="#ctx0" brushRef="#br2">25024 16576 7880,'-2'-22'118,"-3"3"1,2 3 290,-6 2 0,-1 0-272,-4 0 1,-5 0-183,0-1 0,0 6 27,5-1 1,0 7 347,-1-1-122,1-4 1,2 8-29,2 0 0,4 6-205,6 8 1,0 7 7,0 2 0,0 4-32,0 2 1,5 5-69,-1 4 1,3 0 125,-3 5 1,0 3-29,5 11 0,-6 6-110,2 3 1,-4 0 99,-1 6 1,0-11 34,0 5 1,0-7 58,0-7 1,-1-3-6,-4-6 1,2-2 6,-6-3 1,-1-5-4,-4-9 0,-2-1-4,-3-9 0,-1 2-565,-4-11 1,-3 0 231,3-5 0,-4-8 273,-5-6 0,-4-7 0,-5-7 0</inkml:trace>
  <inkml:trace contextRef="#ctx0" brushRef="#br2">24597 17102 7880,'49'-14'0,"-6"0"0,3-5 338,-9 0 1,8 0 530,-7 5 0,1 0-424,-1-1 0,8 1-182,-3 0 1,7 0-1104,-3 0 0,1 6 840,-6 3 0,1-3 0,0 0 0</inkml:trace>
  <inkml:trace contextRef="#ctx0" brushRef="#br2">23673 16974 8377,'-9'7'-258,"-1"2"1,7-1-8,-2 2 0,8-1 1512,2 5-782,12 0 0,1-6-6,15-3 0,18-6-262,15-9 0,-27 3 0,2-2-332,4-4 1,0-2 0,3 0 0,-1 0-565,-2-2 0,0 1 699,0 1 0,0 0 0,4-6 0,0 1 0,2 1 0,-1 1 0</inkml:trace>
  <inkml:trace contextRef="#ctx0" brushRef="#br2">26829 16022 8117,'0'-21'0,"0"6"-16,0-4 0,-1 8 152,-4 1 279,3 7 0,-9-2-74,7 10 0,-1 9-36,5 10 0,0 4-72,0 5 1,0 2-106,0 3 0,0 8 99,0-3 0,0 1-224,0-6 1,-5 3-51,0-3 0,1-8-63,4-2 1,0-9-374,0 0 384,0-9 1,0-6-255,0-8 1,0-8 152,0-11 0,0-9-128,0-15 0,0 1-23,0-6 1,4-5-118,1-5 1,6 2 193,-1 8 1,2 5 96,3 9 0,-1 11 687,0 13 0,0 6-306,0 8 0,-4 8 362,-1 6 0,-4 13-231,5 11 0,-7 8-21,1 1 0,-2 5-69,-2-4 0,0 1-275,0-2 0,2-4-65,2-1 1,0-7-509,5-11 1,0-4-309,6-6 0,-1-6 911,0-3 0,0-3 0,1-2 0</inkml:trace>
  <inkml:trace contextRef="#ctx0" brushRef="#br2">27142 16193 8085,'14'0'0,"1"-2"0,-1-3 0,2 2 284,3-6 0,-4-1-199,4-4 0,2 1-289,-2 4 0,0-4-90,-5 4 1,-1 1 293,-4-2 0,4 1 0,-5-5 0</inkml:trace>
  <inkml:trace contextRef="#ctx0" brushRef="#br2">27213 15922 7930,'0'16'-286,"0"3"0,0 8 206,0 6 0,-1 7 279,-4-2 1,2 3-148,-7 1 0,6-1-81,-6-3 0,7 2-295,-2-7 0,2-6-107,-2-8 431,4-10 0,-6 4 0,7-5 0</inkml:trace>
  <inkml:trace contextRef="#ctx0" brushRef="#br2">27398 15837 8014,'14'0'0,"0"6"151,1 4 0,-6 7 31,1 2 0,-2 5-120,1-5 0,2 6-72,-6-1 1,0-2 146,-5 2 0,-2-1-145,-3 6 1,-3-2 46,-6-4 1,0 4 32,0-3 0,1 1-3,4-1 0,-2-4-160,6-5 1,-5-6 99,6 1 38,-1-7 0,5 1-121,0-8 0,6-4 108,4-6 0,9-5-191,4 0 0,6-5 96,4 5 1,-2 5-211,7 4 1,-6 2-45,1-1 0,-4 3-232,-6 6 547,-2 0 0,-1 0 0,2 0 0</inkml:trace>
  <inkml:trace contextRef="#ctx0" brushRef="#br2">27782 15738 7971,'8'6'-216,"-3"3"0,-2 10 519,1 5 1,-2 9-65,3 5 0,-4 5 189,-1 4 0,5-1-234,0 6 1,0-5 32,-5 6 0,-2-1-421,-3 5 1,4-2 160,-4-3 0,2-5-126,-2-9 1,3-3-328,-2-7-329,2-5 458,-4-9 0,4-21-610,-3-11 967,4-14 0,-5-17 0,-2-9 0</inkml:trace>
  <inkml:trace contextRef="#ctx0" brushRef="#br2">27782 15752 7971,'9'-10'-144,"1"1"1,-1 6 163,6-2 1,-1 5-14,0 5 0,0 1 254,0 3 0,1 4-66,-1-3 0,0-3 147,0 3 1,-4-1-69,-1 6 0,-1-1-118,2 0 1,-2 0-67,-4 1 1,-2-1-166,3 0 1,-10 6-164,-5 4 1,-4 0 155,-5 4 1,-4-6-258,-11 12 0,4-12-33,-3 6 372,-3-9 0,6 8 0,-5-5 0</inkml:trace>
  <inkml:trace contextRef="#ctx0" brushRef="#br2">28066 16050 9319,'14'0'433,"1"0"1,10 2-262,3 3 0,15-4-15,0 4 1,9-3-570,0-2 1,-3 0 286,-2 0 1,-1-5 124,2 0 0,-11-6 0,5 3 0</inkml:trace>
  <inkml:trace contextRef="#ctx0" brushRef="#br2">28976 15610 7902,'0'-29'-270,"-1"7"270,-4 3 0,-3 3 17,-6 2 1,-5 1-14,0 4 1,-6 1 492,1 3 1,-3 4-167,-1-4 0,-1 10-55,1 4 1,6 4-112,3 1 0,3 7-1,2 2 0,4 17-84,1 7 0,6 7 84,-2 3 0,8 4-305,2 1 0,4 0 305,-4-6 0,6 0-197,-2-4 0,2 2 23,-1-7 1,-4 5-17,-6-5 1,-1 1-38,-4-5 1,-3-2-211,-6-3 0,-7-4-189,-2-5 0,0-7 205,0-3 1,4-5-497,-5-5 1,2-9 752,-2-9 0,-3 3 0,5-1 0</inkml:trace>
  <inkml:trace contextRef="#ctx0" brushRef="#br2">28464 15951 7902,'22'1'0,"7"4"0,1-3 6,8 2 0,3-2-44,11-2 0,3 0 65,16 0 0,-9 0 28,4 0 1,-12 0-388,-7 0 1,-9 0 331,-4 0 0,-4 0 0,-2 0 0</inkml:trace>
  <inkml:trace contextRef="#ctx0" brushRef="#br2">26474 16832 8241,'-14'-4'-229,"-1"-1"-343,8 0 560,-6 5 175,11 0 0,2 0-62,10 0 0,9 0 149,4 0 1,6 5 113,4 0 0,3 4-91,7-4 1,3 4 19,6-4 0,10 0-474,18-5 0,-35 0 0,2 0 297,4 0 0,2 0 0,0 0 0,0 0-25,-1 0 1,0 0 0,6-1 0,1 0-415,7-1 0,1-1 1,-4 3-1,0-1 355,1-2 1,0 1 0,0 1 0,0 0-106,-4 1 0,-1 0 1,0 3-1,0-1-15,1 0 0,-1 1 1,-10 0-1,-1 0-143,-2 0 0,-1-1 0,33 0 237,-37 0 0,-1 0 0,33 0-155,-2-2 0,-8-5 632,-11 0 1,-6 1 167,-13 4 0,-6-5-337,-13 0 609,-6 0-1575,-27 12 1,-6 1-1720,-23 6 2371,4-6 0,-5-2 0,-1-6 0</inkml:trace>
  <inkml:trace contextRef="#ctx0" brushRef="#br2">27967 17259 8148,'0'-22'710,"0"3"-428,0 3 1,0 2-184,0-1 1,-5 6 66,0-1 1,-6 6-120,2-6 0,-5 7-145,-5-2 85,-4 4 1,-7 2 87,-3 4 1,-2 3 35,-2 6 1,2 7 4,6 2 0,3 4-36,2 2 1,5-6-102,9 1 1,6-2 70,8 2 1,11-4-202,8-5 1,6-1 47,4 0 0,3-4 24,7-1 1,-2-6 27,-3 2 1,0-3-38,-10-2 1,4 0 258,-8 0 0,-9 0-116,0 0 0,-11 6 175,1 3 0,-11 6-35,-9 4 0,-10 3-401,-8 6 1,-13 2-74,-1 3 1,-12-3-368,-2 3 336,-1-3 0,5-7 1,0-3-1</inkml:trace>
  <inkml:trace contextRef="#ctx0" brushRef="#br2">29659 16719 8198,'15'-12'-65,"4"-2"1,4 2-139,5 2 1,2 7 49,3-2 1,10-1 13,9 1 0,10-1 323,4 1 0,-4 2-104,-6-7 1,-7 6-534,-11-6 0,-5 6-146,-9-6 599,-10 7 0,-7-10 0,-7 5 0</inkml:trace>
  <inkml:trace contextRef="#ctx0" brushRef="#br2">29872 16434 8198,'14'6'0,"-4"4"0,-1 9 0,-4 3-48,4 6 0,-4 7 142,5 3 0,-7 3 168,1 2 1,3 1-322,-3 3 0,1-2-253,-5 2 1,0-4 142,0-5 1,0 1-33,0-6 1,0 0-229,0-4 1,0-12-63,0-2 491,7-11 0,0 3 0,8-7 0</inkml:trace>
  <inkml:trace contextRef="#ctx0" brushRef="#br2">30697 16264 8434,'9'12'-3,"1"7"1,-7 10 368,1 9 0,-2 1-112,-2 13 0,0 0-228,0 5 0,-6 5-12,-4-1 0,2 7-800,-1-1 1,-1 7 423,-4 2 0,-6-1 1,-3-3-1</inkml:trace>
  <inkml:trace contextRef="#ctx0" brushRef="#br2">25820 16008 8331,'6'27'209,"-4"-4"1,6 20-203,-4 0 0,-2 15 39,3 18 0,-4-34 0,-1 1-345,1 6 1,-2 2-1,1-2 1,-1 0 349,-1-2 1,-1 0-1,-1 7 1,-2 1-321,-3 0 1,0-1-1,1 1 1,0-1 342,-1-1 1,-1-1 0,-1-5 0,0 0-78,-1-1 0,0-2 0,1 0 0,0-1 130,-1 0 0,0 0 1,-10 34 64,-2-6 1,4-8 69,6-11 1,6-4-60,3-10 0,3-5 178,2-9 1,4-4-212,5-6 1,19-6-153,20-3 1,13-10-105,11-4 1,0-6-66,-32 6 0,1 0 0,2-2 1,2-1-80,4-2 0,2 0 1,1 2-1,2 0-492,3 0 1,-1 1 721,-5 5 0,-1 1 0,2-6 0,-1 1 0,-5 3 0,-2 0 0,1-4 0,0 1 0</inkml:trace>
  <inkml:trace contextRef="#ctx0" brushRef="#br2">31479 16164 8210,'0'19'-817,"0"0"1,0 6 816,0-1 0,-5 11-85,0 7 0,-4 7 140,4 8 1,-6 5 374,1-1 0,2 6-426,-1-6 1,1 9 307,-1 1 1,-3 0-84,8 5 1,-1-5-115,5-5 0,0-3 42,0-6 1,2-6 16,2-4 0,-1-4-76,7-5 1,-2-3-45,1-7 1,2-6 186,-6-3 0,0-3-140,-5-2 1,-2-4 256,-2-1 0,-12 0-75,-13 6 1,-20 1-261,-17 2 0,26-7 0,-1 1-264,-3 1 1,-2 2 0,-8 2 0,-2 1 13,-2 0 0,-3 2 0,-12 2 1,-2 1-222,23-7 0,0 0 0,-1 0 1,-5 1-1,-2 1 0,1 1 132,5-2 1,1 0 0,-1 1 0,-2-1 0,0 1 0,1-1 315,-21 6 0,0 1 0,-1 2 0,3-1 0,14-6 0,1 0 0</inkml:trace>
  <inkml:trace contextRef="#ctx0" brushRef="#br2">26033 18481 8214,'14'0'-487,"1"0"1,-1 7 486,0 2 0,0 10 0,0 3 0</inkml:trace>
  <inkml:trace contextRef="#ctx0" brushRef="#br2">26133 18410 8245,'-7'14'-104,"-2"1"1,1 0-157,-2 4 0,1-1 286,-5 6 0,-2-1 214,-3 6 1,2-1-219,-7 1 0,7-1 39,-2 0 1,8-6-62,1-3 0,7-3 0,-3-2 0</inkml:trace>
  <inkml:trace contextRef="#ctx0" brushRef="#br2">26957 18055 7693,'-8'6'41,"4"4"0,-3 7 174,3 2 1,-3 13 123,3 1 1,2 1-216,-3 4 0,-3 5 0,-1 4 1,1 1 77,-2-6 0,6 3-57,-6 2 0,7-3-89,-2 4 1,5-9 109,5-1 0,5-2-131,9 2 0,3-3-40,6-6 0,5-4-215,0-6 1,12 0 67,-3-10 0,9-2-150,-4-3 1,1-2 29,-6-2 272,7-13 0,-5-3 0,5-12 0</inkml:trace>
  <inkml:trace contextRef="#ctx0" brushRef="#br2">27583 18026 8213,'-14'2'-583,"-1"3"1,8 3 815,2 6 0,-2 6 22,3 4 0,-1 5 115,5 4 1,-5-3-265,1 3 1,-1-8-101,5-1 0,0-7 116,0 2-251,0-3 1,6-8-39,4-3 1,-3-5 88,3-5 0,4-9-116,5-10 1,5-4-82,-5-6 0,4 0-124,-4-4 1,7-2 211,-3 7 1,-4 6 122,-4 8 0,-1 10 105,-5 4 283,4 3 0,-4 15 17,1 6 1,-7 5-154,2-1 1,-4 9-58,-1-4 0,0 2-71,0-6 1,0 1-198,0-6 1,0 0 20,0-4 1,0-6-550,0 0 665,0-5 0,-6 2 0,-2-6 0</inkml:trace>
  <inkml:trace contextRef="#ctx0" brushRef="#br2">27910 18169 8213,'14'0'8,"0"0"1,1 0 79,-1 0 0,0 0-33,0 0 1,0 0 99,1 0 0,2-2-382,-3-3 1,2 2-97,-11-6 0,-1 4 323,-4-5 0,0 1 0,0-5 0</inkml:trace>
  <inkml:trace contextRef="#ctx0" brushRef="#br2">27881 17927 8213,'0'9'0,"0"1"0,2-1 0,3 6 0,-4 5 0,4 4 0,1 3 0,-1 1 0,0 2 265,-5 3 1,1-4-287,4-1 0,-3 1-466,3-6 0,-4-2-188,-1-2 675,0-3 0,0-9 0,0 0 0</inkml:trace>
  <inkml:trace contextRef="#ctx0" brushRef="#br2">28095 18012 8213,'8'7'0,"3"0"-475,-7 8 1,1-1 129,-5 0 0,0 0 562,0 1 1,0 3-33,0 1 1,-1 2-45,-4-2 0,3-3-132,-3 3 1,-1-8 0,1-2 1,1-4-133,4 4 147,0-5-64,0 2 1,6-8 47,3-2 0,3 0-269,-3-5 0,8-1-87,-2-4 347,2 0 0,4-7 0,1-1 0</inkml:trace>
  <inkml:trace contextRef="#ctx0" brushRef="#br2">28351 17827 8235,'0'23'395,"-5"5"-160,0 0 1,-4 2-1,4 8 1,-5 0-33,6 5 0,-6-2-78,5-3 1,1 1-344,4-6 1,0-1 173,0-8 0,0-4-651,0-5 436,0-8 131,0 0 0,0-9-68,0-3 1,-5-7-97,0-7 1,1-2-44,4 2 1,0-3 81,0-6 1,0-2 42,0-3 1,0 4 209,0 1 0,6 1 0,3 8 0,-1 0 19,2 5 1,-1 1-88,5 4 0,1 2 185,-1 7 1,0 0 169,0 0 1,0 2 32,1 3 0,-3-2-69,-2 6 1,1-4-233,-6 5 1,-1-1 89,-4 5 0,0-4-249,0-1-32,0 1 0,-1 2 172,-4-2 0,-3 2 0,-6-4 0</inkml:trace>
  <inkml:trace contextRef="#ctx0" brushRef="#br2">28479 18126 8213,'14'0'-400,"0"-6"0,0-2 227,0-6 0,1 6 138,-1 3 1,0-1 131,0 1 1,2 0-294,3 5 1,-3 0 195,3 0 0,-3 0 0,-2 0 0</inkml:trace>
  <inkml:trace contextRef="#ctx0" brushRef="#br2">28934 17799 8213,'-8'-14'0,"-5"0"0,4-1 0,-4 1-14,-1 0 0,-1 1 142,1 4 0,6 1-80,4 3 34,-4 4-135,6 1 0,-4 12 260,6 7 0,1 6 71,4-1 1,-3 8-9,2 1 0,-2 6-114,-2-1 0,0 3-49,0 2 0,0 0 74,0-1 1,-5-4-427,1 0 1,-3-8-31,2-1 1,-2-3-178,-8-7 1,6-4 175,-1-6 0,-4-6-32,-5 2 0,0-11-352,5-9 0,0-2 660,0-11 0,-7 2 0,-1-8 0</inkml:trace>
  <inkml:trace contextRef="#ctx0" brushRef="#br2">28621 17970 8213,'20'6'-201,"4"3"0,4-1 80,6 2 1,2-6 297,7 6 0,-1-7-74,1 2 1,0-4-189,-1-1 0,-5 0-81,-4 0 0,-5 0-223,-4 0 0,-8 2 202,-7 3 1,-7 3 186,-2 6 0,-7 0 0,-7 0 0</inkml:trace>
  <inkml:trace contextRef="#ctx0" brushRef="#br2">27668 18595 8111,'-8'-8'0,"4"2"127,8 6 0,6 0 313,9 0 0,9 1-170,10 4 1,5-3-18,4 2 0,5 3-100,10-2 0,14-1-188,-34-3 0,1-2 0,3 1 0,0-1 52,-4-2 1,1 1 0,1 1 0,-1-1 49,33-8 1,-1 6-69,-3-6 1,2 7-492,-3-2 0,-6 4-193,-18 1 1,-7 6-869,-17 3 1553,-9 4 0,-7 0 0,-7-4 0,0-2 0</inkml:trace>
  <inkml:trace contextRef="#ctx0" brushRef="#br2">28479 18837 8032,'7'0'-422,"-13"0"1,0 4 566,-13 1 1,5 5-18,-10-6 0,5 6 77,-5-5 1,-4 4-163,-5-4 1,-7 1-9,2-1 0,4-3 173,0 2 1,6-2-89,4-2 0,4 0 289,5 0-151,8 0-110,0 0-96,7 0 1,7 5-124,2-1 1,8 1 110,2-5 0,5 5-160,-5 0 0,0 1 38,-5-1 0,-4-4 40,-1 4 1,-6 3-40,2 1 1,-3-1 59,-2 2 0,-2-2-204,-3 1 0,-4 4-129,-10-4 0,3-1 354,-3 2 0,-1-2 0</inkml:trace>
  <inkml:trace contextRef="#ctx0" brushRef="#br2">29417 18595 8030,'43'-13'-656,"-1"4"0,-5-2 45,-4 6 611,-10-6 0,4 10 0,-11-12 0,5 5 0</inkml:trace>
  <inkml:trace contextRef="#ctx0" brushRef="#br2">29204 18481 8037,'8'7'679,"-1"-6"-467,-2 4 1,3 1-176,6-1 0,8 5 168,7-6 1,1 6-136,8-6 0,4 1 1,6-5 0,4-1-204,-5-4 1,-1 2-127,-8-7 0,0 2 158,-10-1 0,-2-2-892,-12 6 150,0 0 843,-6 5 0,-8 0 0,-8 0 0</inkml:trace>
  <inkml:trace contextRef="#ctx0" brushRef="#br2">29502 18353 8037,'22'0'-205,"-1"2"205,-7 3 0,-1 9 152,-4 10 1,-1 9-108,-3 5 0,-4 8 187,4 1 0,-10 7-198,-4-2 0,-4-2-217,-1 2 1,5-11 52,-1 2 1,5-11-185,-4-4 0,6-1 174,-2-8 140,3-6 0,9-7 0,1-6 0</inkml:trace>
  <inkml:trace contextRef="#ctx0" brushRef="#br2">30114 18211 8128,'14'-8'-443,"-6"2"1,0 14 77,-4 6 0,-2 2 529,3 8 1,-4 4-87,-1 5 0,0 7 291,0-2 1,-6 3-78,-4 1 1,3 1-203,-3 0 0,5-2-179,-4-3 0,6-5-231,-2-10 1,10 1 319,4-10 0,10 4 0,3-10 0</inkml:trace>
  <inkml:trace contextRef="#ctx0" brushRef="#br2">30554 18012 8222,'8'2'-343,"-3"3"1,-3-2 221,-2 6 1,4 2 252,1 8 1,0-1 30,-5 5 0,5 1 191,-1 4 1,1 1-112,-5-1 1,0 5 48,0 1 1,0 3 60,0-3 1,0 4-88,0-5 1,0 6 73,0-1 1,0 3-188,0 2 0,0-5-57,0 0 0,0-7 70,0 2 0,0-4-108,0-5 0,0-4 65,0-6 1,-6-4-218,-4-1 1,-10-4-177,-9 4 0,-9-2 127,-14 7 1,-8 0 142,23-1 0,-2 3 0,-11 2 0,-4 2 0,-4 5 0,-1 0 0</inkml:trace>
  <inkml:trace contextRef="#ctx0" brushRef="#br2">30739 5274 7171,'0'15'-310,"5"3"344,0 1 0,1 11 255,-1-1 1,-4 7-200,4-3 0,-2 12-47,2-3 1,-3-2-211,2-7 1,-1 0 128,2-4 0,-3 1-615,2-12 653,4 1 0,-6-4 0,4-1 0</inkml:trace>
  <inkml:trace contextRef="#ctx0" brushRef="#br2">30867 5175 8029,'22'6'-159,"-3"4"1,2 4-298,-2 5 1,8-3 326,1 2 0,7 3 97,7-2 1,1 0 166,0-5 0,-2-1-118,-3-4 1,-4 2-64,-5-6 0,-7 5 46,-3-6 205,-3 7 0,-10-3-133,-6 6 1,-9 5-43,-15 0 0,-8 10-68,-15-6 1,-5 14-9,-10-4 1,5 5-284,0 0 1,5 1 236,5-6 0,4-1 168,1-8 1,7-4-140,11-5 1,4-3 405,5-2-257,8-4 0,3-6-40,14 0 1,6 0 52,12 0 1,7-5 161,3 0 1,4-6-141,6 2 0,5-4-191,14-1 1,-1 0-1803,10 0 1872,-3-7 0,-5 8 0,0-5 0,-1-5 0,0-2 0</inkml:trace>
  <inkml:trace contextRef="#ctx0" brushRef="#br2">30796 6326 8011,'-8'2'0,"3"3"0,5 3 0,5 6 0,5 6 0,9 4 0,1 8 0,4 1 0,1 1 0,-6 0 0,6-4 0,-1 3 0,-3-3 0,-2-2 0,-4-6 0,0 5 0,-1-5 0</inkml:trace>
  <inkml:trace contextRef="#ctx0" brushRef="#br2">30938 6525 8011,'0'-28'-287,"0"-1"0,7 7 115,2 3 0,5 5 49,5 5 0,3-2 93,7 6 1,6 2 85,2 7 1,9 0-97,2 5 1,-1-4-3,-4 4 1,-7-4 90,-3 5 1,-4-6-67,-6 6 0,-8-1 237,-11 5 9,-2 7-223,-8-5 0,-15 11 138,-12-4 0,-7-1-86,-2 2 0,-6-5-4,1 5 1,7-7-1,12 2-23,0-3 0,18-2-61,1 0 0,7 1-153,7-1 1,7-5-46,7 1 1,10-2-37,-6 1 264,7 4 0,-7-5 0,5 6 0</inkml:trace>
  <inkml:trace contextRef="#ctx0" brushRef="#br2">30725 7307 8051,'14'7'0,"0"2"-593,1 10 0,4 3 144,0 7 0,4-1 447,-4 0 0,0 2 2,-5 4 0,1-4 0,-1 4 0</inkml:trace>
  <inkml:trace contextRef="#ctx0" brushRef="#br2">30910 7407 8017,'20'-21'0,"2"5"-237,7-3 1,-1 10-408,1 4 1,-1 4 739,1 1 0,5 1-26,4 4 1,-3-2 100,-2 7 1,-9-1-27,-5 5 1,-10 2-112,-4 3 0,-6-2-24,-9 7 0,-7 0 2,-16 4 1,-4 1 170,-5-1 0,-4-1-76,3-3 1,8-4 259,12-6-173,5 1-441,4-1 0,16-9-43,12-10 290,13-9 0,15-15 0,9 1 0</inkml:trace>
  <inkml:trace contextRef="#ctx0" brushRef="#br2">31734 5502 8422,'-7'0'-580,"-6"-7"573,11 6 1,9-5 2,12 6 0,7 0 167,8 0 1,4 0-227,9 0 1,-1 0-183,6 0 0,-6 0 169,1 0 1,-7-2-133,-3-3 1,-5 4 38,1-4 0,-9-1-436,-5 1 605,-3 0 0,-8-1 0,-2-2 0</inkml:trace>
  <inkml:trace contextRef="#ctx0" brushRef="#br2">32175 5388 8271,'10'0'0,"-1"0"0,2 2-26,8 2 0,-1 0 26,5 5 1,3 0-209,7 6 1,3-6 186,7 1 0,-5-2-50,0 1 1,-2 2-26,2-6 0,-3 0 78,-7-5 0,-6 0 232,-3 0-216,-3 6 0,-10 0-174,-6 4 0,-9 4 76,-15 0 0,-9 2-60,-19 8 0,-4 4 160,-15 5 0,3 7 0,30-22 0,-1 0 0</inkml:trace>
  <inkml:trace contextRef="#ctx0" brushRef="#br2">31678 6682 7745,'-8'-7'-367,"1"4"464,7-6-83,0 6 1,0-5 146,0 3 0,11 3-58,4-2 0,15 2-39,3 2 1,8 0-65,6 0 1,2 0-116,3 0 1,-1 0-21,-4 0 0,-4-2 102,0-2 0,-2 1-397,-8-7 1,-5 7 429,-4-2 0,0-3 0,4 0 0</inkml:trace>
  <inkml:trace contextRef="#ctx0" brushRef="#br2">32218 6554 8179,'14'0'0,"7"0"-187,2 0 0,10 1-337,5 4 0,10 3 369,4 6 0,-2 0 213,3 1 1,-1 4 88,5 0 0,-7 0-69,-2-5 1,-9-5-44,-1 1 0,-11-1-67,1 5 1,-15 7-166,-4 3 0,-15 4 23,-13 5 174,-9-3 0,-28 18 0,-2-4 0</inkml:trace>
  <inkml:trace contextRef="#ctx0" brushRef="#br2">31820 7492 8116,'14'-14'-1,"0"-5"598,0 0 1,7 5-151,3 4 1,2 7-909,3-2 338,6 4 1,-4 1-461,7 0 1,-6 0 337,1 0 0,-3-5-288,-2 0 1,-1-6 256,-3 2 1,-4 1 129,-5-2 0,-3 6 37,-2-6 109,-4 7 0,-6-10 0,0 5 0,0-6 0,0 0 0,0 5 0,0-1 0,0 1 0,6-6 0,2 7 0,7 4 0,-1 2 81,0 2 1,7 0 176,2 0 1,4 6-78,2 4 1,4 3 89,0 1 0,6 5-54,-1 0 0,-3 0-43,-2-5 1,-3 0-69,-1 0 0,-7 2 31,-3 3 1,-5-2-94,-5 7 0,-2 0-10,-7 4 1,-14 1-157,-10-1 0,-17 7-2,-16 3 1,-13-2-289,31-16 0,-2-2 1,-2-2-1,-1 0 412,1 0 0,1 1 0,-1 0 0,2 1 0,3-2 0,0 1 0,-1-1 0,-1 1 0</inkml:trace>
  <inkml:trace contextRef="#ctx0" brushRef="#br2">30938 8558 7987,'0'15'-463,"0"-1"1,2 6 614,3 4 11,2 3 0,8 6-136,-1 0 1,0 5-15,0-5 0,5 5-151,0-5 1,0-6-292,-5-8 0,-4 0 429,-1-5 0,-5 4 0,2-10 0</inkml:trace>
  <inkml:trace contextRef="#ctx0" brushRef="#br2">31080 8743 7987,'34'-8'0,"-1"3"0,6 4 21,-1 1 1,-1 0 164,0 0 0,-5 6-344,1 4 0,-9 2 112,-5 3 1,-10-1-174,-4 0 1,-5 5 48,-5 0 0,-4 5 85,-10-5 0,-3 4 16,-7-4 1,2 0-184,4-5 1,7-1 251,7-4 0,-1 4 0,-4-5 0</inkml:trace>
  <inkml:trace contextRef="#ctx0" brushRef="#br2">31678 8857 7987,'28'0'219,"-1"-6"-219,-3-4 0,2 2 0,-2-1 0,3 1-77,1-2 1,6 4-172,-1 6 0,0-5 17,-5 0 0,4 1-239,-4 4 0,2 0 470,-11 0 0,0 6 0,-4-4 0,-1 4 0</inkml:trace>
  <inkml:trace contextRef="#ctx0" brushRef="#br2">32275 8729 7987,'14'0'0,"-5"0"-446,1 0 0,-5 0 70,4 0 939,-6 0-197,10 0 311,-12 6 64,12-4-533,-5 10 1,6-8-13,0 5 1,-4-4-112,-1 4 0,1 1 99,4 4 1,0 0-146,1 0 1,-3 5-199,-2 0 1,-4 8-23,-6 2 0,-21 5-237,-12 9 1,-19 12-330,20-24 1,-2 0 413,-3 2 1,-2 2-1,-6 6 1,-2 2-1,-3 0 1,-1 0-1</inkml:trace>
  <inkml:trace contextRef="#ctx0" brushRef="#br1">28393 17131 7955,'0'-10'-150,"0"1"1,0 4 246,0-4 0,-4 4 340,-1-5 1,-2 1-270,3-5 1,-3 4-63,-2 1 1,-4-1 119,4-4-129,-4-6 1,-6 4 68,0-3 1,-6 3 12,1 2 0,-3 4-4,-1 1 0,-2 1-3,-3-2 1,3-1-207,-3 7 1,3-3 115,1 3 0,2-3-160,4-2 0,-4-4 14,3 4 1,-3 1 87,-1-2 1,-7 6 53,-3-6 1,-3 7 112,-2-2 1,-9 5-91,0 5 0,-11 9 151,6 10 0,2 4-41,3 5 1,6 4-72,-2 5 0,4 4-264,2-3 1,0 1 180,5-11 1,3 0 19,11-4 1,-1-1-32,10 1 1,-2-6-10,11 1 0,-4-5 2,4 5 0,2-1 2,8 6 1,2-1-39,8 1 1,1 1 181,2 3 1,0 2-143,6 3 1,-1 1 19,6-6 0,-6 5-11,1-5 1,0 1-91,4-6 1,1-1-125,-1-3 1,1 2 142,-1-2 1,7-3-2,3-2 1,9-5 87,5-5 0,3 2-63,2-6 1,-5 0 6,1-5 0,-3-2-1,2-3 0,-3-1 1,-6-3 0,1-6-45,3 1 0,4 0-8,6-5 0,-5-1 21,0 1 0,-6-7-12,1 3 1,-4-3 23,-5 3 0,-8-4-9,-6 3 1,-7-3 51,2-1 1,-3-5-50,-2-1 1,-1-5 151,-4 1 0,2 0-61,-6-5 0,4 7-37,-4-11 1,1 6-114,-1-7 0,-3-1 99,3 2 0,-5-5-75,-5 4 1,-9 1 57,-10 4 0,-5 2 13,-4 3 1,-11 1-296,-13 8 0,-9-1 247,26 20 0,-1 1 0,2 0 0,-1 1-286,-2 3 0,-1 0 1,0-1-1,-1 1-20,2 2 1,-1 1 0,-3 0 0,-1 0-280,-5 1 0,-1 2 0,3-1 0,1 1 46,-1 1 0,0 1 565,6 0 0,1 2 0,1 1 0,1 1 0,0-2 0,1-1 0,-2-1 0,0 0 0</inkml:trace>
  <inkml:trace contextRef="#ctx0" brushRef="#br1">32047 11984 8578,'-28'-14'-1227,"-1"2"920,1 2 0,-1-3 379,1 4-47,0 3 0,-1-7 46,1 4 1,-1-2 8,1 1 1,1-3-40,3 4 0,-1-2 5,6 1 0,-6-2 151,1 2 1,-1 4-123,1 1 1,-4-1 4,-1 1 1,-5 0-46,-9 5 1,-3 0 8,-6 0 0,0 0-20,-10 0 1,4 0-117,1 0 0,5 0-20,0 0 1,4 0 120,-4 0 1,5 5 116,-5 0 1,-1 6-53,-3-2 0,3 6 12,1 4 0,2-2-9,-2 7 1,7-1 42,7 6 1,7-1-172,-2 1 1,1 4 117,-1 0 1,3 11-101,-3-1 1,3 7 83,1-2 1,-4 4-224,0-5 1,4 5 172,6-4 1,5-1-3,-1-4 1,4 0 42,0-1 1,8 1 17,2-1 0,3 0 15,2-5 0,2 8-42,3-7 1,2 6 31,8-6 1,-1-2 99,0 2 1,5-5-133,0 5 1,5-5 18,-5 5 0,6-5-24,-1 5 1,2-5-29,3 5 0,-1-1-1,1 1 1,-1-4-17,1-5 1,1-1-6,3 1 1,0-7 57,10-3 0,2-4-31,12 0 0,3-6 70,-3 1 0,3-2 8,-8 1 0,-1 2 13,1-6 0,-6 1-24,1-1 0,4-4 16,1 4 1,5-2-101,4 2 1,3-3-110,2 2 0,-3-2 45,-6-2 1,-5 0 114,0 0 1,-3 0-69,8 0 1,-2-6 20,12-4 0,-7 2-10,1-1 0,-4-1 12,-5-4 1,-3-5 8,-6 0 0,-5 0 46,0 5 0,-6-7-38,1-2 1,-2 1 81,2-2 0,-3 0-70,4-4 0,0-5 3,0 0 1,-1-1 170,-5 6 0,-6-2-183,-3-3 0,2 3 16,-2-3 0,-5-4 1,-5-1 0,-5 0 17,0-4 0,-2 2-1,-2-7 1,-2 3 2,-2 1 1,-1-1-19,-9-4 0,1 4 8,-11-3 0,5 3 13,-4 1 0,-6-1 12,-4-4 0,-2-2-206,2-7 0,3 0 222,-3 0 0,3 5 1,1 0 1,1 6-73,0-1 0,-6 4-331,1 5 0,-6 3 145,1 7 0,-14 6 203,-5 3 0,-11 5-760,-3 4 0,3 4 733,-8 6 0,0 5 0,35-3 0,0 0 0,-35 1 0,7-1 0</inkml:trace>
  <inkml:trace contextRef="#ctx0" brushRef="#br1">25919 16022 7977,'0'-14'-311,"0"6"1552,0 1-1005,0 7 0,0 2-410,0 3 1,-1 3 184,-4 6 0,2 0 54,-7 0 1,6-1 290,-6-4-174,7 4 0,-8-5 0,6 6 0,-4 5 2,4 0 1,-4 6 52,4-1 1,-5 5-56,6 4 0,-6 3-100,5 7 0,-4-1 57,4 1 1,-6 4-168,2 1 1,1-1 60,-2-4 1,6 1 31,-6 3 1,5-1 65,-4 6 1,4 0-23,-4 5 0,4-5 77,-5 1 0,7-3-67,-2 2 0,-1-1 98,1-4 1,-4-3-83,4 4 0,-1-2 148,1 1 1,2-1-143,-6 6 0,4-5-2,-5 5 1,6-6-51,-6 2 1,5-9-171,-4-1 1,4-6 16,-4 1 1,4-5 102,-5-4 0,7 1 151,-1-6 1,0 0-128,0-5 1,2 1-91,-3-1 70,4 0-21,1 0 0,1-6 5,4-3-180,3-4 1,6-1 15,0 0 0,1-1 127,-1-4 1,0 2 143,0-7 0,0 7-150,1-1 1,-1 2 160,0 2 1,0 0-65,1 0 1,-1 0-28,0 0 0,5 0-20,0 0 0,5 5-27,-5-1 0,6 6 118,-1-5 0,2 1-71,3-1 1,4-4 121,0 4 1,5-3-127,-5-2 1,11 0 153,-1 0 0,11 0-60,3 0 0,4-5-156,6 0 0,-4-1 100,-6 1 0,-7 4-26,-2-4 0,-10 2-300,-5-2 0,-5 3-46,-4-2-9,3 2 1,-16 7-474,3-1 1,-9 8-393,0-3-330,2 4 1576,-5 1 1,11 0-1,-5 0 1</inkml:trace>
  <inkml:trace contextRef="#ctx0" brushRef="#br1">31493 16249 8061,'0'-9'-87,"0"-1"0,4 6-301,1-6 538,0 7 340,-5-3-314,0 6 0,0 1 4,0 4 0,-2 1-14,-2 4-50,2 2 0,-9-4-5,6 7 1,-4-1 4,4 0 1,-1 0 26,1 0 1,3 1-16,-2-1 1,1 2 39,-2 3 1,3-4-16,-3 4 0,-1 2-13,1-2 1,-1 5 1,1-5 0,2 4 32,-6-4 1,4 6 14,-5-1 1,3-2 99,-3 2 1,-3-5-129,4 5 1,1-2 3,-1 1 0,-1 6-215,-4-1 0,0 1 149,-1 4 0,-3 2-89,-1-2 1,-5 5 59,5-5 0,-2 0 37,2-5 1,4 6-33,-4-1 0,3-2 17,2-7 0,-1 3-85,1-3 0,5 1 79,-1-1 0,2 1-147,-1-6 0,-2 5 103,6-5 1,-1 4-69,1-4 0,3 0 45,-2-5 0,-3 5 3,3 0 0,-1 0 46,5-5 1,-2 5 19,-2 0 1,2 2-79,-3-2 1,4-3 36,1 3 0,0-4-97,0 0 0,0-1 147,0 0-115,0 0 1,0 0-20,0 1 8,0-1 0,0 0-6,0 0 1,0-4-23,0-1 18,0 1 0,1 2 25,4-2-26,-3 2 0,4-8 15,-6 5-111,0-6 64,6 10-7,-4-11 76,4 10 10,-6-10 24,0 4 0,-1-6-63,-4 0 41,3 0 1,-6-2-12,4-2 1,0 2 27,-5-3 1,4-1-21,-4 1 1,4 1-6,-4 4-44,-1-7 1,-4 6-6,0-4 1,-1-1-567,1 1 0,0 0 251,0 5 0,4-5-952,1 1 1315,6-7 0,-4-4 0,7-7 0</inkml:trace>
  <inkml:trace contextRef="#ctx0" brushRef="#br1">31407 16335 8051,'0'14'607,"0"0"-478,0 0 0,0 5 0,0 2-112,0 1 1,0-3 74,0 5 0,0-5 29,0 4 0,0 1 75,0 4 0,-4 1 100,-1-1 0,-1 1-88,1-1 1,2 1-10,-7-1 1,7 5-1,-2 0 1,2 2 47,-2-2 1,2 4-51,-6 5 1,6 1 9,-2-1 1,-1 1-133,1 0 1,-6-4 48,1 4 0,-1-4-145,2 9 0,-4-4 16,4-1 0,-4 1 62,-1 3 1,0-4-7,-1 0 1,3-2-9,2-8 0,-1-5-106,6-4 1,1-7 113,4 2-171,0-3 108,0-2 70,0-6 114,0-1 10,-7-7-141,0 0 0,-8 0 35,1 0 0,0 0-102,0 0 1,4 0 80,1 0 1,-1 0-138,-4 0 1,0 0 33,0 0 0,-5-5-59,0 0 1,-2-1 42,2 1 1,-5 2-33,-9-7 1,2 1-333,-7-5 1,1-1 152,0 1 1,-3-6 274,7-4 0,-7-3 0,4-1 0</inkml:trace>
  <inkml:trace contextRef="#ctx0" brushRef="#br1">4635 14913 8030,'2'-8'-203,"3"3"1,-2 10-353,6 5 0,-4 5 962,5 9 0,-7 1-134,1 13 1,3 2 67,-2 7 0,-2-1-120,-8 6 0,-3-8 91,-6-1 0,0-2-45,-1-8 1,3-6 35,2-8 0,-2-5-259,2-4 0,2-4 149,-1-6 0,6-3-492,-2-7 0,3-12 198,2-16 1,3-12-167,7-12 0,1-4-6,0 26 1,2-1 0,0 2-1,2-1-35,1 0 1,1 0 0,0 2 0,0 2-12,11-26 0,0 7 309,1 12 1,-5 13 26,-1 6 0,-4 13 367,5 6 0,-8 23 84,-2 10 0,-1 10-240,-9 5 1,1 6 72,-5 3 0,0 2-14,0-2 0,0 1-508,0-5 1,0-5-148,0-6 1,5-7-328,-1-1 1,8-7 694,-3-8 0,-3-6 0,1-2 0</inkml:trace>
  <inkml:trace contextRef="#ctx0" brushRef="#br1">5161 14998 8064,'27'0'-30,"-3"0"0,3 0-64,-3 0 0,2 0 64,3 0 0,-1-1 292,1-4 1,-2 2-73,-4-7 0,3 7-840,-7-2 1,-5-1 649,-5 1 0,-6-6 0,4 3 0</inkml:trace>
  <inkml:trace contextRef="#ctx0" brushRef="#br1">5375 14757 8064,'0'15'-14,"0"4"0,0-1-38,0 5 0,0 3 908,0 7 0,0 3-272,0 7 0,0-2-576,0-3 1,-5 8 8,0-4 1,-4-1-426,4-3 0,0-8-543,5-1-591,0-1 1542,0-12 0,0-8 0,0-10 0</inkml:trace>
  <inkml:trace contextRef="#ctx0" brushRef="#br1">5545 14757 8064,'19'-8'0,"0"3"0,5 10 277,-5 4 0,0 4-47,-5 1 1,-4 5 52,-1 0 0,-6 11-83,2-2 1,-10 4-293,-4-4 0,-5 1 24,-5-1 0,1 1 21,-6-1 1,7-1 74,-2-3 0,5-4-8,4-6 1,4 1 18,6-1 0,2-6-31,2-3 0,11-4 9,8-1 0,11 0 15,3 0 1,5-1-423,0-4 0,1-3 46,-1-6 1,1-2-428,0-3 615,-7 3 1,5-17 0,-4 3-1</inkml:trace>
  <inkml:trace contextRef="#ctx0" brushRef="#br1">6100 14728 8748,'0'24'610,"0"0"1,0 4-508,0 5 1,0 7 165,0-2 1,0 3-262,0 1 0,0 6-10,0-1 0,-2 5-2,-2-4 0,2-1-111,-3-4 0,4-7-426,1-3 1,-2-4-70,-3-6 0,4-7-137,-4-6-137,3-7 884,-4-3 0,5-15 0,-6-7 0</inkml:trace>
  <inkml:trace contextRef="#ctx0" brushRef="#br1">6057 14785 8131,'10'-8'41,"-1"3"111,1-2 0,4 0 32,0-2 0,2 1 15,3 3 0,-3 4-185,3-4 1,1 5 50,-1 5 1,0-2-38,-5 6 1,-6 1 143,-3 4 1,1 2-109,-1 3 0,-2-4 39,-8 4 1,-4 2-148,-10-2 0,2 1 56,-7-1 0,5-3-164,-5 3 0,7-3-397,-2-2 1,-2 0 261,2 1 1,5-1-407,5 0 693,-1-6 0,-4 5 0,0-6 0</inkml:trace>
  <inkml:trace contextRef="#ctx0" brushRef="#br1">6270 14970 8131,'29'-14'0,"-5"4"60,-1 1 0,1 1 0,4-2 0,1-1 644,-1 7-370,-6-8 0,4 11-427,-7-4-455,0 4 1,-5 1-292,0 0 345,-6 0 494,-2 0 0,-12 6 0,-2 2 0</inkml:trace>
  <inkml:trace contextRef="#ctx0" brushRef="#br1">7152 14472 8010,'-21'-8'0,"4"-3"-224,-7 7 0,-4-1-328,-5 5 1,-11 0 830,1 0 1,-3 6-47,3 4 1,7 4 39,3 5 1,4 1-50,6 4 0,9 3-74,9-3 1,3 7-103,2 2 0,2 1 8,3-6 1,4-1-171,10-3 1,-2 1 89,7-6 1,0 4-94,4-4 1,-1 0 18,-3-4 0,1 0-96,-6 4 0,-5-3-29,-4 3 1,-7 2 107,2-2 0,-7 4 5,-8-4 0,-1 0-5,-12-5 1,-1 1-466,-4-1 580,-1-6 0,-6 4 0,-1-4 0</inkml:trace>
  <inkml:trace contextRef="#ctx0" brushRef="#br1">6612 14927 8010,'14'-6'-211,"2"4"-53,3-2 0,4-3 546,11 3 1,2-6-21,7 5 1,4-1-465,0 1 0,1 2 98,-6-6 1,-1 4-67,-3-5 1,-8 7-44,-6-1 213,-13 2 0,8 2 0,-11 0 0</inkml:trace>
  <inkml:trace contextRef="#ctx0" brushRef="#br1">5076 15681 8065,'-36'-7'400,"7"6"1,17-6-123,12 7 1,14 0 42,14 0 0,15 0-7,14 0 1,8 0-181,11 0 0,-32 0 1,3-1-632,4-1 1,2-1 0,10-3-1,2-4 521,4-3 0,0-2 0,0 1 0,-1-2-65,-1-3 0,-1 0 0,3 3 0,-1 0-115,-1 0 0,-1-1 0,-5 3 0,-2 0-240,-10 1 1,-3 2-1,-3 3 1,-2 0 395,25-1 0,-6 10 0,-13-1 0,-5 4 0</inkml:trace>
  <inkml:trace contextRef="#ctx0" brushRef="#br1">6313 15851 8089,'21'-22'0,"2"3"0,4 10-405,2 4 0,4 3 26,0 2 1,-1 0 777,-9 0 0,-2 2-217,-7 3 0,-1 3-198,-4 6 1,-3 0 245,-6 0 1,-1 5-104,-4 0 0,-3 5 423,-6-5 1,0 6-237,0-1 1,-5 1-42,0-1 0,0-2-181,5-3 1,-1-8-163,1 3 1,6-8 53,3 4-263,4-7 1,4 3-13,6-6 0,3-1 36,11-4 0,1 4-948,4-4 1203,1-3 0,-1 0 0,1-6 0</inkml:trace>
  <inkml:trace contextRef="#ctx0" brushRef="#br1">7621 15254 8089,'6'-14'-102,"2"5"102,7-1 0,5 1 292,4-6 1,7 1-55,3 0 1,3 4-202,-3 1 0,-1 4-196,-5-4 1,1 6-408,-1-2 1,-6 3-71,-3 2 0,-8 0 636,-1 0 0,-7 0 0,3 0 0</inkml:trace>
  <inkml:trace contextRef="#ctx0" brushRef="#br1">7806 14913 8089,'8'13'63,"-3"6"1,-2 7 243,2 8 0,-4 8-128,4 10 0,-4 7-148,-1-2 1,5 1-432,0-10 0,0-1 187,-5-4 0,1-7-76,4-3 0,3-9 289,6-5 0,0-3 0,1-2 0</inkml:trace>
  <inkml:trace contextRef="#ctx0" brushRef="#br1">8446 14757 8038,'0'23'757,"0"11"1,0 8-637,0 15 1,0 0-139,0 0 1,0 6-218,0 3 1,0 4 437,0 1 0,0-6-204,0-4 0,-7 4 0,0 0 0</inkml:trace>
  <inkml:trace contextRef="#ctx0" brushRef="#br1">3868 14828 8049,'-15'-14'550,"8"7"170,2 7 1,11 10-476,8 13 1,2 6-15,8 18 1,0 4-210,4 20 0,-17-32 0,-1 1-241,-3 4 0,0 2 0,0 2 0,-2 0 183,-2 0 1,-1-1 0,1-1 0,-1 0 33,-2-1 1,0 0 0,0 35 13,0-4 1,0-5 205,0-5 1,-5-9-58,0-9 0,1-9 331,4-1 1,0-6-125,0 1 0,4-8-54,1-1 1,6-7 346,-1 2 1,7-3-621,2-2 0,6-1 315,-1-4 1,8-2-304,1-7 0,13-2-42,1-3 0,13-3-208,6-6 0,7 0-787,-2 0 0,6-5 640,-10 0 0,1 0-1106,-7 5 0,6 4 1450,9 1 0,3 1 0,-37 3 0,1 0 0,-1 2 0,1 0 0</inkml:trace>
  <inkml:trace contextRef="#ctx0" brushRef="#br1">8958 14387 8098,'-8'0'-163,"1"8"400,7 6 1,0 4-53,0 10 1,2 10 220,3 14 1,3 6-44,6 9 0,-5 1-546,-4-28 1,0 0 0,4 38 303,-2-36 0,0 1 1,-1-1-1,-2 0-25,1 5 0,-1 0 0,-1-3 0,-1-1-38,3 0 0,0 0 0,-1 36 57,6-8 0,-2-2 28,1-2 0,-1-4 107,-3-6 1,-4-12 150,4-2 0,-3-10 243,-2 0-441,0-9 0,-7-5 119,-2-9 0,-5-4-85,-5-6 1,-10-5-169,-9 0 0,-9-4-549,-5 4 1,-18 0-181,-10 5 1,39 1-1,0 2-190,-2 1 1,0 1 849,-3-2 0,1 4 0,4 7 0,1 3 0,-5-3 0,0 1 0,2 0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24924 8203 8038,'-1'-10'-303,"-4"1"670,3 6-357,-4-4-416,6 7 166,0 0 135,0-6 0,0 3 106,0-7 0,0 1-40,0-5 0,0 4 152,0 1 0,2 4-83,2-4 502,-2 5-79,4-2-62,-6 6 136,0 0-719,0 6 235,0-4 0,0 6-43,0-3 0,0-4 0,0 6 0</inkml:trace>
  <inkml:trace contextRef="#ctx0" brushRef="#br1">18412 2346 8201,'-22'-7'32,"8"6"-133,14-6 0,14 7 61,10 0 1,11 0 237,7 0 1,9 0 571,11 0 0,-2-1-766,6-4 1,2-4-50,8-10 0,-35 10 0,1 0-1074,3-2 0,0-1 932,-2 3 0,-2 0 0,29-6-416,-13 5 1,-8 2-248,-12-1 850,-8 2 0,-2 1 0,-5-2 0</inkml:trace>
  <inkml:trace contextRef="#ctx0" brushRef="#br1">19280 2118 8122,'14'-20'0,"5"5"0,0 1 0,6 2-347,-1 7 0,4 0 294,5 5 1,-1 2 493,6 2 0,-6 4-207,1 7 0,-5-1 74,-4 0 0,-4 5-22,-5 0 0,-3 6-128,-2-1 1,-7 3 8,-13 1 0,-9 7 29,-18 3 1,-3 8-271,-12 1 1,-2 13-164,24-29 0,-1 0 1,1 0-1,0 1-297,-3 1 1,-1 0 533,1 0 0,0 1 0,-2 0 0,0 1 0,1 0 0,-1 0 0,-1 0 0,1 1 0,-2 1 0,-1 0 0</inkml:trace>
  <inkml:trace contextRef="#ctx0" brushRef="#br0">20147 1578 8105,'3'-36'0,"7"3"0,5 9 327,14 5 1,6 3 58,3 2-337,3-7 0,-3 10-153,-1-3 0,-3 3 95,4-3 1,-7 0-215,2-1 0,-3 3 96,-1 2 185,-7-2 0,3 10 66,-6-3 1,0 4-57,-5 1 0,-1 1-180,-4 4 1,-2 9 148,-7 10 0,-2 9-171,-3 5 0,-9 13 110,-10 1 1,-2 6-91,-3-6 1,-1 4-185,-3 0 1,-3 1 262,-7 0 0,0 0-52,1 0 1,-1-2 45,0-3 0,7-7-218,3-8 0,4-7-221,6-1 480,2-7 0,5-14 0,-3-3 0,-3-4 0</inkml:trace>
  <inkml:trace contextRef="#ctx0" brushRef="#br0">20559 1692 7980,'7'-21'-542,"1"10"289,6-3 1,0 9 156,0 0 0,0 4-350,1 1 446,-1-6 0,0 4 0,-6-4 0,-3 10 0,-10 1 0,2 5 0,-7-6 0,1 7-214,-5-1 1,-1 4 213,1 5 0,-2-2 232,-3 7 0,4 0-76,-4 4 0,3 1 294,2-1 0,6-4-147,3 0 1,3-7 100,2 2-284,0-3 1,8-8-173,7-4 0,0-4 29,9-4 0,-5-9-207,5-6 1,-5-2-42,4 2 1,-1 4 105,2-4 1,-3 4 46,-7 6 1,0 3-28,0 6 139,1 0 1,-8 6-22,-2 3 0,-3 10 150,-2 5 1,-8-2-86,-6 2 1,-1-2 152,-4 2 1,2 1-6,-2-6 0,3 0-102,-3-5 0,-3-4-190,-1-1 0,0-6 98,0 2 1,-6-5-101,-4-5 0,0 1-14,5-11 1,1 3-115,3-12 0,-1-1 28,6-8 0,0-4 208,5-5 0,-1-1 0,1 0 0</inkml:trace>
  <inkml:trace contextRef="#ctx0" brushRef="#br0">20588 1336 7980,'28'0'-64,"1"4"173,-1 5 1,0 8-54,1 17 0,-1-1 126,1 9 1,-2-2-63,-4 7 1,4-3 60,-3-1 0,-2-7-551,2-2 1,-1-4 53,6-2 1,-5-7-125,-1-7 0,-4-2 440,5-7 0,-7 6 0,4-3 0</inkml:trace>
  <inkml:trace contextRef="#ctx0" brushRef="#br0">21071 1521 7980,'-14'21'0,"0"1"-110,-1 6 0,0 7-205,-4 3 0,1-2 299,-5 2 0,4-2 279,-5 2 0,-1-1-193,-8-4-71,3-3 1,0 3-48,6-9 1,5-4-240,-5-5 90,7-1 0,-2-8 34,9-6 163,-2-13 0,10-15 0,-4-8 0</inkml:trace>
  <inkml:trace contextRef="#ctx0" brushRef="#br0">20844 1194 7995,'22'11'99,"-3"3"0,-5 9-308,-5-4 0,2 11 86,-6-2 1,0 10-33,-5 0 0,-2 3-18,-2 2 1,-4-1 172,-6 1 0,-13 6 0,-3 1 0</inkml:trace>
  <inkml:trace contextRef="#ctx0" brushRef="#br0">20488 2090 7998,'-8'14'-186,"-3"2"-47,7 3 1,-6 4 472,5 11-48,-6 2 1,2 7-65,-10-1 0,3-1 13,-3-3 0,3 2-145,2-7 1,5-6-189,-1-8 1,7-3-93,-2-2 186,4-6 0,1-4-7,0-8 1,6-6-229,3-9 0,-1-3 333,2-6 0,-1-1 0,5 1 0</inkml:trace>
  <inkml:trace contextRef="#ctx0" brushRef="#br0">20417 2317 7998,'13'16'0,"-4"3"0,4 3 277,-4 7 0,9 4-69,1 0 1,1 5-172,-1-5 1,-1-1 114,5-9 0,1-2-251,4-7 0,1-6 78,-1-3 0,5-7-46,1-7 0,-1-2 46,-5-13 0,-1 0-48,-3-4 1,-4-1-117,-5 1 0,-8 3-275,-2-4 0,-5 5-125,-5-4 1,-4 0 584,-10 4 0,-5 2 0,-9-2 0,5 8 0,-1 2 0,2 6 0,8 8 0,0 2-33,5 3 1,2 7 123,2 7 1,4 5 139,6-5 0,0 4 145,0-4 0,0 0-139,0-4 0,1-3-60,4-2 0,5-4-404,9-6 1,-4 0-28,4 0 254,-3-6 0,-2-2 0,1-6 0</inkml:trace>
  <inkml:trace contextRef="#ctx0" brushRef="#br0">21043 2260 7998,'14'0'0,"0"0"0,0 0-88,1 0 0,-1 0-148,0 0 0,-1-1 726,-4-4-279,4 4 1,-10-6-247,6 7 140,-5 0 1,0 8 4,-8 6 0,0 5-172,-5 5 1,-1 3-346,-4-3 407,0-4 0,0 7 0,0-5 0</inkml:trace>
  <inkml:trace contextRef="#ctx0" brushRef="#br0">21555 1351 8147,'4'15'217,"1"4"25,6 3-91,-9 13 0,4 2-30,-6 5 0,-8 1-154,-6-1 1,-2 1-403,-8 0 0,2-5 204,-1 0 0,-4-7-85,3 2 0,3-9-194,3-5 346,2-3 1,1-4 18,1-2 145,6-4 0,2-6 0,6-6 0,0-4 0,2-7 0,2-2 0,6-1-124,9 1 0,3 1 59,6-5 1,12 4 431,3-5 0,4 5-136,0-5 0,-4 7 202,0-2-344,-1-3 0,-12 6-23,3-3 24,-9 10 0,-3-2-187,-7 6 143,-6 0-218,-2 5 1,-14 13 33,-6 6 1,-8 7-82,-11 8 1,-4 2 120,-5 7 0,-6-1-68,1 1 1,-2-5 155,2 0 0,9-7 0,0 3 387,12-11 1,12-2-153,10-7 0,5-6 108,9-3 1,12-5-48,16-5 0,4-3-295,6-6 0,1-2-91,3-3 0,0-2-213,-9-2 1,-4-3 168,-11 8 1,-1-1 73,-3 4 0,-8 3-709,-7 2 779,-6-2 0,-3 10 0,-7-4 0</inkml:trace>
  <inkml:trace contextRef="#ctx0" brushRef="#br0">21725 1834 8111,'2'13'69,"2"-4"54,-2 4 1,4-5 50,-6 6 0,0 2-1,0 3 1,-1 3-83,-4 6-80,-3 1 0,-12 4 286,-4 0-652,-3 6-536,-8-9 734,-1 11 0,-2-11-104,0 4 1,7-4 20,-3-2 1,9-6-706,1-3 945,7-3 0,-4-2 0,7 0 0</inkml:trace>
  <inkml:trace contextRef="#ctx0" brushRef="#br0">21782 2076 8108,'19'15'-2,"0"4"-288,0-3 1,-5 11 350,0-11 0,1 11 134,-1-4 1,-2-2-253,-2-2 0,1-3-203,-6-2 0,4-5 39,-4 1-138,0-7 298,-5 3 61,0-12 0,-7-15 0,-1-9 0</inkml:trace>
  <inkml:trace contextRef="#ctx0" brushRef="#br0">21924 1606 7955,'8'21'-247,"5"1"0,-7 7 198,4-1 1,1 0 28,-7 1 1,1 4 35,-5 0 0,-2 5 8,-2-5 1,-4 5-59,-6-5 0,-1 4-6,1-9 1,0 2-137,0-11 84,6 0 0,-5-11 63,4-3-234,2-4-10,-5-7 191,10-2 0,-4-13-102,6-2 0,0-10 184,0-5 0,1 1 0,4-1 0,5 7 0,9-2 0,-2 3 0,7 1 0,1 7 253,8 3-112,-3 3 65,11 9 0,-11-5 144,3 8 0,-3-1-37,-1 5 0,-7 0 117,-3 0 1,-8 6-114,-1 4 0,-7-1-80,1 5 0,-8-1 5,-6 11 1,-9-1 4,-4 6 1,-9 4-254,-1 0 18,0 0 0,6-4-855,3-1 410,4-6 167,12-1 1,11-13 265,16-3 0,9-16 0,15-5 0</inkml:trace>
  <inkml:trace contextRef="#ctx0" brushRef="#br0">22351 1379 8137,'0'-28'121,"0"-1"1,0 7 607,0 3-619,0 3 1,6 2-68,4 0 0,8 6 106,6 3 0,5 2-41,4-2 1,14 4-413,10-4 158,9-3-166,-1 6 0,5-10 46,-4 2 260,-9 4 1,-10-2-744,-9 3 471,-9 4 1,-4-5-446,-6 6-56,-6 0 779,-7 0 0,-6 0 0</inkml:trace>
  <inkml:trace contextRef="#ctx0" brushRef="#br0">22806 1080 8137,'9'8'22,"1"7"0,-2 5 254,1 9-328,4-1 80,-12 7 0,10-4 294,-6 7-405,0 0 62,-5 5 1,0-2-380,0-3 252,0-3 0,-5-9-89,0-2-363,1 3 394,-3-11 0,7-8 206,0-13 0,7-19 0,7-6 0</inkml:trace>
  <inkml:trace contextRef="#ctx0" brushRef="#br0">23019 1109 8137,'13'1'-268,"-4"4"1,4 8 201,-4 6 1,-2 6 505,-3-1-400,4-4 0,-6 7-127,2-3 156,-2 3 0,-8 6-370,-4 0 185,-2 0 0,-4 0-28,-3 1 1,-3 0-185,-7-1 1,-1-3 161,-3 4 1,-2-11 165,-3-4 0,-1-3 0,6-2 0,-7 1 0,10-8 0,2 4-333,9-6 221,3 0 274,8-5 40,2 0 1,6 2-96,0 2 0,1-2 153,4 3 0,3-4-174,6-1 0,5 0 31,0 0 1,0 0-159,-5 0-71,1 0 214,-7 0-373,4 0 100,-10 0 37,4 7 1,-6-4 76,0 6 1,-6 1 43,-4 4 0,-1 0-9,2 0 0,-2 0 36,6 1 0,-5-1 9,6 0 1,-1 0 255,5 1-159,0-1 1,2 2 278,2 3-223,-2 3 0,10 6-49,-2 1 0,-2 5 143,1 4 0,-4-1-127,5 0 1,-7-5 0,1 1 1,-2-3-48,-2-1 0,5-6-16,0 1 0,-1-11-387,-4 1 170,0-9-2,0 1-217,0-6 182,7-6-185,-6-2 0,5-13-234,-6-3 1,5-7 313,0-2 0,0-7 278,-5 2 0,0-1 0,0 1 0,0-2 0,0 7 0,6 2 0,3 7 0,6 3 0,4 7 0,-2 2 0,7 2 0,-1-3 0,6 7-149,-1-3 241,7-4 0,-3 0-19,6-6 1,-1 0 9,6 5 0,3-5 20,-3 0 0,-1 5 90,-13 5 1,-4 6 44,-11-2-172,0 3 3,-6 9 0,-5 0 22,-12 8-17,-7 5-82,-12 9 1,-5 2 12,-1 7 0,-5 0 0,1 5 1,3-7-20,2-3 0,8-4-34,1-6 1,11-4-130,-1-9 0,8-6 49,-4-8 1,7-9-68,-1-6 0,2-6-157,2 1 300,6-3 18,-4-1 1,11 6-17,-4 3 0,4 9-24,1 6 1,-5 2 73,1 2 0,-1 13 162,5 6 0,-4 7 232,-1 8 0,-5-3 141,0 7-290,-2 0-52,4-2 0,-4-2 131,3-11-225,2 4-41,1-11 1,7 3 38,-1-10 1,2-2 9,3-7 1,3-8-28,6-6 0,7-10-143,3-14 1,3-2-236,1-12 1,-5 6-1642,-4-1 1448,-3 3 491,-8 1 0,-3 7 0,-9 3 0,-6 3 0,-2 1 0</inkml:trace>
  <inkml:trace contextRef="#ctx0" brushRef="#br0">23616 1450 8103,'0'14'35,"0"2"76,0 3 0,5 9 104,0 10 1,-1 0-133,-4 5 1,0 1 112,0 8 1,0-1 29,0-4 0,-1-3-54,-4 4-118,3 2-60,-4-5 1,6 4-168,0-7 0,0-5 3,0-4 0,0-10-586,0-4 512,0-3 1,5-16-61,0-9 1,4-13-674,-4-16 977,6-7 0,-3-18 0,6-1 0</inkml:trace>
  <inkml:trace contextRef="#ctx0" brushRef="#br0">23773 1308 8103,'22'-21'0,"3"6"-23,-6-4 86,6 3 0,2 2 82,6-1 1,5-4-187,-5 0 0,2-1-46,-2 1 0,2 8 114,3-3 1,-5 9-21,-9 0 0,1 4 85,-6 1 1,-2 12-163,-7 7 1,1 7 67,-6 2 0,-1 7 1,-4 3 1,0 15 108,0 9 0,-1 7-219,-4 7 0,3-3 317,-2 3 1,-3-4-126,3-1 1,-1-1-132,5-4 0,0-2 153,0-8 0,1-10-142,4-3 1,-2-12 41,7-2 1,-5-4 58,4-11-439,-6 4 98,4-17-1,-7 6 0,-8-11-282,-7-5 562,1 0 0,-19-18 0,3 5 0</inkml:trace>
  <inkml:trace contextRef="#ctx0" brushRef="#br0">23701 1621 8103,'0'-15'0,"8"6"-570,7 0 0,2 4 158,11-5 0,4-4 450,11-5 0,6 0 67,3 5 1,-3-5 54,-2 0 0,-4-2-48,-5 3 0,-10 6-43,-9-2-141,-9 10 1,-6-1 68,-8 10 0,-8 4-22,-11 10 1,-3 5 35,-11 9 0,-6-3-19,-4 3 0,-1 2 82,5-2 1,12-5 145,2-4 0,12-7 115,3 2 0,1-8-113,8-1 0,2-7-200,8 2 0,3-4 98,6-1 0,7 0-273,2 0 0,9-7 112,1-8 1,0-1-95,-4-7 1,-1-1-128,1-4 0,-9-1-89,-6 1 1,-6 4 96,-8 0 0,0 2 12,0-1 1,-6-3 170,-4 7 1,-2 0 70,-2 5 0,-1 2-62,1 2 62,0 4 0,1 7 387,4 4 0,3 11-158,6 12 1,0 7 134,0 8 1,0 4-145,0 1 0,0 5-103,0-1 0,0-1-376,0 1 0,-2-5 150,-3 6 0,2-12-163,-6 1 0,4-10 64,-5-4 0,6-1 208,-6-8 0,-6 0 0,-6-5 0</inkml:trace>
  <inkml:trace contextRef="#ctx0" brushRef="#br0">23701 2033 8103,'-7'-14'0,"0"0"0,7-1 0,7 1-130,2 0 0,8 1 46,2 4 0,11-4-13,-1 4 0,13-6 72,1-4 0,3 4-165,-3-4 0,2 3 175,-2 2 1,-3-1 16,-12 1 1,-6 6 118,-3 4 1,-8 2-93,-1 2 0,-9 8 9,-1 6 0,-8 4-3,-11 10 1,-3-1 14,-6 11 0,-7 1-200,-3 9 1,-3-4 110,-2 3 0,5-7-121,1-2 1,6-5 78,3 5 0,3-8-175,11-2 1,-2-6 77,11-8 0,0 1 147,5-1 87,0 0 1,7-4 65,2-1 1,8-6-32,2 2 0,7-5 177,-3-5 1,9 2-45,1-6 1,7-7-89,-2-8 0,1-3 63,-1-1 1,1-1-73,-5 1 0,-1 0-234,-5-1 0,-6 7 6,-3 3 101,-3 3 0,-2 2 0,1 0 0</inkml:trace>
  <inkml:trace contextRef="#ctx0" brushRef="#br0">23929 725 8106,'-30'-2'0,"-3"-2"0,3 2-307,-3-3 1,-2-1 230,2 1 0,-7-4-33,2 4 0,-4 0 77,-6 5 0,-2-1 119,-7-4 0,-2 3 161,-2-2 1,2 2-215,-2 2 1,4 0 93,5 0 0,1 6-23,4 4 0,-4 7-178,-6 2 0,-1 8 82,-4 2-1,-3 1-283,-6 8 1,7-1 193,2 6 1,15-3 69,4 2 1,3-1 15,-2 11 1,4 1 72,0 3 1,6 9 59,-1 6 0,20-30 0,2 0-252,1 4 1,1 0 0,4 3 0,1-1 179,1-2 0,1 0 0,4 3 0,3 1-24,0-2 1,4 0 0,3 5 0,4 1-53,4 1 0,3 1 1,1-4-1,2-1-219,4 0 1,2-1 0,1-3 0,2-2 228,4 2 1,3-2 0,3-1 0,3-2-189,5-2 0,3-2 0,-4-5 1,2-3 165,-2-6 1,0-3 0,-1-1 0,1-3 187,-1-3 0,2-2 0,2-1 0,2-2-65,2-2 0,0-2 0,-3 0 0,-1-2-64,-5-1 0,0-2 1,2 1-1,0-1 99,-2-1 1,-1-1-1,5-1 1,0-2 73,-2-2 0,0-2 0,0-4 0,-1-2 9,-4-5 0,1-1 0,3-2 0,0-3-35,-1-3 1,0-1 0,3-1 0,1 1-281,-1-2 0,-2-1 0,-2-1 0,-1-1 150,-5 1 1,-1-1-1,-4 1 1,-3-1-94,-4-1 0,-1-2 0,-1-2 0,-1 0 74,-1 1 1,-2-1 0,-2 0-1,-3 0-73,-2 4 0,-3-2 0,-5-1 0,-2-2-82,-2 0 0,-3-1 1,-6-6-1,-3-1-137,-3 2 1,-1 1-1,-6-2 1,-2 1 143,-2 1 0,-2 0 1,1 3-1,-1 1 49,-1 0 1,-1 0 0,-3 0 0,-2 1 95,2 1 1,-2 2 0,-4-2 0,-1 1-58,2 1 0,-2 2 0,-2 2 0,-2 4 67,0 6 1,0 2 0,-2 2 0,-1 1-39,3 5 0,0 2 1,-37-9 533,3 3 0,1 8-443,0 1 1,2 7-90,2-2 1,17 4-618,12 1 0,8 6 568,6 4 0,5 4-1041,10 5 1,3 3 1083,6 6 0,0 1 0,0-1 0</inkml:trace>
  <inkml:trace contextRef="#ctx0" brushRef="#br0">22635 1095 8103,'-47'-15'0,"9"1"143,9 0 0,23 6 36,6 3 1,14 10 39,15 5 0,15 9-96,18 4 1,9 3-14,-29-14 1,1-1-1,2 2 1,2-1-201,-1-2 0,2-1 1,10 3-1,1-1 186,5-4 0,0 0 0,3 1 0,-1 0-460,-2-6 0,0 0 1,1 3-1,-1 0 386,-6-3 1,-2 1-1,-3 1 1,-2 1-150,-2-3 0,-3 1 1,28 3-247,-12-1 0,-18-2-144,-15 6 1,-9-4 104,-10 5 1,-7-6 99,-13 6 0,-13-1-225,-20 6 1,-8 4 536,-10-1 0,-9 8 0,-5-3 0,-1-2 0,5 0 0</inkml:trace>
  <inkml:trace contextRef="#ctx0" brushRef="#br0">23318 1720 8103,'-42'22'199,"5"-3"0,8-5 38,10-4 0,14-4-36,15-6 0,21 0 36,31 0 0,9-6-222,-28 1 0,-1 0 0,-1 2 0,-1-1-116,0-1 1,1 0 0,-1 3 0,2-1-78,3-1 0,0-1 0,-3 3 1,0-1 76,-1-2 0,-2 1 0,24 1 34,-20-2 0,-8 3-443,-12 2 255,-8 0 1,-20 7-173,-19 2 1,-11 5 159,-26 5 1,-1 2-240,-14 2 506,4 4 0,-3-9 0,4 5 0,3 1 0</inkml:trace>
  <inkml:trace contextRef="#ctx0" brushRef="#br0">22976 2076 8103,'-28'12'736,"-1"-2"-273,14-4-226,2-6-237,26 0 0,13-5 136,17 1 1,24-3-71,8 2 0,-29 5 1,2-1-306,3-1 1,2-1 0,1 2 0,-1-1 11,-3 0 1,0-1 0,1 2 0,-1-1 5,-5-3 1,0 1 0,-3 2 0,-2 0 35,31-2 1,-16 2-372,-17 2 280,-3 0 1,-30 6 130,-10 4 1,-22 3 3,-25 1 1,-10 2 24,-4 3 0,-3 1-40,-2 4 1,30-11 0,-1 1 222,0-2 1,-1-1-1,-4 3 1,-1-1 76,1 1 0,0 1 0,3-1 0,1 0-34,-1 0 1,2 0 0,-27 13 753,2-3 1,11 0 102,8-10-151,7 3 0,22-10-286,10 2 1,18 2-330,24-6 1,12 4-59,16-4 1,-20-2-1,4-1-36,5-2 1,4 0 0,9 0 0,2 0-583,5 0 0,2 0 1,-1-3-1,0 0 428,0-2 1,0 0-1,0 0 1,0-1-462,3 1 1,-1 1 0,-4-2 0,-2 0 235,-5 4 1,-1 0 0,0-1 0,-2 1-421,1 2 0,-1 0 692,-2 0 0,-2 0 0,-5-2 0,-2-1 0,0 1 0,-1 0 0,-1-1 0,-1 1 0</inkml:trace>
  <inkml:trace contextRef="#ctx0" brushRef="#br0">25450 1379 8059,'-1'-19'-288,"-4"0"1,3 0-333,-2 5 0,2 4 605,2 1 321,0 6-163,0-10 1,2 12 395,2-4-362,-2 3 1,11 4 110,-4 3 1,-3 2-93,-1 8-126,3-1 0,-6 2-64,2 3 1,-2 1 135,-2 4 0,-6 1-485,-4-6 232,-3 6 1,-1-10-160,0-1 98,0 0 1,1-14 69,4 0 1,2-13 4,7-10 1,0 1-94,0-2 0,8 0 81,6-4 0,2 1 35,8 3 0,4 4 131,6 5 1,5 8-81,-1 2 0,-3 5 154,-2 5 1,0 4-7,-5 10 0,3 2 6,-13 2 1,-5 4-66,-8-3 1,-4-2 21,-1 2 1,-7-7-8,-8 2 0,-10-3-20,-8-2 1,-7 0-129,2 0 1,-1-6 99,1-3 1,3-3-186,7-2 1,4-7 25,0-2 1,13-9-85,2-1 1,6-6 70,3 1 1,1-2 6,4-3 1,8 7 159,6 3 0,6 10-118,-1 4 1,1 5 213,-1 5 1,2 10-57,-2 14 1,-3 12 236,-2 11 0,-5 8-37,-5 2 1,-2 2-52,-7-7 1,0 2-142,0-12 1,-7 4-8,-2-9 1,-2 3-183,1-12 0,-2-6 129,2-8 1,-2-4-182,-3 0 0,1-8 79,0-2 1,0-3-112,0-2 0,-2-13 102,-3-6 0,8-8 32,-4-6 0,11-2 70,-1-2 0,3-3 4,2 7 1,7 1 70,2 9 1,9 2-103,1 7 0,6 1 90,-1 4 0,4 2-67,5 7 1,-4 0 55,-1 0 1,0 2-44,-4 3 1,-8 3-5,-2 6 0,-9 2 64,0 3 1,-4 3 2,-1 6 0,-6 2 305,-4 3 0,-1 4-140,2 5 1,-4 1 88,4 0 0,2-2-115,3-3 1,2-4-331,2-5 1,2-9 22,2-5 1,4-8-13,7-7 1,5-12-21,4-7 0,3-19-244,1-9 1,1-9-290,-1-5 0,-6-3-67,-3-2 0,-5-8 510,-4 3 0,-6 29 0,-2-2 211,-2 2 0,0-1 0,0-3 0,0-1 0,0 1 0,0-1 0,0-2 0,0 0 0,0-2 0,0-1 0</inkml:trace>
  <inkml:trace contextRef="#ctx0" brushRef="#br0">25962 1294 8059,'0'-37'0,"0"4"0,5 9-51,0 6 1,1 6 7,-1 3 1,-2 6 147,6-2 0,2 5-136,8 5 1,-3-4-56,3 4 1,-3 1 165,-2-1 0,0 2-78,0-3 37,-6 4 1,-1 6-140,-7 1 1,0-1 102,0 0 0,-7 0 5,-2 0 1,-2-4-76,1-1 0,2-1 85,4 2 1,2-2-222,-3-4 170,4-2 0,7 4 16,4-6 1,2 0 34,2 0 1,1 0-3,-1 0 1,-5 0-37,1 0 25,-1 0-57,-1 7 0,-1-4 50,-7 6 1,-12 1 87,-2 4 1,-9 7-85,-1 2 1,-8 6 51,-1 4 0,-10-2-3,6 7 1,-12-6 15,6 1 0,8-9 103,7-5 19,9-3-133,5-2 1,20-8-5,13-6 0,8-2-44,6-7 1,3 0 41,7-6 1,-1 0-130,1-4 1,0 3 65,-1-3 1,1 3-181,0 2 1,-7 6-30,-3 3 1,-4-1-215,-6 1 305,-2 0 47,-13 5 0,-2 2 92,-6 3 0,-1 3-107,-4 6 1,2 6 389,-7 4 0,2 4 28,-1 6 1,2 2 54,7 7 0,0 7-18,0 7 0,7 6 12,2 8 1,4 5-235,1 0 0,5-5 103,0-5 0,0-6-230,-5 2 1,-1-5 160,-4-5 0,-4-3-304,-10-6 1,-9-7 13,-10-3 0,-13-3 20,-6-1 0,-9-9-78,0-6 0,-4-1-349,-1-8 1,-6-1 528,-3-4 0,-2 0 0,-2 0 0,-1 0 0,-3 0 0</inkml:trace>
  <inkml:trace contextRef="#ctx0" brushRef="#br0">11488 9582 7291,'0'8'-548,"0"-2"0,2-6 144,3 0 404,-4-6 0,12 4 0,-5-4 0</inkml:trace>
  <inkml:trace contextRef="#ctx0" brushRef="#br0">9711 5815 6165,'-8'0'-145,"2"0"16,0 0 96,4 0 47,-4 0 131,6-7-122,0 6 114,0-12-89,0 11 6,0-4-29,0 6 11,0 0-44,-7 6 0,6-4 23,-5 11 278,6-12-158,-7 6-80,6-7 20,-6 0 48,7 0 326,0 0 72,-6 0 227,4 0-743,-4 0-1406,6 0 1401,0 0 1643,-6 0-958,4 0-514,-4 0 0,1-2-119,0-3-12,1 4 0,4-7 52,0 3-38,-7 3 1,6-5 35,-4 2 53,-3 3-131,7-4 0,-7 6 17,3 0-3,3 0 5,-10 0 40,4 0 53,-6 0-61,-1 0 193,1 0-212,0 0 0,0 0 144,-1 0 0,6 0-64,-1 0 0,6 0 16,-6 0 0,6 0-51,-6 0 0,1 0 13,-6 0 1,1 0-23,0 0 1,0 1 16,-1 4 0,1-3-80,0 3 0,0-4 70,0-1 1,-1 0-1,1 0 1,5 5 78,-1 0-83,1-1 1,-5-4-30,-1 0 0,6 0 107,-1 0-106,7 7 19,-9-6 1,8 7-137,-5-3 0,6-2 119,-2 6 1,3-4-118,2 5 70,0-1 0,0 5-3,0 1 1,0-6-26,0 1 52,0-1-68,0 5 1,5-4 46,0-1 0,1-4-61,-1 4 63,-3-5-34,10 8 1,-5-9 36,2 7-10,4-7 1,-10 5 82,6-3 20,1-4 38,4 6-126,0-1 0,0-5 24,1 4 0,-1-3-13,0-2 0,-4 0-3,-1 0 0,0 5 54,6-1-44,-1 1 1,0-3-10,0 2 1,1-2 2,-1 3 0,0-4-15,0-1 1,0 0 11,1 0 1,-6 0-65,1 0 1,-1 0 59,5 0 1,-4 0 12,-1 0-24,1 0-6,4 0-70,0 0 0,-4 0 69,-1 0 0,-6-1-191,2-4 174,3 3-105,-6-10 0,9 4 90,-7-6 0,3 4-88,-3 1 0,-2-1-8,3-4 0,1 0-4,-1-1 1,1 1 47,-1 0 1,-4 5-75,4-1-256,-3 1 276,-2-6 0,-2 3-380,-3 2 1,2 4-154,-6 6 88,-1-6 1,-2 2 572,2-5 0,-2 0 0,4-6 0</inkml:trace>
  <inkml:trace contextRef="#ctx0" brushRef="#br0">12384 5829 7997,'-14'-14'0,"0"-1"0,4 6-243,1-1 176,-1 7 0,2-5 314,4 4 394,2 2-385,2-4-117,0 6 0,11 0 174,3 0 0,15 0-109,-1 0 0,10-2-192,0-3 1,3 2-155,2-6 0,-5-1-303,0-4 0,-8 1-378,-2 4 0,-1-2-3,-8 6 340,-7-6 486,1 9 0,-18-10 0,4 4 0</inkml:trace>
  <inkml:trace contextRef="#ctx0" brushRef="#br0">12654 5587 8000,'14'-8'139,"1"3"0,4 4-95,0 1 0,6-5-149,-1 0 1,-2 1 93,1 4 1,1 0 135,4 0 0,-4 0 39,0 0 0,-7 0 66,2 0 0,-9 6-157,-6 3 0,-2 9 38,-2 1 0,-14 8-279,-10 1 1,-4 5 95,-10 5 0,6 0-437,-1-10 0,8 4 67,1-8 442,7-10 0,-4 11 0,7-9 0</inkml:trace>
  <inkml:trace contextRef="#ctx0" brushRef="#br0">13180 5345 8044,'0'-22'-289,"7"-5"0,-6 12-361,4-4 1,-3 3 684,-2 2 0,4 4 523,1 1-9,6 6-317,-9-4 1,9 9 20,-7 3 1,6 2 144,-5 8 1,-1 5-460,-4 4 0,0 3 116,0 1 0,-1 1-294,-4-1 1,-1 0 180,-4 1 0,-1-2-47,6-4 1,-4-2-43,4-7 1,1-4-179,4-1 127,0-6 85,0 4 141,0-7 1,1 0-59,4 0 0,-2 0 58,6 0 1,-4 6-37,5 3 0,-7 4 16,2 1 0,-4 0 56,-1 1 0,2 4 147,2 0 0,-2 4 89,3-4 0,-4 7-76,-1-3 0,0-2 45,0-2 1,0 1-72,0-1 1,0 0-274,0-5 1,0-4 138,0-1-415,0-6-28,0 4 0,0-9-239,0-3 1,2-2 617,3-8 0,-4-11 0,6-4 0</inkml:trace>
  <inkml:trace contextRef="#ctx0" brushRef="#br0">13280 5416 8044,'8'-6'0,"4"-2"-27,-2-6 1,2 0 143,3 0 0,0-7-36,4-3 1,4 2 143,5-1 0,-4 0-963,-1 0 1,-5 1 286,1 3 1,-10 3 450,-4-3 0,-3 3 0,-2 2 0</inkml:trace>
  <inkml:trace contextRef="#ctx0" brushRef="#br0">13422 5089 8044,'0'15'-202,"0"-1"-27,0 0 1,2 0 546,2 1 1,-2 5-15,3 4 1,-2 3-262,2 1 1,-4-4 73,4-1 0,-5 0-232,-5 0 1,2-2 84,-7-7 0,6 3-111,-6-2 89,7 2 0,-5-15 20,3 2-40,4-2 0,-4-4 78,10-2 0,3-4-35,6-7 0,0 1 37,0 0 1,5-5-196,0 0 1,5 0 51,-5 5 0,0 4-614,-5 1 749,-6 6 0,5-10 0,-5 5 0</inkml:trace>
  <inkml:trace contextRef="#ctx0" brushRef="#br0">13351 5559 8044,'5'9'-380,"-1"1"1,3-6 0,-3 6 688,-2-1 0,9 5-43,-6 1 0,1-3-287,-1-2 1,-4 2 93,4-2 1,-3 3-316,-2 1 81,-7 0-198,6 0 199,-5-6 161,6-2 1,0-7-166,0-4 1,1 2 61,4-7 1,-2 1 107,7-5 0,-1-5-65,5 0 0,5 0 176,0 5 0,6-1-15,-1 1 0,-2 5 97,2-1 1,-5 7 9,5-2 1,-7 4-108,2 1 1,-3 0 515,-2 0-373,-6 0 1,3 6-87,-6 4 1,-7 2-46,-7 2 0,-6 7-142,-4 3 1,-7-2 117,-8 2 1,-4-2-81,5 1 1,5-2-150,4-7 1,7-1-55,-2-4-308,3-2 1,8-11 193,3-5 0,5-4-387,5-15 1,3-4 693,6-10 0,7-1 0,1 0 0</inkml:trace>
  <inkml:trace contextRef="#ctx0" brushRef="#br0">13834 4990 8044,'8'-6'-141,"-1"4"1,-7 4-102,0 12 0,0 3 95,0 12 1,0-4 314,0 8 0,0-3-111,0-1 1,0-6-132,0 1 0,1-7 11,4 2 0,-2-5-103,6-4 1,-4-4 22,5-6 0,-6 0-372,6 0 515,-7-6 0,10-2 0,-5-6 0</inkml:trace>
  <inkml:trace contextRef="#ctx0" brushRef="#br0">13934 4947 8044,'6'-12'-204,"4"2"0,2-1-301,2 6 1,5-6 669,0 2 1,7 1-10,-3-2 1,4 6 35,2-6 0,-2 7-135,-4-2 0,2 4 130,-6 1 1,0 0-153,-4 0 1,-6 0 2,1 0 0,-7 6-214,1 4 0,-15 4 100,-8 5 0,-7 3-281,-8 6 0,0 5 136,-4 1 0,-2 4-58,7-5 1,1-5 278,9-4 0,-4-7 0,5 4 0,-7-7 0</inkml:trace>
  <inkml:trace contextRef="#ctx0" brushRef="#br0">13934 5146 8044,'14'-9'0,"0"-1"0,0 1-197,1-5 1,0 4-208,4 1 1,-3 1 337,3-2 1,-3-1 149,-2 7 1,-6-3-173,-3 3 122,-4 2 0,-2-3-128,-4 10 1,-4 3 139,-10 6 0,1 2-68,-5 3 1,0 1 25,0 4 0,-2 3-122,6-3 1,0-4 92,4-1 1,6-5-5,-1-4 40,7 2-22,-3-10 1,12 4 13,4-6 0,2-1-9,3-4 1,-1 2 21,0-7 1,0 6-15,0-6 0,1 7 6,-1-2 7,0 4 1,-6 1 24,-2 0 1,-14 6-36,-6 3 1,0 6 63,-5 4 0,-3-4-56,-2 4 0,2 2 149,-2-2 0,7 0-26,-2-5 0,5-4 312,4-1-189,-2-6-9,10 3 1,4-7-152,12-4 0,5-7 31,5-7 1,7-5-124,-2 5 0,9-6 110,-1 1 1,5 3-286,0 2 1,-4 2 61,0-2 1,-6 5-323,1 0 0,-9 1-387,-6 8 361,-2-6 0,-9 10 454,-7-4 0,-7 3 0,-13 2 0,-2 0 0</inkml:trace>
  <inkml:trace contextRef="#ctx0" brushRef="#br0">13976 4990 8044,'15'16'-384,"-1"3"1,0 3 191,0 6 0,1 5 579,-1 1 1,-2 10-6,-2-2 1,1 6-153,-6-1 0,4-3-129,-4 4 1,0 1-166,-5-2 0,4 5 26,1-4 0,0-6 121,-5-4 1,1-8-362,4-1 1,-3-2-55,3-8-43,-10-7 1,-2-7 6,-2-10 1,-2-4-344,6-10 711,-6-10 0,-3-13 0,-8-9 0</inkml:trace>
  <inkml:trace contextRef="#ctx0" brushRef="#br0">14019 5345 8044,'-1'19'83,"-4"0"1,-3 7 121,-6-3 0,-5 4-96,0 2 1,0 1-556,5 3 0,-5-3 250,0 3 1,1-8 195,9-1 0,-4 0 0,5 4 0</inkml:trace>
  <inkml:trace contextRef="#ctx0" brushRef="#br0">14104 5502 8044,'35'-5'0,"3"0"0,2 1 600,-2 4 1,3 0-156,-3 0 0,-2 0 9,2 0 1,-7 0-471,3 0 1,-6 0-476,-4 0 1,3 0 490,-4 0 0,-2-7 0,-1-1 0</inkml:trace>
  <inkml:trace contextRef="#ctx0" brushRef="#br0">8346 7535 7075,'0'-10'-53,"0"1"1,0 4 435,0-4-130,0 5 412,0-2-258,0 0-134,0 4 22,0-4-239,0 6 96,0 6 1,0-3-1,0 7-52,-6-7 1,4 5-24,-2-3 0,0-4 232,0 4-206,2-4 1,-6-1-93,3 0 0,2 0 215,-6 0-262,6 0 0,-10 0 86,4 0 1,1 0-6,-2 0 1,5 2 91,-4 3-220,0-4 1,-6 7-48,1-3 1,5-2 146,-1 7 1,1-7-59,-6 2 0,1 1 48,0-1 1,0 4 51,0-4 0,-1 1-54,1-1 1,0-4 142,0 4 0,-5 2-47,0-3 0,0 3 129,5-3 0,-1-2-52,1 3 0,0 1-82,0-1 0,4 4-24,1-4 0,-1 4 38,-4-4 0,1 1 0,4-1-20,-4-3 0,7 6-175,-3-4 55,-4-2 98,5 4-56,-6-6 1,0 0 29,-1 0 1,6 0-41,-1 0 0,1 0 36,-5 0 0,-1 5 5,1 0 0,0 0-6,0-5 0,0 4-12,-1 1 1,1 1-1,0-1 1,0-3-5,-1 2 0,1 3-58,0-3 1,0 3 64,0-3 1,-1-2-67,1 3 0,0 1 56,0-1 1,0 1-83,-1-1 0,1-2 64,0 7 1,-2-6-160,-3 6 1,3-2 59,-3 1 1,4 4 29,0-4 1,1-1 47,0 2 1,0-1-28,-1 5 0,1-1 33,0-4 1,0 4-96,0-3 257,-1 2-183,1 2 269,0 1-134,0-7 0,1-1 88,4-2 0,1-3-61,3 2-37,3-2-74,-10-2 110,4 0-258,-6 0 203,-1 0-165,1 6 79,6-4-20,-4 4 55,10-6-13,-4 0-23,6 0-513,0 0 543,0 7 0,5-4 14,-1 6 1,3-6-54,-3 2 0,-1 1 126,7-1 0,-5 6-91,4-1 1,-4-2 36,4 1 1,-1-4-22,2 4 1,2-1-41,-2 2 0,3 2-5,1-2 1,0-2-8,0 1 0,0-1 12,1 2 0,-1 2 10,0-2 1,0-2-4,0 1 1,1-4-2,-1 4 0,2-4 59,3 4 1,-2-4-54,7 5 1,-2-7 119,2 2 0,2 1-54,-2-1 1,-2 1 13,2-1 1,-5-4-47,5 4 1,-7-2 10,2 2 1,1-3-31,-1 2 0,0-2 32,-4-2 0,-1 0-3,0 0 0,0 5-7,0-1 0,1 1 28,-1-5 0,0 0-32,0 0 0,-4 0 33,-1 0-79,1 0 0,4 2 50,0 2 0,-4-2-79,-1 3 1,-4-4 66,4-1 1,-4 0-44,5 0 1,-6 2 23,6 3 1,-5-4 80,4 4-67,-6-4 8,10 6 9,-5-6-19,6 6 1,-1-6-6,-4 4 1,4-3 24,-4 2-37,4-2 1,1 3 15,0-1 0,0 1-52,1-5 39,-1 6 1,0-4 3,0 3 30,1 3 0,-1-5-29,0 6 0,-5-6-14,1 2 0,-5 2 14,4-3 0,-1 3-15,2-3 1,2-2 15,-2 3 1,-2 1-54,1-1 0,-1 1-47,1-1-20,4-4 96,-5 12 1,5-10-26,-4 7 59,4-7 1,-7 5-38,3-4 1,-1-2 43,-3 3 0,-2 1-46,7-1 17,-7 0 1,8-4-39,-6 4 1,1-4-64,-1 4-49,-4 3 109,12-6 53,-11 4-38,10 0 0,-9-4 97,7 3-78,-7 2 0,5-3 7,-3 5 18,-4-6 1,7 8 15,-3-6-36,-4 6 7,6-3 1,-2 1-30,-1 1 25,1-7 1,-3 8-30,2-6 31,-2 0 0,4-4 0,-6 4 28,7-3-10,-6 4 1,7-6 4,-3 0-18,-4 0 165,6 0-146,-7 0 53,0 0-33,6 0-40,-4 0-194,4 0-396,-6 0-1775,0 0 1295,6 0 1068,-4-6 0,10-2 0,-4-7 0</inkml:trace>
  <inkml:trace contextRef="#ctx0" brushRef="#br0">8460 8757 8143,'-8'0'1165,"2"0"-956,6 0 240,0 0 0,6-1-190,4-4 0,2 2-115,2-7 1,7 2 98,3-1 1,4-5-259,5 0 1,-1-1 49,6-4 1,0-1-94,4 1 0,-1 0 32,-3 5 0,2-5 13,-7 0 0,0 0 61,-4 5 0,-3 1 11,-2 4 0,1-4 131,-6 3 1,5-2-111,-5-2 1,6-1 0,-1 1 0,-2 0 10,2 0 1,0-1-8,4 1 0,-1 0 33,-3 0 1,2 0-2,-2-1 1,-2 3-76,2 2 0,-2-2 47,2 2 1,-2 2-131,-3-1 1,-3 1 72,3-2 1,-4-1-100,0 7 1,-1-6 117,0 5 0,0-1-73,0 1 0,-4 4 30,-1-4 1,1 2-9,4-2 1,-4 4 132,-1-4 1,1-2-100,4 3 0,0-6 152,0 6-143,0-8 1,1 6 66,-1-3 0,-2 1-33,-2 3-39,3 3 1,-10-9 26,6 7-22,-6-1-237,4 5 178,-1 0 1,-3-5-165,7 0 1,-6 1 48,6 4 0,-5-2-170,4-3 205,-6 4 1,5-6-35,-3 7 52,-4 0 66,6 0 0,-9 0 68,-3 0 1,1 0-98,-11 0 0,4 0 60,-8 0 0,-1 0-34,1 0 0,-5 0 46,5 0 0,-4 0-38,4 0 0,-5 0-2,5 0 0,-5-4-48,5-1 1,-6 0 37,1 5 0,-1-4 26,1-1 0,-2-5-19,2 6 1,-3-6 83,-1 5 1,-1-1-84,1 1 0,-1 4 118,1-4 1,1-1-96,3 1 1,-3-1 8,4 1 1,1 2-6,-2-7 0,7 6-7,-2-6 1,-2 5-47,2-4 1,-1 4 53,1-4 0,3 4-7,-3-5 1,-2 2-10,2-1 1,-4-2 61,4 6 1,-7-6-34,3 2 0,1 1 6,-2-2 0,2 2 14,-2-1 1,-3-2 5,4 6 0,-4-4 20,-2 4 0,2-6-32,4 1 0,-4 2-10,3-1 0,2 1 5,-2-1 0,2-4-39,-1 4 0,-4-4 45,3-1 1,2-1-2,-2 1 1,2 5 164,-2-1 1,-3 1-101,4-5 0,1 4-66,-2 1 0,5 4 28,-5-5 0,5 6-309,-4-6 1,5 7 111,-1-2 0,4 2-209,0-2 1,6 4-1123,-1-4 1458,7 3 0,-3 2 0,6 0 0</inkml:trace>
  <inkml:trace contextRef="#ctx0" brushRef="#br0">1422 4919 8414,'-22'-29'0,"8"7"235,9 3 1,4 4-3,1 0 1,7 3-119,8 2 0,0 4 38,9 6 1,0-5-207,4 0 1,7-1 86,3 1 1,-3 2-157,-2-6 0,2 1 37,-2-2 1,0-1-199,-5 7 0,-5-6-110,-4 5 160,-4 1 1,-7 5-182,-3 4 1,-5 4 114,-5 10 0,-9 4 30,-10 5 0,-4 7 269,-5 3 0,-2 3-115,-3 1 0,-1-4 115,5 0 0,3-6 324,7 1 0,5-9-108,10-5 1,2-4 77,7 0 1,2-6 10,3 1 1,4-7-113,10 1 1,3-4-259,7-4 1,4-4 207,0-6 1,0-2-552,-4-3 0,-3-2 91,-2-2 317,-3 2 0,-7 1 0,0-3 0</inkml:trace>
  <inkml:trace contextRef="#ctx0" brushRef="#br0">1465 4919 8414,'-8'6'-154,"2"-1"-78,6 9 1,1 0 501,4 15 0,3 4-103,6 14 1,0 9-73,1 5 1,-1 12-365,0-2 1,-9-29 0,-1 1 155,1 0 1,0 0-1,0 0 1,1 0 30,3-1 1,1-3 0,6 26-48,3-13 0,-4-14-178,0-10 0,-1-12-84,0-11 1,-1-18 390,-4-11 0,4-15 0,-5-12 0</inkml:trace>
  <inkml:trace contextRef="#ctx0" brushRef="#br0">1778 5047 8414,'14'1'133,"0"4"0,5 3 135,0 6 0,0 0-125,-5 1 0,-4 5 72,-1 4 0,-6 3-598,2 1 1,-10 1 143,-4-1 1,-9-4-71,-1-1 0,-4-2 134,4-2 1,0 0 154,5-10 0,4-2-123,1-3 41,6-2-5,-4-2 73,7-6 0,7-1 25,2-2 0,4 3 45,1 6 1,6 0 135,4 0 1,-2 6 17,2 3 1,-5 6-104,5 4 0,-7-2 84,2 7 0,-5-1-103,-4 6 1,1-6 102,-7 1 1,1-5-63,-5 5 1,-1-7-109,-4 2 1,2-3 48,-7-2 1,5-6-214,-4-3-311,-1-4 226,-4-7 119,6-2 1,2-12-139,6-4 1,0-8-112,0-1 378,6-13 0,-4 2 0,4-13 0</inkml:trace>
  <inkml:trace contextRef="#ctx0" brushRef="#br0">2034 4663 8414,'7'-16'-71,"0"-3"0,-6 26 71,4 2 0,-3 16 656,2 13 0,4 6-221,2 9 1,-2 2-229,1 16 0,1 3-450,-4-31 0,2-1 0,1 1 1,1-2 317,-1 0 0,1-1 0,0 0 0,0 0-533,9 31 0,-3-4 399,3-15 0,-3-9-429,-2-10 0,-4-14-51,-1-5 95,-6-9 0,3-12-44,-6-12 1,-1-8 487,-4-6 0,4 3 0,-6-4 0</inkml:trace>
  <inkml:trace contextRef="#ctx0" brushRef="#br0">2204 5217 8414,'8'-20'-631,"5"4"441,-4-3 1,4 3 495,1 2 1,7-2-98,2-3 0,6 2-136,4-7 1,-3 1-112,3-6 0,-3 1 133,-1-1 1,-7 2-357,-3 4 0,-5 1 112,-5 3 0,-2 3-169,-7-3 1,-2 5 110,-3 4 1,-7-2-167,-7 2 0,-5 2 373,5-1 0,-5 6 0,5-2 0,-6 3 0,9 4 0,-3 3 0,10 3 154,4 6 0,4 6-14,1 4 1,0 8 340,0 1 1,0 13-156,0 1 1,0 7 24,0 2 1,0-5-130,0-4 1,4-2-67,1-3 0,5-7-227,-6-7 1,6-5 145,-6-9 1,8-2-222,-3-2 1,4-5 54,1-10 0,5 0-143,0-9 1,1 3 46,-1-8 1,3-2 71,7 2 0,-2-4 48,-4 4 0,3 0-5,-7 5 1,4-5-76,-4 0 1,0-5 75,-5 5 0,1-6 93,-1 1 0,-5-3-78,1-1 1,-7-1 133,2 1 1,-4 1-114,-1 3 0,-1-1 39,-4 6 1,-4 0-6,-10 5 0,3 1 16,-3 4 1,3 3 191,2 6 0,0 0-121,-1 0 0,3 6 138,2 3 0,-1 6-101,6 4 0,1 7 123,4 8 1,4 5-85,1-1 0,11 3 7,-2 2 1,5-7-75,0-3 0,-1-4-135,5-6 1,-4-4-109,5-9 0,-5-4 128,5-6 0,-7-2-231,2-2 0,-3-4 69,-2-6 0,-2-7-332,-2-3 1,1-2 171,-6-3 1,0-4-69,-5 0 0,0-5 410,0 5 0,0-7 0,0 4 0</inkml:trace>
  <inkml:trace contextRef="#ctx0" brushRef="#br0">2901 4691 8409,'6'21'0,"0"1"14,4 6 1,3 3 94,-4 2 1,4 3 56,1 7 0,-1 7 56,-4 7 1,2 3-319,-6 2 0,4-4 127,-4-15 1,1 1 159,-1-11 1,-3-1 191,2-9 48,-2-2-341,-2-13 0,0-3-198,0-10 1,0-9-117,0-10 1,0-6 82,0-8 0,2-1-38,2-14 0,4-3-141,6-6 1,5-1-31,0 1 1,7 9 531,-3-4 1,4 9-693,2 1 1,1 11 509,3 7 0,-8 1 0,4 7 0,-3 4 0,1 4 0</inkml:trace>
  <inkml:trace contextRef="#ctx0" brushRef="#br0">3967 4322 8318,'-14'-7'-352,"6"4"293,3-6 0,10 6-141,5-2 0,4 3 88,5 2 0,-2 2 234,7 3 1,-2 9-91,2 10 0,-4-2-163,-6 1 1,-1 1 117,-4 5 0,-2-1-3,-7 0 1,0-4 133,0 0 0,0-7-137,0 2 0,-2-3 175,-3-2 1,4-4-37,-4-1 185,-3-6-167,7 4-57,-6-7 1,7 1 1,0 4 0,7-2-3,2 7 0,4-6 62,1 6 1,0 4-75,0 5 0,1 5 33,-1-5 0,-5 4-22,1-4 1,-7 2-11,2-2 1,-4-4 7,-1 4 0,0-3-7,0-2 1,-8 1-69,-6-1 0,-2 2-17,-7 3 0,-1-4-350,-4 4 1,1-4 165,3-6 0,-1-3-355,6-6 0,0-3 219,5-6 0,6-4 335,3-15 0,-3-10 0,0-13 0</inkml:trace>
  <inkml:trace contextRef="#ctx0" brushRef="#br0">4351 4379 8318,'21'6'0,"2"3"-208,10 10 0,-1-3 363,6 3 1,-5-5 422,5-4 0,-5 2-852,5-2 1,-6 1 131,1-1 0,-5-3-903,-4-2 472,-3-3 48,-7 4 294,-6-6 231,-2 0 0,-12-13 0,-2-2 0</inkml:trace>
  <inkml:trace contextRef="#ctx0" brushRef="#br0">4607 4151 8320,'5'-6'-170,"-1"6"1,6 3 61,-5 11 0,4-1 333,-4 11 1,0 1-136,-5 8 1,0 3-38,0 7 1,-7 0-13,-2-1 1,-9 1 0,0 0 0,-1-5-59,4-1 1,1-7-102,0-1 0,1-7-293,4-8 0,-2-4 167,6-1 1,-4-7 243,4-2 0,0-13 0,5-9 0</inkml:trace>
  <inkml:trace contextRef="#ctx0" brushRef="#br0">4820 4023 8318,'24'0'-122,"0"0"1,-5 7 216,4 2 0,-5 5 295,1 5 1,-5-1-320,-5 5 1,-2 1-257,-7 4 1,-8 1 88,-6-1 1,-2-1 147,-8-3 0,7 0 378,-2-10-211,3 3 69,2-9 1,7 0-204,7-3 0,7-4-66,7-1 1,8 0-1,6 0 0,7-1-6,8-4 1,0 3-39,-1-2 1,-1-3 87,-3 3 1,-3-1 110,-7 5 1,-1 0-36,-3 0 225,-4 6 1,-12 2-42,-3 6 1,-5 5-59,-5 0 1,-10 11-410,-14-1 1,-1 4 109,-8 0 0,-4 2-230,-6 3 1,1-4 113,4-5 1,2-1 149,3 1 0,-3-1 0,5 1 0</inkml:trace>
  <inkml:trace contextRef="#ctx0" brushRef="#br0">9583 6198 8340,'-9'5'-650,"-1"0"1,7 1 392,-2-1 0,-1-2 286,1 7 0,-1-6-38,1 6 1,2-1 36,-6 5 0,4 1-75,-5-1 1,7 0 64,-2 0 1,-1 2-45,1 3 1,-4-3 39,4 3 1,-4 3 105,4 2 1,-5-2-81,6 1 0,-6-4 8,6 5 1,-8-5-26,3 5 0,-4-2 14,-1 2 0,3 2-49,-3-2 0,3 3 47,-8 1 1,3 2-85,2 4 1,-5-4 66,0 3 0,0-2-49,5 2 1,0-2 64,-1 2 1,1 1 0,0 0 1,4 0 48,1 0 0,-1-4-69,-4 3 0,5 1 62,-1 0 0,1 0-49,-5 0 1,-1 0 197,1 4 1,0-3-78,0-7 0,1 1-188,4-1 0,-4-4 91,3 0 0,-1-5-5,2 4 0,-4-5 10,4 1 1,-4 3-6,-1 1 0,1 0 102,4 0 1,-4 1-104,4 4 0,-4 1-22,-1-1 1,1 1 54,4-1 1,-4 1-173,4-1 1,2 0 40,3 1 0,-3-2 38,3-4 0,-1 3-98,5-7 1,-5 1 102,0-1 0,1-3-32,4 3 0,-5-3 13,0-2 0,-6 5 42,2 0 1,1 6 30,-2-1 1,1 4 135,-6 5 0,1-3-150,0 4 1,1-4 12,4-2 0,-2-4-21,6-1 1,0-1 16,5 2 1,-4-3-128,-1-7 164,0 0-195,5 0 157,0-6-95,-6 5 0,3-12-104,-7 4-247,7-3 192,-10-2 0,12-2-254,-4-3 1,4-2 463,1-8 0,6-11 0,2-4 0</inkml:trace>
  <inkml:trace contextRef="#ctx0" brushRef="#br0">9228 6070 7828,'0'-7'-1684,"0"0"1670,0 7 27,-7 0 1,4 2 146,-6 3 0,6-2-105,-2 6 55,-3 1 1,0 4-47,-6 0 1,4-4 3,1-1 0,4 0-21,-4 6 0,1-1 15,-2 0 0,-2 5-25,2 0 1,2 6 14,-1-1 1,-1 3-126,-4 1 0,0 5 106,0 1 1,-5 5-105,0-1 1,-2-2 48,2 2 0,2-5-16,-7 5 1,1 0 22,-6 5 1,1 0 8,-1-1 0,-1 1-4,-3 0 0,3-2 4,-3-3 0,4 1 65,6-6 0,-3 0-59,7-4 1,2-2 117,8-4 0,-2-2-101,6-7 1,-5 0 27,6 1-9,-1-1 0,0 0-2,0 0 0,-1 0 10,1 1 0,2-1-15,-6 0 1,6 0-39,-2 0 0,-2 5 50,3 0-268,-7 0 18,9-4-397,-4-1 183,6-6 423,6-8 0,8-15 0,8-7 0</inkml:trace>
  <inkml:trace contextRef="#ctx0" brushRef="#br0">10024 6042 8242,'-8'6'-620,"2"-3"-75,6 7 0,-5-5 508,0 4 299,1 1 21,4 10 1,-2-4-86,-3 3 1,4 1 50,-4-1 0,3 2-44,2-2 1,0-2 4,0 7 0,0 0-5,0 4 0,-4 1-14,-1-1 1,0 2-84,5 3 1,-2-3 91,-2 3 1,2 2-126,-3-2 0,4 7 103,1-2 1,-5 3-27,0 1 0,1 1 34,4 0 1,-5 4 0,0 0 1,0-1 18,5-8 1,0 3 12,0-3 0,-4-2 67,-1 2 1,0-4-87,5 3 1,0-3-6,0 4 1,0-1 21,0 6 0,-5 1-11,1 4 1,-3-9-14,3 4 0,1-10 2,-7 0 0,7-3 48,-2-1 1,4-1 0,1 1 1,0-1-35,0 0 0,0-4-2,0 0 1,0-5-130,0 4 1,0-5 196,0 1-362,0-3-185,0-2-418,0-6 839,0 4 0,-7-10 0,-1 4 0</inkml:trace>
  <inkml:trace contextRef="#ctx0" brushRef="#br0">8943 6070 6585,'-8'-9'206,"4"-1"117,2 7-125,-4-3-167,-2 6 0,-6 2 66,0 2 0,-2 4 30,-3 6 1,3 5-108,-3 0 1,3 5-8,2-5 0,-5 5-27,0-5 1,-1 4 82,1-4 1,1 5-156,-5-5 1,4 1 121,-5-1 0,5-3-69,-5 3 0,2 2 45,-2-2 0,-6 6-39,7-1 1,-12 7 42,7 2 1,-10 7 2,0-2 1,-10 3-182,-4 2 1,-2-1 180,2 1 1,-1-1 59,5 1 1,2 0-53,8-1 0,2-1 23,3-3 0,8 2-10,-4-7 1,4 2-6,-3-2 1,-6-1 29,1 5 0,-6-3-2,1 4 1,-5-1-219,-4 6 0,3 4 191,-4 1 0,4-1-42,1-4 1,2-2 43,3-3 1,3-3-89,7-7 1,1-1 79,3-3 1,-2 1 274,2-6 1,3-2-265,2-7 0,4 2-3,0-2 0,1-4-77,0-1 428,6 3-1858,-5-7 812,12 12 657,1-11 0,14 4 0,8-6 0</inkml:trace>
  <inkml:trace contextRef="#ctx0" brushRef="#br0">8304 7592 8294,'-7'-8'-1257,"6"-5"851,-12 11 1,10-4 231,-7 6 0,6 0 165,-6 0 0,1 0 40,-5 0 0,-1 2-33,1 2 0,-5 3 63,0 2 1,-8 4-58,-1-4 0,-5 4 36,-5 1-40,-3 7 0,-2 7 0,-7 9 0</inkml:trace>
  <inkml:trace contextRef="#ctx0" brushRef="#br0">20360 5815 8116,'-1'-8'-708,"-4"3"670,3 3 217,-4 2-190,6 0 253,0 0-151,-6 0-47,4 0 80,-4 0-87,-1 0 1,4 0 74,-6 0-43,6 0 0,-10 0-7,4 0 1,1 2-50,-2 3 18,1-4 0,-5 6-6,-1-7 1,6 0 15,-1 0 0,1 0 2,-5 0 0,4 0-20,1 0 0,-1 0 15,-4 0 1,0 0-14,0 0 13,-1 0 0,-2 1-59,3 4 1,-4-4 49,9 4 0,-4 1-6,-1-1 1,0 6-5,0-1 0,1-2 4,3 1 1,-2-1 3,2 1 1,-2 4-5,-3-3 1,6-2 4,0 1 23,5-6-72,-2 3 1,6-4 58,0 3-6,0-4-118,0 6 94,0-7 0,5 1 97,0 4-91,6-3 34,-4 10-1,6-9-28,-3 7 0,2-5-34,-2 4 0,-2-6 41,1 2 0,-4 1-3,4-1 0,-4 0 78,5-5 0,-1 1-77,5 4 1,0-3 34,1 2 1,5-2-33,4-2 0,-2 0-25,2 0 1,-1 0 36,6 0 1,-5 0-85,-1 0 1,-5 0 2,1 0 1,-4 0-19,0 0 1,-1 2-15,0 2 0,-4-2 41,-1 3-341,-6-4 182,10 6-204,-12-6 152,6 5-353,-7-6 238,-7 0 0,4-1 359,-6-4 0,-1-3 0,-4-6 0</inkml:trace>
  <inkml:trace contextRef="#ctx0" brushRef="#br0">20318 5886 8124,'1'7'-196,"4"-2"1,3-3-262,6-2 1,0 0 365,0 0 0,7 0 74,3 0 1,-4 0-215,-1 0 231,-3 0 0,5 0 0,1 0 0</inkml:trace>
  <inkml:trace contextRef="#ctx0" brushRef="#br0">10507 12709 7494,'0'-14'0</inkml:trace>
  <inkml:trace contextRef="#ctx0" brushRef="#br0">10123 11146 9436,'-7'0'144,"0"0"-31,7 0-239,0 0 137,-6 0-85,4 0 116,-4 0 127,6 0-123,0 0 149,-6 0 1,4 0 39,-4 0-216,6 0 0,-2 0 47,-3 0-190,4 0 222,-5 0-134,6 0 91,-7 0-244,6 0 178,-6 0 0,7 1-39,0 4 128,0-3 15,-6 4-30,4-6 1,-4 1-34,6 4-11,-6-3 8,4 4 0,-6-4-72,4 2 68,2-2 1,-6 4-119,3-6 97,4 0 0,-7 5-12,3 0 107,4 0-95,-12-5 8,5 0 0,-6 0 0,0 0 141,-1 0 0,6 4-75,-1 1 0,1 0 8,-5-5 0,4 1-85,1 4 1,-1-3-4,-4 2 0,0 0-7,0 0 0,4-2 34,1 3 1,-1-2 17,-4 2 1,5-4-26,-1 4 1,5-4 124,-4-1 1,6 2-13,-2 3 26,-3-4-136,6 6-4,-10-7 1,9 4-14,-7 1 41,7 0 1,-5-5-130,3 0 122,4 6 43,-5-4-78,6 4 1,-2-6 2,-3 0-41,4 0 19,-6 0 0,7 2 78,0 2-50,0-2 1,2 4-24,3-6 0,-4 2 13,4 3 0,-2-4 55,2 4 0,-2 1-49,6-1 1,-1 1 135,2-1 0,2-2-72,-2 7 1,1-6-29,-2 6 0,4-7 14,-3 2 1,2-2-10,2 2 0,2-4-51,3 4 0,-3-3 46,3-2 1,-2 0-27,2 0 0,-3 4-10,3 1 0,-3 1-5,-2-1 1,0-2 12,1 7 1,-1-6-1,0 6 0,0-5-40,0 4 1,1-4 41,-1 4 0,0-4 180,0 5-178,0-7 0,1 8 46,-1-6 0,0 4-50,0-4 1,-4 0 13,-1-5 2,1 0 4,4 0-119,0 0 0,-4 0 116,-1 0-503,-6 0 129,4-7-778,-7 6 87,0-6-191,0 7 1225,0 0 0,0 0 0</inkml:trace>
  <inkml:trace contextRef="#ctx0" brushRef="#br0">9967 11146 8034,'0'-15'268,"-2"6"221,-2 0-250,2 5 221,-4-2-257,6 6-74,6 6 0,2 1-80,6 2 0,1 2 9,-1-6 1,-3 4 72,3-4 0,-3 5-116,8-6 1,-3 6 56,-2-5 0,2 1-64,3-1 1,-3-4 43,3 4 0,-4 1-22,0-1 1,-1 4-12,0-4 1,0 5-17,0-6 1,-1 3-13,-3-2 0,2-2-6,-2 6 1,2-4-56,3 4 0,-6-4 120,0 5-198,1-7 153,4 9 0,0-10-124,1 3 1,-6-4 60,1-1 0,-6 0 3,6 0 0,-5 0 0,4 0-25,-6 0 217,10 0-188,-12 0 227,6 7-181,-7 0 184,0 8-143,-7-1 1,-1-1 10,-6-4 0,0 2-22,0-6 1,-5 4-1,0-4 0,-2 6-207,2-1 0,-1 2 122,-4 2 1,-3 2-145,4 3 1,-4-1 43,-2 5 0,7-5-997,3 1 1157,10-10 0,2-3 0,7-6 0</inkml:trace>
  <inkml:trace contextRef="#ctx0" brushRef="#br0">12043 11259 8082,'-10'-4'-653,"1"-1"866,-1-6 634,3 3-199,0 0-53,7-5-445,0 12 1,8-5-154,6 6 0,2 0 225,8 0 0,1 0-32,8 0 1,4-5-239,5 0 0,6-6 88,-1 2 1,5-3-450,-4 3 1,2-4 79,-7 4 0,-4-2-64,-10 1 1,-7 4 126,-3 6 266,-3 0 0,-2-6 0,0-2 0</inkml:trace>
  <inkml:trace contextRef="#ctx0" brushRef="#br0">12498 11089 8082,'14'-14'-26,"0"1"161,0 3 1,2 4-72,3 6 0,-3 0 71,3 0 0,-3 2 76,-2 2 1,5-2-143,0 3 0,0 1 77,-5-1 0,-4 4 23,-1-4 214,1 0-314,4 1 56,-6 2 1,-2 6-93,-6 0 0,-6 7-81,-4 3 0,-9 3-194,-4 1 1,-9 8-86,-1 7 1,-10 0-736,5 4 834,-6-3 0,14-7 0,-5-3 0</inkml:trace>
  <inkml:trace contextRef="#ctx0" brushRef="#br0">13180 10833 7677,'0'-10'-512,"0"1"1,7 4 1038,2-4 0,5-1-285,5-4 0,5-2-194,9-3 1,-3-3-118,3-6 0,4-1-209,1 1 0,3-1-620,1 1 129,-5 0 769,-9 12 0,-1-9 0,-5 9 0</inkml:trace>
  <inkml:trace contextRef="#ctx0" brushRef="#br0">13408 10605 8166,'0'-7'-575,"6"0"1,-4 14 535,2 2 1,-2 8 445,-2 2 1,-2 11-308,-2-1 0,-4 9-71,-6 0 1,-5 3-118,0 1 1,-5 1 124,5 0 0,0-2-210,5-3 0,0-4 69,-1-5 1,6-7-595,-1-3 75,7-10 623,-3-2 0,6-20 0,0-3 0</inkml:trace>
  <inkml:trace contextRef="#ctx0" brushRef="#br0">13280 10989 8166,'14'0'-898,"0"0"1,-4 2 1260,-1 3 1,-4 4 25,4 10 1,-5-2-162,0 7 1,-2 0-188,-2 4 0,0 1 87,0-1 1,0-1-383,0-3 0,0-4 23,0-6-652,0 1 439,0-1 186,0-6 1,5-4 257,-1-8 0,1-4 0,-5-6 0,6-1 0,-2-4 0,5 0 0,-1 1-54,1 3 0,4 1 22,-3 0 1,-3-5 148,3 0 1,-1-6-23,6 1 1,-1-3-87,0-1 1,0-1 35,1 1 0,-1-1-120,0 1 1,-1 1 22,-4 3 1,2-1-170,-6 6 1,1-4 220,-1 4 0,-4 0 0,4 4 422,-3 7-294,-9-4 1,1 12 169,-3 0 0,-2 6-68,6 8 1,-6 7-23,1 3 1,2 2 67,-1 3 0,1 4 37,-1 0 1,-2 7-100,6-2 1,0-2-3,5 2 0,0-8-246,0-2 215,0 1-166,6-13 1,7-2-57,6-9 0,6-12-130,-1-7 1,3-7-62,1-7 0,1 0-265,-1-1 0,-6 2-1028,-3 4 1525,3 2 0,-6 7 0,5 0 0</inkml:trace>
  <inkml:trace contextRef="#ctx0" brushRef="#br0">14005 10449 8030,'-6'-8'-7,"4"2"0,-4 7 56,6 4 0,0 5-133,0 9 1,-5 3 75,0 6 1,-6 1-181,2-1 1,1 0 74,-2 1 1,1-2 49,-5-4 1,-1 0 102,1-5-68,0-2 1,4 3-28,1-9-43,6 2 80,-3-10-10,12 4 1,2-6 60,6 0 0,-5 5-27,1 0 0,-2 6-1,1-2 0,2 9 67,-6 1 0,5 6 154,-6-1 1,6 2 86,-5 3 0,-1-1-97,-4 1 1,2-1-13,3 1 0,-4-7 55,4-3-148,-4-4-59,-1 0-480,0-7-119,0-2-52,0-25 1,0 6 598,0-15 0,-6 3 0,-2-4 0</inkml:trace>
  <inkml:trace contextRef="#ctx0" brushRef="#br0">14019 10563 8155,'24'-38'-710,"0"0"0,-6 2 344,6-2 0,-6 3 323,1 7 1,-4 1-2,0 3-40,-1 3 156,-6 7 25,-2 6 1,-6 4 137,0 8 0,-6 4-88,-4 6 0,2 9 37,-1 5 0,-1 5-47,-4 5 1,0 6 129,0-6 0,-1 5-122,1-10 0,6 0-13,4-4 0,2-7-84,2-3 0,0-8-231,0-2 142,0-6 1,2 4 54,2-7 1,6-7-57,9-2 0,-2-8 34,7-2 0,0-2-104,4 2 1,0-1 26,1-4 0,-2 3-59,-4 7 0,-7 2-49,-6 2-74,-7 4 1,2 12-111,-10 4 0,-5 10 377,-9 8 0,-9 7 0,-8 8 0</inkml:trace>
  <inkml:trace contextRef="#ctx0" brushRef="#br0">14033 10804 8155,'8'-1'-1403,"-3"-4"685,-3 4 517,-2-6 201,-7 7 0,6 0 0,-12 7 0,5 0 0</inkml:trace>
  <inkml:trace contextRef="#ctx0" brushRef="#br0">14048 10406 8155,'0'-7'-1301,"0"-1"907,0 3 0,0 2 542,0-7 0,1 1-14,4-5 1,3-1-18,6 1 0,2 0-101,3 0 1,-3 1 158,3 4 0,1-2-67,-1 6 1,0 0 153,-5 5 1,0 6-146,1 4 1,-6 4-5,1 5 1,-7 5-122,1 9 0,-2-2 111,-2 7 0,0-6-213,0 1 0,0-3 107,0-1 1,0-6-164,0 1 1,0-11-64,0 1 0,0-8-505,0 4 734,0-7 0,0 3 0</inkml:trace>
  <inkml:trace contextRef="#ctx0" brushRef="#br0">14104 10549 7448,'-7'9'132,"2"1"240,3-7-143,2 3-70,0-6 1,7-5-157,2 1 1,4-9-46,1-1 1,0 4-155,0-4 0,5 3 47,0-3 1,-5 6-656,-4 3 271,-1 4 533,-1 1 0,5 6 0,-5 2 0</inkml:trace>
  <inkml:trace contextRef="#ctx0" brushRef="#br0">14076 10733 8155,'-13'2'-879,"4"3"762,-4-4 839,12 12-590,-6-11 1,9 4-64,3-6 1,3 0-90,6 0 1,5-6 134,0-4 1,6-7-205,-1-2 0,7-2 118,2 2 0,1 3-205,-6-3 0,-1 4-12,-3 0 1,-4 3-278,-6 2 99,1 4 1,-8 8 116,-2 2 0,-3 4 249,-2 6 0,-7 2 0,-2 3 0,1-3 0,-1 3 0,1-3 0,-2-2 0,-1-5 0,6 1 0,1-5-37,4 4 15,0-6 1,0 5 462,0-3-256,0-3 0,6 10 121,4-2 1,-3 2-48,3 2 0,-1 5-102,6 0 1,-6 11-17,1-1 0,-7 4-187,1 0 0,-2-3 39,-2 3 0,0-3 40,0-1 1,0-7-307,0-3 235,-6-3 1,-2-4-130,-6-2 1,-1-4 80,1-6 1,0-6-222,0-4 1,-5-7 66,0-2 0,-2-8 42,2-1 0,4-2 105,-4-8 0,3 6 93,2-1 0,4 5 58,1 4-146,5-3 397,-2 11 0,8-3-148,2 10 1,0 4 197,5 10 1,-4 3-118,4 6 0,-6 6 25,2 4 0,-3 3-144,-2 1 0,0 1-90,0-1 1,0-6-138,0-3 0,0-3 36,0-2-176,0 1 0,1-8 96,4-2 1,-2-11-104,7-8 0,-1-2 53,5-8 0,2-4-6,3-5 0,-1-1 14,5 6 1,-4 0 63,5-1 1,-7 5 190,2 1 1,0 5-126,-5-1 0,4 4 348,-9 0 1,2 6-156,-1-1 0,-2 7 84,-4-1 1,-2 4-29,3 4 1,-4-1 148,-1 7 1,0 4-138,0 5 1,-1 0-83,-4-5 0,3 0-436,-2 1 0,2-1 60,2 0-793,0-6 566,6-2 484,2-18 0,7-4 0,-1-13 0</inkml:trace>
  <inkml:trace contextRef="#ctx0" brushRef="#br0">14574 10179 8112,'0'14'-65,"-2"2"101,-3 3 1,-1 3-162,-3 6 0,-4 2 129,3 4 0,-2-4-28,-2 3 0,4-5 138,1-4-214,5-3 81,-2-7 0,8-6-125,2-4 0,4-8 124,7-6 0,-1-2-157,0-3 1,5-4 103,0 0 0,6-1 50,-1 1 0,1 3 5,-1-3 0,1 8-21,-6 2 0,0 5 148,-5 0 1,-4-3-132,-1 3 1,-6 0 220,2 9 1,-6 3-52,-9 6 1,1 2-44,-10 3 1,-2 3-56,2 7 0,-6-1 22,1 1 1,4-3-129,1-2 0,0 3 110,4-3 0,0-9-193,10 0 50,-6-4 28,9-3 0,-2-4-115,8-8 0,4-6 100,6-9 1,5 3-6,0-3 1,7-1 32,-3 1 1,-1 0 34,2 5 1,0 0-47,4-1 0,-4 7 233,0 4 1,-7 2 71,2 2 1,-3 0 81,-2 0 1,-6 11-118,-3 3 1,-4 5 21,-1 0 1,0-1-87,0 5 0,-6-1 45,-4 2 1,-2-3-546,-2-7 0,-1 5 175,1 0 1,-2-5-405,-3-5 0,8-5 148,-3 0 0,3-4 34,-3-4 1,4-4 399,1-6 0,6-7 0,-10-1 0,5-7 0</inkml:trace>
  <inkml:trace contextRef="#ctx0" brushRef="#br0">14687 10534 8112,'7'-8'-248,"-6"2"1,7 14 266,-3 6 0,-4 7 407,4 7 0,-5 1-258,-5-1 1,4-3-42,-4 4 0,-1-9-163,1 9 1,-1-9 142,1 4-241,3-7 136,-4 4 0,8-13-226,2-3 0,-2-5-88,3-5 1,3-3-69,1-6 1,2-5 153,-1 0 0,1-2-55,-7 2 0,1 3 281,-5-2 0,0-5 0,0 1 0</inkml:trace>
  <inkml:trace contextRef="#ctx0" brushRef="#br0">14630 10591 8112,'-4'10'4,"-1"-1"0,-4 1 55,4 4 0,0 6 309,5 4 0,-5-2-53,1 2 0,-1 1-280,5 8 0,0-4 113,0-1 1,5-1-70,-1-8 0,9 3 61,1-8 1,2-3-97,8-11 1,-1-3-2,6-6 0,6-4-173,2-15 0,0 1-398,1-11 1,-7 6 260,2-1 0,-7-2-265,-3 2 1,-5 0 199,1 5 1,-3-1-489,-2 1 820,-6-1 0,4 1 0,-4 0 0</inkml:trace>
  <inkml:trace contextRef="#ctx0" brushRef="#br0">15100 10065 8089,'9'0'-299,"1"0"1,-7 2 693,2 3 0,1 9-13,-1 9 0,-1 4-384,-4 2 0,0 4 110,0 0 0,0 7-105,0-3 0,0 0-84,0 1 1,0-7-213,0 2 0,2-2 43,3-3 0,-4-6-678,4-3 928,-3-10 0,-2 4 0,0-5 0</inkml:trace>
  <inkml:trace contextRef="#ctx0" brushRef="#br0">15285 10264 8089,'14'-4'-434,"0"-1"1,0-5 106,0 6 0,-4-1 1109,-1 5-526,-6 0-458,4 0 0,-14 6 148,-2 4 0,-5 9 42,-5 4 1,-3 4-112,-7 2 0,2 4 97,4 0 0,-3 6 31,8-1 0,0 2-39,9-2 0,-2 0 389,6-10 1,0 2-13,5-11 0,0 0 146,0-5 1,2-1-185,2-4 0,6-2-110,9-7 1,-2-7-401,7-2 0,4-10 147,6-5 0,3-3-245,-3-1 0,4 1 90,-5 3 213,-6-3 0,-1 5 0,-3-6 0</inkml:trace>
  <inkml:trace contextRef="#ctx0" brushRef="#br0">13322 11928 8090,'7'-15'0,"2"1"0,4 0-80,1 0 0,13-7-113,6-3 1,8 2 212,7-1 0,1 1 63,3-2 1,-3-1-678,-7 6 346,-12 0 0,2 6-76,-13 4 115,-6 2 0,-7 14 209,-6 2 0,-8 10 0,-6 5 0,-7 3 0,-7 1 0,-1 2 0,1 3 0,-1-8 0,1 4 0,1-5 36,3-1 1,-1-2 117,6-7 1,5-1 113,5-4 175,5 4-147,-2-12 0,14-1-74,6-9 1,8-4-241,11-1 1,-1-7 139,6-2 1,-6 1-475,1-2 1,-5 5 100,-4-5 0,-4 9 251,-5 0 0,-7 1 0,-2 6 0</inkml:trace>
  <inkml:trace contextRef="#ctx0" brushRef="#br0">13578 11530 8090,'5'20'0,"0"4"0,0 4-238,-5 5 0,4 4 228,1 5 1,0-1 356,-5-3 0,0 3-338,0-3 0,1 2 85,4-2 0,-3 1-144,2-6 1,0-1 95,0-8 0,-2 1 168,3-6-108,3-6 1,-5-7-708,6-6 1,-4-11 140,4-3 1,-4-15 459,5 1 0,-1-17 0,5 1 0</inkml:trace>
  <inkml:trace contextRef="#ctx0" brushRef="#br0">13777 11586 8090,'5'18'-32,"0"5"0,4 1 55,-4 9 0,5-1 50,-6 1 0,6-1 162,-5 6 1,1-2-420,-1 2 1,-4-3 164,4-7 0,1 0-128,-1 1 0,0-2-90,-5-4 1,0-2-554,0-7 790,0-6 0,0 5 0,0-5 0</inkml:trace>
  <inkml:trace contextRef="#ctx0" brushRef="#br0">13308 11572 7072,'10'2'-333,"-1"2"0,-6 9 4,2 6 329,-3 6 0,-2-3 0,0 7 0</inkml:trace>
  <inkml:trace contextRef="#ctx0" brushRef="#br0">13280 11942 7298,'8'0'-374,"4"6"0,-5-3 444,2 7 1,-1-7-9,-3 2 1,-2 1-2,6-1 0,-4 4-55,5-4 0,-6 4 50,6-4 0,-5 5-213,4-6 213,-6 7 1,8-3-9,-6 7 0,0-6-3,-5 0 0,1 1 7,4 4 0,-3-4-7,2-1 1,-2 1-10,-2 4 1,0 0-22,0 0 0,-5-4 80,1-1-212,-1-6 54,5 4-41,-7-7-12,6 0 102,-5 0-25,6 0 19,0 0 1,0 6 33,0 3 0,0-1-29,0 2 1,0-1 123,0 6 0,0-6-20,0 1 1,0-6-23,0 6 0,6-7 34,3 2 0,4-4-59,1-1 1,2 0 50,3 0 1,3-1-37,7-4 1,4-3-63,0-6 1,6 0 54,-1-1 1,-1-5-334,1-4 0,-2 2-111,2-2 1,-3 1 393,-7-6 0,0-6 0,1-1 0</inkml:trace>
  <inkml:trace contextRef="#ctx0" brushRef="#br0">13976 11558 8122,'10'-5'559,"-1"0"1,1-4-693,4 4 1,2-6 109,3 2 0,1-4-67,4-1 0,3 0-206,-3-1 0,-4 1 48,-1 0-282,-3 6 374,-2 2 0,-6 7-175,-3 4 1,-11 5-109,-9 9 439,-5 3 0,-15 19 0,-1 3 0</inkml:trace>
  <inkml:trace contextRef="#ctx0" brushRef="#br0">14005 11771 8122,'-6'21'0,"4"-5"-606,-3 2 328,4-2 557,1-8 0,6-3-96,3-10 0,9-3-265,1-6 1,5-6-38,-6-4 1,8-1-200,-3 1 0,3-3-97,-3 3 1,-2 4-26,-7 1 440,-6 3 0,5 2 0,-5 0 0</inkml:trace>
  <inkml:trace contextRef="#ctx0" brushRef="#br0">14190 11714 8122,'0'19'-262,"0"0"0,0 5 132,0-5 0,1 6 466,4-1 1,-2 3-44,7 1 1,-2 1-482,1-1 1,2-1 98,-6-3 1,4-2-182,-4-3 9,6-4 0,-8 4-556,7-9 817,-7-4 0,3-12 0,-6-2 0</inkml:trace>
  <inkml:trace contextRef="#ctx0" brushRef="#br0">14318 11515 8099,'17'-14'-208,"-3"0"1,4 0 126,-9-1 0,2 6 208,-1-1-239,2 7 0,-9-3-577,7 6 589,-7 6 0,2 2 36,-10 6 1,-1 7-38,-4 3 0,-4 3 26,0 1 0,0 5 11,-5 0 0,3 0 13,2-4 1,1-7 77,4-3 0,-2-3-13,6-2 18,0-6 0,7-2 30,2-6 0,0 0-88,5 0 1,-1-6 45,1-4 1,4-2-10,-3-2 0,2-1 9,2 1 0,-1 0-20,-4 0 1,4-1 202,-3 1-117,2 0 1,2 5 136,1-1 0,-6 7 66,1-2 1,-1 10-151,5 4 1,-4 10 69,-1 5 1,1-2-78,4 2 0,0 0 53,0 4 0,-1 5-78,-3 0 1,2 2-84,-2-2 1,2-3 96,2 3 1,-4-3-11,-1-1 0,-5-7-47,0-3 1,-2 1 21,-2-1 1,-2-4-84,-2-6 0,-4 1 88,-7 4 1,1-5-542,0 1 1,-6-1 93,-4 5 356,-3 1 0,-8-1 0,-1 0 0</inkml:trace>
  <inkml:trace contextRef="#ctx0" brushRef="#br0">14673 11316 8149,'8'0'-541,"-2"7"0,1 0 519,2 8 80,-3-1 0,7-5-67,-3 1 0,2-2 139,2 1 0,5-1-366,0-3 0,-4-4 60,-6 4 0,1-5-119,4-5 1,-6-2 294,-4-8 0,4 1 0,-6-6 0,4-3 0</inkml:trace>
  <inkml:trace contextRef="#ctx0" brushRef="#br0">14886 11245 8103,'0'10'0,"0"-1"-477,-6 1 0,-2 4 281,-6 0 0,5 0 204,-1 0 0,-4 5-79,-5 0 1,-2 2 78,2-2 0,4-3 10,-4 3-9,3-4 174,2 0-173,6-7 1,8-2 68,9-6 0,5-2-48,5-2 0,3 0 6,7-5 1,-5-1-44,-1-4 0,1 0-112,4 0 0,-5 4-14,-5 1 1,-2-1 13,-1-4 45,-1 6 33,-6-4 0,-2 13 22,-6 4 1,-8 3 19,-6 11 1,-2 3 123,-8 2 1,5 7-48,-4 2 1,1 5 133,-2-5 1,3-1 70,7-8 0,1-4 13,4-6-343,-4 1 0,13-7 145,0-4 0,7-8-103,7-6 0,6-7 87,4-2 1,-2-7-215,2 3 1,0 1-33,4-2 0,-6 7-135,-3-2 0,-3 4-535,-2 6 637,-6-4 1,3 10 195,-6-6 0,-7 6 0,-6-4 0</inkml:trace>
  <inkml:trace contextRef="#ctx0" brushRef="#br0">14844 11359 8082,'8'0'155,"0"6"19,-4 4 0,-2 4-94,3 5 0,-4 3-67,-1 6 1,0 1 63,0-1 1,-1 7-55,-4 3 1,-3-2 78,-6 2 0,0-6-94,-1 1 1,1 2 101,0-2 1,4-5-346,1-4 1,4-11-408,-4 1-361,6-3 538,-4-3 1,9-8 182,3-10 1,2-9 281,8-4 0,4-4 0,0-2 0,6 1 0,-1 0 0,2 1 0,3 3 0,-2-3 0,-4 3 0,4 4 39,-3 1 1,-4 3 97,-1 2 1,-3 0 143,-2 0 0,-1 4 149,-3 1-325,2 5 5,-10-2 1,4 8-305,-6 2 1,-1 0 193,-4 5 0,-3 7 0,-6 6 0</inkml:trace>
  <inkml:trace contextRef="#ctx0" brushRef="#br0">14886 11785 8069,'15'-14'-642,"-1"0"1,-5 0 437,1 0 1,4-1 127,5 1 1,0 0 247,-5 0 0,-1-1-23,-4 1 47,4 6-159,-5 2 0,0 12 115,-4 4 0,-2 7-122,-2 2 0,0 6 8,0-1 0,-5 3-15,1 1 0,-6-1 3,5-3 1,-1 0-99,1-10 0,4 3 133,-4-7-269,-3-4 168,6 0 0,-9-12-170,7-3 1,-1-9-17,5-1 0,0-4-29,0 4 1,0 0 254,0 4 0,0 1 0,0 0 37,0 6-37,0 2 0,0 7 193,0 4 0,0 5-46,0 9 1,5-2 222,-1 7 1,1-5-69,-5 4 1,2-4 13,2 5 1,0-7-40,5 2 0,-4-8 244,4-1-499,1-7 1,4 3 95,0-6 1,0-11-231,1-3 1,-1-10 70,0 1 0,0-9-470,1-1 1,-1-5 138,0 5 1,-5 0-2,1 4 0,-7 2 373,2 4 0,3-4 0,0 5 0</inkml:trace>
  <inkml:trace contextRef="#ctx0" brushRef="#br0">15171 11217 7952,'6'-8'-984,"2"-3"1007,6 6 1,2-1-9,3 1 0,-2-1 97,7-4 0,-2-2-165,2 2 0,-2-3-66,-3-1-258,-3 0 71,-2 6 181,-1 2 0,-18 7-51,0 4 0,-8 8 176,-6 6 0,2 6 0,-7-1 0,7 3 0,-2 1 0,-1 0 0,1 1 0,1-2 0,9-4 0,-2-2 0,6-7 0,0 0 0,12-6 0,2-3 0,5-10 0,5-4 0,3-5-6,7-5 1,4-4 34,0-5 0,0 1 0,-4 4 0,-2-3-29,-4 7 0,-2-6 0,-7 9 0,0-4 0</inkml:trace>
  <inkml:trace contextRef="#ctx0" brushRef="#br0">15412 11259 7952,'10'10'-317,"-1"-1"0,1 7 335,4 8 1,-1 3 179,-4 1 1,2 2 25,-6 3 0,5-1-68,-6 6 0,1-2-277,-5 2 0,0 2 120,0-7 0,0-5-39,0-4 0,-5-7-36,1 2 1,-3-3-211,2-2 0,2-6 44,-6-3 0,4-5 67,-4-5 1,-1-4-140,-4-10 0,0 1 314,-1-5 0,-5-14 0,-2-7 0</inkml:trace>
  <inkml:trace contextRef="#ctx0" brushRef="#br0">15341 11430 7952,'8'21'0,"-1"-4"-335,-7 7 1,0-5 133,0 4 1,0-4 200,0 5 0,0-7 56,0 2 0,0-3-362,0-2 177,0-6 1,0-3-32,0-10 0,0-9 160,0-10 0,0-3 0,0-1 0</inkml:trace>
  <inkml:trace contextRef="#ctx0" brushRef="#br0">15498 11373 7952,'14'6'0,"-1"-2"-299,-4 5 1,4-4-39,-4 4 517,4-6 0,0 5-45,-4-3-832,4-3 465,-12 4 0,6-8-87,-7-2 319,0 2 0,-7-11 0,-1 6 0</inkml:trace>
  <inkml:trace contextRef="#ctx0" brushRef="#br0">15540 10975 7952,'8'14'-362,"3"7"302,-6 3 0,5 2 205,-6 3 0,1 4-100,-5 0 1,0 5 22,0-5 1,0 0-17,0-4 0,-5-2 52,1-4 0,-3-2-73,3-7-101,2-6 0,-4-3-166,6-10 0,0-4 92,0-10 1,0-4-174,0-5 0,4 0 91,1-1 0,6 5 21,-1 1 1,2 5 204,3-1 0,-1 4-50,0 0 0,0 6 322,0 0 1,1 5-160,-1 0 0,-2 4 310,-2 4 1,1 4-169,-6 6 0,-1 1 93,-4-1 0,5 0-41,0 0 1,0 1-123,-5-1 0,-2 6 24,-3 4 0,2-2-197,-6 2 0,-1 1-13,-4 8 0,-6 5-124,-4 10 0,-3 4-76,-1 9 1,-1-1-134,1 7 1,-1-12 175,1 2 1,6-16 25,3-3 0,8-10-543,1-9 675,7 0 0,11-25 0</inkml:trace>
  <inkml:trace contextRef="#ctx0" brushRef="#br0">15839 11544 7952,'14'6'0,"5"4"290,0 8 0,5 5-150,-5 5 1,6-4 157,-1-1 1,-2 1-88,2 5 1,-1-7-1092,6-3 0,-2-8 880,-4-2 0,4 1 0,-5 4 0</inkml:trace>
  <inkml:trace contextRef="#ctx0" brushRef="#br0">7379 11942 8297,'-9'-10'-558,"-1"1"348,1 6 0,0-4 357,-1 7 0,5-4 1052,-4-1-1008,6 0 0,-8 4 203,6-4-294,-6 3 0,3-10 68,-6 2 1,-1 2-47,1-1 0,-6 1 5,-4-2 1,-4-2-16,-6 2 1,-5 4-49,-13 1 0,-2 4-164,-12 1 0,-1 1-305,-4 4 0,8 3 407,-3 6 1,9 0-101,-9 0 0,-6-1 116,1-3 0,0 1 117,10-7 0,2 1-160,17-5 0,-3-6 12,12-4 0,6-4-168,8-5 0,4 2-300,0-7 0,7 5-263,4-5 0,2 7 276,2-2 0,6 5 232,4 4 236,3 4 0,7 0 0,2-2 0</inkml:trace>
  <inkml:trace contextRef="#ctx0" brushRef="#br0">6299 11416 8475,'-14'0'313,"-1"0"1,1 0-59,0 0 0,-7 8-50,-2 6 1,1 11-335,-2 8 0,0 13 87,-4 2 1,-1-1 123,1 0 0,4 1 11,1-6 1,5-4 168,-1-14 0,5-4-187,5-5 0,2-1-21,7 0 1,2-4-45,3-1 0,9-4-175,9 4 1,11-4-268,4 5 0,15-7 204,9 1 0,7 3-2190,7-3 2418,-3 8 0,-2-5 0,-8 8 0</inkml:trace>
  <inkml:trace contextRef="#ctx0" brushRef="#br0">1024 11999 8331,'2'-15'-310,"2"1"1,9 0 151,6 0 149,6-7 1,-3 4-14,7-7 1,1 0 0,3-4 1,3-5-327,7 0 0,-7 0 86,-2 4 0,-9 5 95,-1 1 0,-12 10 166,2-1 0,-9 9 0,1-1 0,-6 6 0</inkml:trace>
  <inkml:trace contextRef="#ctx0" brushRef="#br0">1109 12098 8344,'-7'14'-68,"2"1"138,3-7 0,4-2 154,3-6 1,2-2-143,8-2 1,5-4 110,4-7 1,7-5-647,3-4 1,-1-1 273,-5 1 0,4 2-943,-4 3 1122,-2 3 0,-12-4 0,0 6 0</inkml:trace>
  <inkml:trace contextRef="#ctx0" brushRef="#br0">1081 11885 8070,'5'9'-251,"-1"1"0,8 1 323,-3 8 1,4-2 153,1 7 1,0 0-113,0 4 0,2 2-81,3 3 1,-8 4 71,3 5 0,-3-1-105,4-3 1,-8 6 30,-2-6 0,2 5-120,-3-10 1,3 4-134,-3-9 1,-2 2 60,3-11 0,-4 0-393,-1-5 106,0-6-39,7-2 298,-6-6 1,7-6 188,-3-3 0,3-4 0,6-1 0</inkml:trace>
  <inkml:trace contextRef="#ctx0" brushRef="#br0">1536 11686 8429,'0'-22'0,"0"1"-24,0 7 68,0 6 0,2 2 6,2 6 0,-2 12-244,3 7 0,-4 7 147,-1 2 1,0 7-198,0 3 0,-6 3 107,-4 1 1,-2 0 32,-2-5 0,-1-2 99,1-6 0,1-2-343,4-4 155,-4-2 113,5-13 65,1-2 1,0-12 16,7-4 1,7-2 16,2-3 1,4 1-28,1 0 1,6 0 68,4-1 1,-2 3-64,2 2 1,-5-1 126,5 7 0,-7-1-69,2 5 1,-5 1 106,-4 4 1,1 3 13,-7 6 0,6 7-119,-5 2 1,-1 6 136,-4 4 1,0-3-103,0 3 1,0 2-56,0-2 1,0-1 69,0-9 0,5 0-229,0-4 1,0-8-164,-5 3-33,0-9 0,4-2 9,1-13 0,0-6 114,-5-12 1,0-8 80,0-7 0,0-1 113,0-8 0,0-7 0,0-6 0</inkml:trace>
  <inkml:trace contextRef="#ctx0" brushRef="#br0">1678 11458 8429,'2'-12'0,"2"2"0,0 6-273,5 8 1,-4 11 151,4 8 0,1 7 652,4 8 0,-5 2-199,1 12 0,-2 5-383,1 4 0,4 1-4,-4-5 1,-1 0-260,2-1 1,-1-5 204,6-4 1,-6-4-106,0-5 0,-1-5-638,2-9 134,-4-4 448,-6-12 1,0-8 269,0-9 0,-1-10 0,-4-5 0,3-3 0,-2-1 0,2-1 0,2 1 0,0 0 0,0-1 0,2 2 0,2 4 0,9-4 189,6 3 0,6-8-32,-1-1 1,1-5-68,-1 5 0,1 2-15,-6 7 0,-5 0-279,-4 10 0,-7-3 46,2 7 1,-5-1 157,-5 2 0,-3-4 0,-6 5 0</inkml:trace>
  <inkml:trace contextRef="#ctx0" brushRef="#br0">1906 11629 8429,'-5'10'0,"0"-1"0,0-4-262,5 4 1,0 1 319,0 4 1,7 2 180,2 3 0,4-2-101,1 7 1,0-5 102,0 4 1,-1 1-317,-3 4 1,2-5 85,-2-4 0,1 1-97,-2-1 0,2 0-1,-6-5 0,6-4 94,-1-1 1,2-1 48,2 2 0,5 1-25,0-7 0,2 1-115,-2-5 1,-2-1 115,7-4 0,-7-5-241,2-9 1,-3-3 147,-2-6 0,-1-5-166,-4-1 1,-2-5 53,-7 1 0,0 2 31,0-2 0,0 1 26,0 0 1,-7-1 16,-2 9 1,-2-1 157,1 11 1,-2 0-106,2 5 1,-2 6 280,-3 3 1,6 4-76,-1 1 1,7 11 67,-1 3 1,2 15-102,2-1 0,0 10 53,0 0 1,2-2-16,2 2 0,4-6-5,6 1 0,1-3-229,-1-2 0,0-6 183,0-3 1,-4-4-272,-1-6 0,1-3 129,4-6 1,-5-6-84,1-3 1,-5-10 103,4-5 1,-6-3-333,2-1 1,-3-1 15,-2 1 0,0-2-80,0-3 1,-2 3 68,-3-4 0,2 4 186,-6 2 1,5 0 147,0-1 0,-3 7 0,3 3 0,-1 3 0,5 2 0,0 6 0,0 2 0,6 9 136,4 6 0,4 2 233,5 13 1,-2 1 30,7 9 1,-5 2-83,5 7 0,-2 4-152,1 0 0,3 1-17,-7-6 1,0-5 82,-5-4 1,-2-3-23,-2-2 0,-2-7 437,-3-7-386,-4 0 0,4-12 119,-10 3 0,-3-5-538,-6-5 1,1-5 156,4-9 0,3-4-147,6-10 0,0-7 95,0-12 1,3-5-689,6-9 1,7-4 91,13 4 0,-1 4-673,0 5 1322,7 7 0,0 4 0,3 3 0,-5 7 0,-3 5 0</inkml:trace>
  <inkml:trace contextRef="#ctx0" brushRef="#br0">3370 10804 8329,'6'-7'-1006,"7"0"1163,6 7 1,6 0 482,-1 0 0,0 0-551,4 0-104,-9 7 1,9 0 1,-9 8 0,-8-1 93,4 0 1,-6 5-112,1 0 1,-4 6 131,-6-1 0,0 8 88,0 1 1,0 2-42,0-2 0,-5-5 107,0 1 1,-4-3-128,4-7 0,1 0 193,4-4-400,0-8 1,1 0 131,4-7 1,3-7-371,6-2 1,0-10 146,0-5 0,5-4-484,0-5 1,0-2 272,-5-3 1,-1 5-909,-3 9 1289,-4-3 0,-6 12 0,0-6 0</inkml:trace>
  <inkml:trace contextRef="#ctx0" brushRef="#br0">3626 10691 8329,'14'-5'126,"0"0"0,7-4 133,3 4 1,2 0 0,3 5 0,1 2 32,3 3 0,-3 1-295,3 3 0,-3-1 105,-1-3 0,-1-3-91,1 2 1,-7-2-259,-3-2 0,-4 0-876,0 0-186,-7 0 527,-2 0 471,-6 0 1,0-2 310,0-2 0,-6-4 0,-9-13 0,-7-1 0</inkml:trace>
  <inkml:trace contextRef="#ctx0" brushRef="#br0">3925 10463 8075,'0'15'229,"0"0"-208,0 4 0,0 3 52,0 7 0,0 1-79,0 3 1,-7-1-112,-2 5 1,1 0-338,-2 1 1,1 1-6,-5-6 0,1-1 112,4-8 347,-4-4 0,5-6 0,-6 1 0</inkml:trace>
  <inkml:trace contextRef="#ctx0" brushRef="#br0">4081 10350 8263,'20'-8'0,"-2"1"-227,6 7 0,-7 7 520,2 2 1,-3 4 627,-2 1 0,-1 8-472,-4 7 1,-1 1-203,-3 7 0,-4 0-174,4 1 1,-3 6 114,-2-6 0,-5 4-222,0-8 0,0-7 96,5-9 1,0-2-24,0-2 1,7-6 27,2-3 1,5-5-140,5-5 1,5-9-30,9-10 1,8-9-187,7-5 1,4-3-1017,-5-1 0,12-7 1303,-3-3 0,-25 21 0,-1 0 0,-2-1 0,0-1 0</inkml:trace>
  <inkml:trace contextRef="#ctx0" brushRef="#br0">10052 11203 8098,'0'-15'-1892,"0"6"1849,0-1 414,0 7-142,0-3-318,0 6 144,0 0-344,0 6 138,0 2 151,0 0 0,0 5 0,0-5 0</inkml:trace>
  <inkml:trace contextRef="#ctx0" brushRef="#br0">9071 12667 7225,'-8'0'171,"2"0"122,6 0 795,0 0-731,0-6-86,0 4-109,0-4-87,6 6 0,-2 0-50,5 0 0,-4 0 92,4 0 1,-4 0-101,5 0 0,-3-7 55,3-2 1,3 1 201,-4-2-196,4 1 0,1-4 89,0 4 0,-1 1-77,-4 3 0,4 4 102,-4-4-173,4 3 0,1 2 190,0 0-268,1-6 1,-1 4 73,0-2 1,0-4-37,0-2 0,1 2 56,-1-1 1,0 1 18,0-1 1,2-3-11,3 8 1,-3-6 3,3 6 1,-3-3-4,-2 2 0,0 4 62,0-4-145,1-3 1,-1 7 121,0-4-140,0 3 1,0 2 49,1 0 1,-6 0-13,1 0 1,-6 0 64,6 0-1,-1 0-34,6 0 1,-1-1-4,0-4 0,-5 3 89,1-2 0,-1 2-77,6 2 1,-6 0 131,1 0 1,-1-5-117,5 1 1,-4-6 4,-1 5 0,1-1-14,4 1 0,-5 2-4,1-6 1,-1 4-416,6-4 0,-6 4-54,1-5 445,-1 7 0,12-9 0,1 4 0</inkml:trace>
  <inkml:trace contextRef="#ctx0" brushRef="#br0">9910 12326 8124,'-9'0'-1722,"-1"0"1861,7 0 0,-5-2 169,3-3 196,4 4-211,-5-6 18,6 7 210,0 0-387,6 0 1,-3 2-10,7 3 1,-1-4-17,5 4 0,-4-3 30,-1-2 0,1 4-33,4 1 1,0 1 24,0-1 1,-4-3-98,-1 2 0,1 3 113,4-2-168,0-1 1,0-4 7,1 0 1,-1 5 85,0 0 0,-4 0-61,-1-5 45,0 6 0,6-3 75,-1 6-34,0-5-49,0 8 1,-1-9 101,-4 7 24,4-7-172,-5 3-15,6-6 1,-1 2 162,-4 3-56,4-4-44,-5 6 0,6-7-11,0 0 1,-4 0-29,-1 0 1,-4 0 26,4 0 5,1 0 21,4 6-41,0-5 1,-1 7 30,-3-3-29,2-3 0,-6 6-73,4-4 97,3-2-68,-6 4 0,8-6 40,-1 0 0,-5 0-2,1 0 0,-1 0 13,6 0 0,-6 0 0,1 0 0,-1 0-5,5 0 0,-1 2 3,-4 3 0,4-4-37,-4 4 0,-1-2 35,2 2 1,-5-4-65,4 4 1,-4-3 29,4-2 0,-4 0-6,4 0 1,-4 0 13,5 0 0,-6 0-3,6 0-1,-1 0-1,6 0 42,-1 0 1,-2 1-23,-2 4 52,3-3 0,-10 5-58,6-2 1,-4-3 4,4 3 1,-4 1-9,5-1 1,-7 1 8,2-1-138,2-4 1,-3 6 123,5-7 1,-6 1-106,2 4 70,3-4 30,-7 6 0,11-6-3,-8 4 5,1-3 0,-3 4-6,2-6 4,-2 0 1,6 2-105,-3 2 97,-4-2-98,5 4 65,-6-6 9,7 0-138,-6 6 73,6-4 1,-6 4-92,4-6-24,-3 0-667,4 0 320,-6 0 559,0 0 0,0 0 0</inkml:trace>
  <inkml:trace contextRef="#ctx0" brushRef="#br0">10934 12695 7931,'-2'-8'-577,"-2"4"761,2 2 95,-4 2-73,6 0 167,0 0 227,-7 0-376,6 0 1,-7 0 109,3 0-172,4 0 32,-12 0 0,10 5-93,-7 0 0,6-1 32,-6-4 1,5 0-118,-4 0 0,1 2 83,-2 3 0,-2-4 6,2 4 1,-1-2 6,2 2 1,-7-2-7,7 6 0,-7-4 23,6 5 1,-2-7-4,-3 2 0,1 1-49,0-1 1,-5 1 3,0-1 1,0-4-12,5 4 1,-7-3-76,-2-2 1,1 1 102,-2 4 1,2-4-33,-2 4 1,-1 2 9,6-3 0,-5 6-18,5-6 1,-5 6 9,5-5 0,1 4 11,3-4 1,1 4-7,0-4 0,0 0 81,-1-5-221,1 0-346,0 0-593,6 0 1,2-2 518,6-2 0,0 0 487,0-5 0,0 6 0,0-4 0</inkml:trace>
  <inkml:trace contextRef="#ctx0" brushRef="#br0">9228 12582 8205,'-10'-2'-491,"1"-3"-614,-1 4 1501,-4-6 98,0 7 14,6-6-263,2 4 0,4-4 357,-3 6-144,4 0-414,-6 0 0,9 0 78,3 0 0,-2 2-43,6 2 1,-4-2 61,5 3 0,-6-2-33,6 2 1,-1-4 38,6 4 0,-1-3-12,0-2 0,5 0-30,0 0 1,5 4 42,-5 1 1,4 1-156,-4-1 0,5-3 129,-5 2 0,5 3-152,-6-3 0,3 6 94,-2-5 1,-3 1-14,3-1 0,1-2-43,-1 6 0,0-5 9,-5 0 0,2 3-2,3-3 1,-3 1 32,3-5 0,-3 5-111,-2 0 1,0-1 100,0-4 0,1 0-83,-1 0 1,0 5 65,0 0 0,0-1-9,1-4 0,-1 2 99,0 3 1,2-4-91,3 4 1,-3 1 62,3-1 1,-4 1-50,0-1 1,-1-3-43,0 3 0,0 1 49,1-1 0,-1-1-33,0-4 1,0 5 35,0 0 1,1 0 30,-1-5-6,0 6 1,0 0-41,0 4 0,1 1 37,-1-7 1,-5 3-28,1-2 0,-2-2 116,1 6 1,4-6-101,-4 2 0,-1 1 18,2-1 0,-6 0-40,6-5 1,-5 0-12,4 0 1,-4 0-309,4 0 259,-5 0 1,3 0-1200,-2 0 495,-3 0-1717,4 6 2447,-6-4 0,0 10 0,0-4 0</inkml:trace>
  <inkml:trace contextRef="#ctx0" brushRef="#br0">10095 12311 8125,'-9'0'-610,"-1"0"0,1 0 360,-6 0 1,1 0 146,0 0 1,0 0 206,0 0 0,-1 0 18,1 0 0,5 0 13,-1 0 0,5 0 8,-4 0 1,4 0 121,-4 0 23,6 0-143,-10 0 14,11 0 79,-4 0-129,6 0 1,6 5 56,4 0 0,-1 1-48,5-1 0,-2-3 34,6 2 1,0 3-42,1-3 1,-3 6-36,3-5 1,1 4-16,-1-4 0,5 1-123,-5-1 1,1-4 40,-1 4 0,-3-2 86,3 2 1,-3-3-171,-2 2 1,0 0 130,0 0 1,1-2-29,-1 3 1,2-2 11,3 1 1,-4 0-3,4 5 0,-3-6-11,-2 2 0,1 3 1,-1 1 0,2-1 3,3 2 0,-4-6 15,4 6 1,-3-5-6,-2 4 1,1-6-6,-1 2 0,0 1-23,0-1 0,0 1 29,1-1-35,-1-3 1,0 4 20,0-6 1,-4 2-5,-1 2 3,1-2 0,4 6 0,0-3 0,-4-4 0,-1 4 0,-4 1 0,4-1 1,-4 4-65,5-4 0,-6 5 60,6-6 1,-5 1-180,4-5 108,-6 6 30,10-4 0,-10 4-21,6-6-4,-5 0-54,8 0 48,-10 0 64,4 0 45,-6 0 0,0 2 8,0 3 0,-6-4-6,-4 4-8,-2-3 1,-3 2 16,1 1 1,0 5-32,0-6 0,0 6 19,-1-5 0,1 6-10,0-2 0,-5 2 81,0-1 0,-5 2-81,5-2 1,-4 2-20,4 3 1,-7-3 10,3-2 0,-3 2 2,3-2 1,-4 2-45,3 3 1,2-1 46,-2 0 0,7-4-71,-2-1 0,-1-4 62,1 4 0,0-6-289,4 2 0,6-3 72,-1-2 0,7-7 210,-1-2 0,-4-10 0,0-3 0</inkml:trace>
  <inkml:trace contextRef="#ctx0" brushRef="#br0">9185 12695 8204,'-8'-1'0,"3"-4"-382,4 3-427,1-4 657,0 6 271,0 0 110,6 0 0,2-5-143,6 1 1,8-1 169,7 5 1,1 0-103,8 0 0,0 0 116,4 0 0,1 1-98,0 4 0,-5 3 127,-1 6 0,-5 0-171,1 1 0,-3 4 8,-1 0 0,1 0-176,3-5 0,-3 0 119,3 0 0,2 0-171,-2 1 0,5-7 100,-5-4 1,0-2-74,-4-2 1,-1 0 97,1 0 0,-3-5-402,-2 0 0,-3-4-93,-7 4 0,0 0 462,0 5 0,1 0 0,-1 0 0</inkml:trace>
  <inkml:trace contextRef="#ctx0" brushRef="#br0">10237 11416 8041,'-9'0'-1391,"-1"0"1101,7-7 337,-3 6-2,6-5 222,0 6-10,0 0-442,6 0 216,-4 0-270,4 0 239,-6 0 0,6 6 0,2 2 0</inkml:trace>
  <inkml:trace contextRef="#ctx0" brushRef="#br0">9740 12468 6033,'0'-8'0,"-7"2"0,-1 6 0</inkml:trace>
  <inkml:trace contextRef="#ctx0" brushRef="#br0">11161 12596 6426,'-1'8'-145,"-4"-4"1,3 0 234,-2 0 11,-4-2 25,6 4-72,-4-6 179,0 0 19,4 0-16,-4 0-112,6 0 2111,0 0-2199,6 0 4,-4 0 4,4 0-26,-6 0 29,6 6-44,-4-4 1,9 6 25,-6-3 1,1-4-8,-1 4 0,-4 3 2,4 1 0,1-1-9,-1 2 1,5-1 25,-6 5 0,6 1 2,-6-1 0,6 0 18,-5 0 0,4 1-39,-4-1 0,4 0-50,-4 0 0,5 0 51,-6 1 1,6-1-18,-5 0 0,4-4 18,-4-1 0,4 1-3,-4 4 1,5-5 9,-6 1 1,6-1 5,-6 5 1,6 1-55,-5-1 0,6-2 38,-2-2 1,-2 3-19,-3-4 1,4 4 22,2 1 1,-4 0-54,-1 0 0,1 1 42,-1-1 1,4 0-26,-4 0 1,4 0 40,-4 1 0,5-1 3,-6 0 1,3 0 19,-3 0 1,0 1-37,5-1 0,-4 0 30,4 0 1,-4 2-22,5 3 1,-6-3 11,6 3 1,-7-2-5,2 2 1,1-3 16,-1 3 0,4 1-11,-4-1 1,4 0 4,-4-4 0,5 0-33,-6 4 1,6-3 20,-5 3 0,4-3-24,-4-2 0,4 0 21,-4 1 0,6-3 1,-1-2 1,-3 2-3,3-2 1,-5 2 5,4 3 1,-4-1 2,4 0 1,-4 0 6,5 0 1,-3 1 25,3-1 1,3 0-36,-4 0 0,2 5 35,-1 0 1,2 2-28,-2-2 0,-2-3-80,1 3 1,-1 1 77,1-1 1,3 0-93,-8-5 0,6 0 130,-5 1 0,1-6-54,-1 1 0,-2-3 39,6 3 1,-6 3-24,2-4 184,3 4 0,-2 1-106,4 0 1,1 0 95,-6 1 0,4-1-59,-4 0 0,1 0-52,-1 0 1,-2 1-26,7-1 1,-6 0 20,6 0 1,-7 1-64,2-1 1,-2-2 57,2-2 1,-4 2-17,4-2-1,3 3 1,-7 1 6,4 0 0,1 0-5,-1 0 0,1 1-99,-1-1 0,-3 0 64,3 0 0,1 2-4,-1 3 1,1-3-54,-1 3 1,-4-3 53,4-2 0,1 0-27,-1 0 19,6 0 0,-9 1-76,2-1 1,3-5 68,-3 1 1,3-5-75,-3 4 0,-2-4 70,3 4 0,-4-4-5,-1 5 1,5-6 131,0 6 1,0-6-85,-5 6 1,1-5 53,4 4 0,-3-4-26,2 4-115,-2-5 0,-1 7 129,4-7-177,-3 1 17,4-5-32,-6 0-756,0 0 121,0-6 169,0 4-180,0-4 7,0 6 1,-2-2-1358,-2-2 2078,2-4 0,-4-13 0,6-1 0</inkml:trace>
  <inkml:trace contextRef="#ctx0" brushRef="#br0">8901 16392 8039,'-14'-7'0,"-1"6"-224,1-4 241,0 3 0,4 2 357,1 0 85,-1 0-78,-4 0 109,6 0-107,2 0 105,6 0-355,0-6 24,0 4 0,2-4-72,2 6 0,-1-1 138,7-4-260,-1 3 1,6-4 83,-1 6 0,0-5 66,0 0 0,-4 1-22,-1 4 0,1 0 22,4 0 1,-5-2 95,1-3 1,-1 4-98,6-4 0,-6-1 21,1 1 1,-1-5-41,5 6 1,0-7-6,1 1 0,-4-2-1,3-3 1,-3 1-32,8 0 0,3 0-45,2 0 0,-2-1 90,2 1 0,-1 1-136,6 4 1,-1-4 48,1 4 1,-1 1-91,0-2 1,1 6 89,-1-6 1,-4 2-7,0-1 1,-2-4 36,2 4 1,-2-4-27,-3-1 0,1 1 68,4 4 1,-2-4-51,-3 4 1,-3-4 40,3-1 0,1 0 43,-1-1 0,5 6 13,-5-1 0,6 1-2,-1-5 1,3 4 10,1 1 0,1 4-31,-1-4 1,0 1-17,1-2 1,1-2-107,3 2 1,-3-4 113,3-5 1,-3 3-131,-1-3 0,-1 2 47,1-2 1,-6 3-99,1-3 0,-7 3 102,2 2 0,2 0 2,-2 0 0,4-1 68,-4 1 1,5 0-69,-5 0 0,5 4 31,-5 1 0,4 1-5,-4-2 1,5-1-27,-5 7 0,5-6-29,-5 5 1,4-6 1,-4 2 0,5 1-10,-5-1 1,5-1-15,-5-4 1,6 0-8,-1-1 1,-4 1 39,-1 0 0,2 0-20,-2 0 0,1 1 6,-1 3 0,-3-2-1,3 2 1,3-2 6,2-3 0,-2 1-4,1 0 0,1 0 2,5 0 0,1 4 0,3 1 1,-3-1-21,3-4 0,2 0 19,-2-1 0,5-3-150,-5-1 0,0 0 133,-4 4 1,-1 1-70,1 0 0,-7 0 75,-3 0 0,1-1-4,-1 1 1,0 5 37,-5-1 0,0 5 119,1-4 1,0 6-91,4-2 1,-3-1-38,3 1 0,2-4 17,-2 4 0,4-5 4,-4 6 0,7-8-41,-3 3 0,3 1 34,-3-1 1,-1 4-2,-3-5 0,-3 6 19,3-6 0,-3 7 0,-2-2 1,0 4 35,1 1 1,-1-2-51,0-3 0,0 4 38,0-4 1,-4 4-21,-1 1 0,-4 0-115,5 0 0,-6-2 2,6-3-306,-7 4-50,10-6-616,-12 1 239,6 4 1,-9-2 45,-3 8 751,-3 4 0,-6 7 0,0-1 0</inkml:trace>
  <inkml:trace contextRef="#ctx0" brushRef="#br0">8304 13719 7978,'-10'0'-60,"1"0"0,4 0-6,-5 0 1,6 0 441,-6 0 117,7 0-61,-10 0-202,12 0 0,-7 0 230,3 0-32,4 0-388,-6 0 0,7 0 1,7 0 107,2 0 35,4 6 1,6 0-37,0 4 1,0 3 2,-5-4 1,2-1-34,3 1 1,-4-4-11,4 5 1,-1-6-6,1 6 0,-2-7-11,7 2 1,-5-4-15,4-1 1,3 0-84,7 0 0,-2 0 118,7 0 0,-4 0-86,3 0 0,-5 0 51,1 0 0,-3 0-67,-1 0 1,-1 5 27,1 0 1,-6 6-7,1-2 1,-7-1-7,2 2 0,-1-1-13,1 5 0,-4-1 86,4-3 0,-3 2-45,-2-2 0,1-2-11,-1 1 0,0-6 6,0 2 1,5 1-47,0-1 1,5 1 14,-5-1 0,6-3-10,-1 2 1,-2 3 24,2-3 1,-2 6-6,1-5 0,4 1 47,-3-1 0,-2-2-42,2 6 0,-5-4 46,4 5 1,0-3-41,0 3 1,-1 3 68,-3-4 0,-3-1-97,3 1 1,2-4-6,-2 5 1,1-7-20,-1 2 0,-3 1-12,3-1 1,3-1 3,2-4 1,-2 2 35,1 3 0,0-4 51,0 4 1,4 3-64,-3 1 1,-2-1 144,2 2 0,-5-1-144,4 5 1,-5-4 6,1-1 1,1 1-35,-1 4 0,0-4 59,-5-1 0,5-6 14,0 2 0,0 1-23,-5-1 1,1 0 106,-1-5 1,5 0-113,0 0 1,0 0 37,-5 0 1,0 0-52,0 0 1,1 4 0,-1 1 0,0 0-9,0-5 0,0 5-16,1-1 1,-1 3-3,0-3 0,5-2 26,0 3 1,0 1-5,-5-1 1,5 4-5,0-4 1,2 5-14,-2-6 0,1 6-8,4-6 1,1 3-2,-6-2 0,2-4 15,-3 4 0,-2 1-5,3-1 1,2 0 3,-2-5 0,0 4-4,-5 1 1,0 5 63,0-6 0,-4 3-54,-1-3 0,1-2-93,4 3 0,-5 1 50,1-1 0,-1 1-87,6-1 0,-1-2 84,0 6 0,0-5-13,1 0 1,-1-2 24,0-2 0,2 2-28,3 2 0,-2-2 102,7 3 1,-7-4-83,2-1 1,2 0 109,-2 0 1,0 0-57,-5 0 0,0 0 8,0 0 1,0 2-19,1 3 1,-1-4 11,0 4-4,0 3 0,1-5-7,-1 6 1,0-4-17,0 5 1,0-7 12,1 1 0,-1 3-102,0-2 0,0-1 61,1-4 1,-1 2-57,0 3 54,0-4 0,0 5-51,1-6 124,-1 7 0,0-1-66,0 4 0,-4 1 91,-1-7 0,1 3-73,4-3 0,-5-2 56,1 3 0,-1 1-22,6-1 1,-1 0 5,0-5 0,5 4 25,0 1 1,0 1-38,-5-1 0,5-2-33,0 7 1,2-6 32,-3 6 0,-2-5-205,3 4 0,-5-4 62,-4 4 1,3-4 21,-4 5 0,-1-7 89,1 1 0,-1 0-34,2 0 81,2-2 152,-4 11 1,5-10 20,-4 6 0,-1-6-119,-3 2 0,-3-2-29,2 2 1,0-3 80,0 2-167,-2-2 0,4 0-172,-6 2-128,0-2 0,2 4-506,3-6-476,-4 6-1102,5-4 2421,-6 4 0,7-6 0,1 0 0</inkml:trace>
  <inkml:trace contextRef="#ctx0" brushRef="#br0">4792 14714 8182,'-10'-8'-559,"1"3"817,6 4 517,-4 1-427,1 0-276,4 0 127,-4 6-187,6-4 283,0 4-118,6-6 16,2 0 0,7 0-58,-1 0 1,5-5 37,0 1 0,6-6-43,-1 5 1,3-4-126,1 4 1,7-4 18,3 4 1,-2-5-108,2 6 0,-5-3 133,5 3 1,-2 0-136,2-5 1,-1 4 46,-4-4 1,-3 4 51,3-4 0,-1 4-23,1-5 1,-2 1 19,7-5 1,5-2 83,4-3 1,10 3-76,-5-3 0,7-1 7,-7 1 0,-3-5-5,-2 5 1,-4 0-4,-5 5 1,3 0-23,-3-1 1,3 3 32,2 2 0,1-2-28,3 2 1,-1-2 11,6-3 1,-1 1 156,1 0 1,1-5-104,-5 0 0,-1-5 18,-4 5 1,4-4-63,1 4 1,9-5 3,-5 5 0,6 0-95,-6 5 1,-3 0 113,-1-1 0,-9 6-117,-1-1 0,-5 6 72,5-6 0,-6 5-46,1-4 0,-3 4 37,-2-4 1,2 4-6,4-4 1,2 1 12,7-2 0,-2-6 0,-3 7 0,3-10-1,-3 9 1,-4-10-2,-1 6 1,2-4 109,-2 4 0,1 0-100,-6 0 0,-4 4 69,-1 1 1,-5 1-4,1-2 1,1-1 9,-1 7 0,5-1-41,-5 5 0,6-2 4,-1-2 0,1 2-89,-1-3 0,3 4 86,-4 1 1,-1 0-97,2 0 0,-5 0 79,5 0 0,-5 0-65,4 0 0,-4-2 56,5-3 0,-7 4-4,2-4 0,2-3-14,-2-1 0,0 2 20,-5 3-13,0-4 1,1 6 16,-1-3-424,-6 4 246,4 1-1019,-10 0 640,4 0 1,-12 6 531,-4 4 0,-2 2 0,-2 2 0</inkml:trace>
  <inkml:trace contextRef="#ctx0" brushRef="#br0">4721 14828 8275,'-8'-10'-167,"3"1"351,-3 6 198,7-10-192,-6 11 1,7-6 254,0 4-98,0 2-344,0-4 1,7 6 177,2 0 1,4 0-45,1 0 0,0 6 25,0 4 27,1 2-88,-1 3 1,2-1 46,3 0 1,-2 0-67,7 0 0,-5-1 19,4-4 0,-4 4 9,5-3 1,1-3-19,8 3 0,-1-7 90,6 2-50,-6 3-49,9-7 0,-10 6-104,7-7 137,0 6-65,-2-4 1,1 4 7,-4-6 1,-2 5-21,7-1 1,-1 3-137,1-3 0,3-2 125,-3 3 0,3 1-14,1-1 1,1 4 268,0-4-233,-7 6-23,5-9 0,-9 9 74,6-7-52,-7 8-33,4-11 1,-7 12 6,1-4 0,-1-1 43,1 2 0,4-1-7,0 5 1,6 2-44,-1 3 1,-1-6-11,1 6 1,-7-7-149,2 7 176,-3-3-16,-1-2 1,-1-4-52,1-1 58,-1 1-40,-6-2 1,4 3-2,-7-7 0,4 6 10,-4-5 0,2 1-21,-2-1 0,-4 1 36,4 3 0,2 4 10,-2-3 1,1 2 55,-1 2-69,4 1-1,-1-1 1,3 0-6,-6 0 14,6 0-52,-9 1 0,11-3 0,-4-2 0,0-2 34,0-4 1,-1 0-6,2 5 0,1-6 5,-6 2 1,5-3-6,-5-2 1,0 1 9,-5 4-18,7-4 10,-5 12 0,4-10 40,-6 7-36,0-7 33,1 10 1,4-10 7,0 6 0,1 1-25,-1 4 1,2 0 0,2 0 1,4 0-15,-3 1 1,-2 4 0,2 0 1,-2 0 15,2-5-6,2 0-5,-10 0 1,9-4 217,-6-1-204,0-6 6,2 10 0,-5-10 10,3 7 0,1-7 10,-1 2 1,0-2 5,-5 1 1,1 0-14,-1 5 0,0-4 8,0 4 1,0-4-20,1 4 1,-1-1 0,0 2 0,2 2-45,3-2 0,-3 1 12,3-1 0,-4 1-7,0-7 0,4 6 44,0-5 0,1 4-3,-1-4 0,-3 1 1,3-1 1,1-4-2,-1 4 1,2 1 175,-2-1-177,-3 0-6,4 1 1,-6-3-100,1 7 43,-1-7-37,6 3 1,-4-1-1,3 0 0,-3 1-7,-2-1 1,0-4-1,0 4 1,1 2 47,-1-3 0,0 6-2,0-6 1,1 3 1,-1-2 13,0-4 8,0 5 1,0-1 24,1 0-23,-1 0 39,0-5 1,0 4 3,1 1 1,-1 0 15,0-5 1,-3 0 9,3 0 1,-7 0-30,7 0 0,-3 5 10,3-1 0,0 1-61,0-5 53,1 6-12,-1-4 1,-5 4 136,1-6-122,-1 7-3,6-6 5,-1 12-33,0-5 1,0 4 1,0-2-34,-6-4-5,5-6 93,-11 6-51,4-4 1,-5 4 289,4-6-133,-3 0-58,4 0 6,-6 0 468,0 0-965,6 0 222,-4 0-209,4 0 0,-4 0-282,3 0 219,-4 0 1,7 2-2,-3 3 430,-4-4 0,12 12 0,-5-5 0</inkml:trace>
  <inkml:trace contextRef="#ctx0" brushRef="#br0">10166 11274 8199,'0'-8'-1670,"0"-5"1774,0 12 1,0-7 161,0 3 14,0 3-270,0-4-6,0 6 76,0 0-223,-6 0 131,4-6 1,-4 2-31,6-5 41,0 6 3,0-3-80,0 6-216,0 0 0,0-7 1,0-1-1</inkml:trace>
  <inkml:trace contextRef="#ctx0" brushRef="#br0">10123 11203 8021,'-1'-8'0,"-4"3"-335,4 3 166,-6 2 556,7 0 117,0 0-266,-6 0 47,4 0-163,-4 0 0,6-1-68,0-4 234,0 3-85,0-4-34,-6 6 35,4 0 41,-4 0-122,-1 0-6,0 6 0,-6-2-53,3 5 0,-2-1 44,2 1 0,-2-1-137,-2-3 0,-1-2 3,1 7 1,-5-7 27,0 2 0,-1 1-5,1-1 1,3 1 48,-3-1 1,3-2-33,2 6 1,0-5 40,-1 0 0,1 4-25,0 2 0,0-2-18,0 1 1,1-4-7,3 4 1,-2-4 108,2 4-57,4-5 1,-5 3 214,6-2-186,1-3 5,4 4 17,0-6-200,0 0 96,6 0 0,2 0 47,6 0 1,-1 2-39,-4 2 0,4-2 22,-4 3 0,4-2-5,1 2 1,-4-4 51,-1 4 0,0 1-37,6-1 0,-6 1 2,1-1 0,-1-3 44,5 2 1,1 0 4,-1 0 1,0-2-18,0 3 0,0-4-23,1-1 0,-1 0 34,0 0 1,0 5-22,1 0 0,-1-1-55,0-4 1,0 5-23,0 0-2,1 0 1,-1-1-23,0 1 0,-4 0 89,-1-5-26,0 0 0,6 0-18,-1 0 0,-5 0 95,1 0-65,-1 0-60,6 0 42,-1 0 1,-5 0 3,1 0 0,-6 0 11,6 0-97,-7 0 85,3 0-36,1 6 1,-4-4 28,6 3-73,-5 2 66,8 1-104,-10 0-11,4 5-90,0-12 177,-4 6-19,4-7 21,-6 0-8,0 0 18,7 0 8,-6 0 1,7-2 26,-3-3-14,-4 4 9,6-5-65,-1 6 42,-4 0-3,4 0-120,0 0 111,-4 0-277,4 0 245,-6 0-46,0 0-31,6 0 85,-4 0 0,6-5 1,-3 0-6,-4-6 1,10 8 5,-6-7 0,1 6 24,-1-6-14,3 7 45,0-3-12,5 6 0,-6-5-87,8 0 33,-1 0 1,0 4-121,0-4 74,1 4 0,-1-6-72,0 7 108,-6-6 18,5 4 1,-10-4-43,6 6 11,-6 0 53,4 0 1,-6 0-41,4 0 64,-3 0 20,4 0-8,-6 0 221,0 0 0,-2-5-199,-2 1-111,2-1 100,-11 5-50,5 0 0,-6-2 1,0-3 1,5 4 4,-1-4 1,-4-1-12,-5 1 1,-2-4-3,2 4 3,-3-6-60,-6 3 1,1-6-8,3-1 1,-3-3 67,4-1 0,-4-7-419,-2 3 249,7 2 1,-3 1-460,6 5 0,-5 3 244,5 2 1,0 4 400,5 6 0,0 0 0,0 0 0</inkml:trace>
  <inkml:trace contextRef="#ctx0" brushRef="#br0">9583 11387 8126,'-9'5'-1047,"-1"0"1,5 4 941,-4-4 100,0 0 0,-1 0 99,1-1-91,-1 7 58,2-9 0,-4 9 122,2-6 0,-3 4-83,-1-4 0,0 1 18,0-1 0,0 1-90,-1 4 1,0 2 6,-4-2 0,1 3 3,-5 1 0,4 0-1,-5 0 1,0 0-25,-4 1 0,4 4-128,0 0 0,1 1-39,-6-1 57,1-3 1,-5 11 20,-1-4 55,-5 4 0,1 2 4,-9-1 1,-4 0 2,-6 1 1,0-1 25,0 1 1,5-1 12,0 1 1,6-1-698,-1 1 665,9-1 17,-3 0 1,5-1 51,-7-3-59,0 3 31,1-5 1,-3 2-32,-2-1 0,-2 1 9,-3 4 0,-2 1 0,7-1 0,0 1 170,4-1-487,0 1 326,-6-1 0,3 5 185,-6 0-10,-6 1-165,-7 0 1,30-13-1,-1 1-292,0 3 1,1 2-695,-1 6 0,1 2 878,-1-2 1,1 0-1,-1 3 1,1-1 63,-1-3 1,1-2-1,-1-2 1,-1-1 37,-1-3 1,0 0 0,0 0-1,0-1 41,0-4 1,0 0 0,1 1-1,0-1-72,-24 19 0,-6 3 12,6-3 0,27-15 1,0 0 150,1 1 0,-1 0-597,-3 0 0,-2-1 521,3-5 1,0 0-1,0 2 1,1 0 134,-27 13 0,0 6-123,6-1 0,-4-1-27,7 1 0,-7-2-26,-1 2 0,-7 3-113,2-3 0,2 4 106,3 6 1,9-4-115,4 3 1,-1 2 87,2-1 1,-5-1-2,4-4 1,-5 0 232,0-1-215,-2 1 8,5-7 0,1 4 20,6-7 1,8 5 697,7-5 1,1-5-716,8-4 1,2-7 146,7 2 1,4-8-814,6-1 992,0-7 1,0 3-1,0-6 1</inkml:trace>
  <inkml:trace contextRef="#ctx0" brushRef="#br0">10223 11530 7626,'-8'1'-671,"3"4"0,4-2 669,1 6 17,0 1 1,-2 4 1,-3 0 1,4 7 18,-4 3 0,2-2 4,-2 1 0,4 0 12,-4 0 1,3 4 10,2-3 1,-4 3-39,-1 1 16,-6 7-49,9-5 0,-6 9 6,4-6 0,-3 7 3,-2-2 0,-4 3-9,4 2 1,1-1 30,-2 1 0,1 0-14,-5-1 1,-1 1 148,1 0-144,0 5-5,0-3 1,0 5 183,-1-2-604,1-4 485,0 11 1,0-1 20,-1 3 0,1 3-56,0-8 1,5-3-33,-1-2 1,5 2-2,-4-1 0,-1 4-9,-4-5 0,5 8 5,-1 2 0,-4 2-305,-5 7 1,0-4 138,5 4 166,0-6 1,-5 10-42,0-4 31,-7 3 1,9 2 53,-7 1 1,5-1 9,-4 0 1,4-7 6,-5-2 1,5-8 150,-5-2 1,5 0-143,-4 5 0,4 6-11,-5 3 0,0-1-112,-4 2-1109,-1-7 1233,1 3 1,0-6 10,-1-1 0,5 3 59,1 3 0,5-4-106,-1 4 1,4-9-57,0-1 1,6-7 6,-1-3 1,3 1-186,-3-5 225,-3-3-7,12-1 0,-10 0-61,6-1 46,0 6 0,-1-3-31,-3 7 12,2 0 0,-5-1 171,2 1 0,1 0-179,-6-1 0,9-1 639,-8-3 0,3 2-654,-3-7 0,4-5 157,1-4 0,1 0-129,-2 4 1,-1-4-205,6 0 195,-6-7-76,10 4 0,-7-2-351,3-1 444,4 1 0,-6-4 0,7-1 0</inkml:trace>
  <inkml:trace contextRef="#ctx0" brushRef="#br0">10777 11586 8272,'-4'10'-1895,"-1"-1"1807,0-6 1,5 10 158,0-3 1,0-2 246,0 1-19,7 0-232,-6 12 1,12-4 30,-4 7 1,4-5-28,1 5 0,0 1-8,1 8 1,0-1 5,4 6 0,-3 1-2,3 9 0,2 4-110,-2 9-1321,6 4 1423,-3 6 0,2 0-111,-1 0 95,1 0-7,4-6 1,1 3 13,-1-6 1,1 1-192,-1-2 0,1-2 194,-1 2 0,1-4 9,-1-5 1,-4 2-59,-1-6 1,-4-1 128,5-4-84,-7 6 9,4-5 0,-7 11 186,0-3-167,1 4-18,5 0 1,-2 1 34,5 0 1,-4 0-16,5 0 0,0 1-214,4 4 0,2 1 163,3 3 1,-3-1-22,3-3 0,-3-10-214,-1 0-34,-1-6 901,1-3 0,-6-6-919,1 1-12,-7-6 408,4 3 1,-12-2-343,1 0 0,-5-5 171,4-4 0,-6 0-159,2 4 0,-3-6 219,-2-3 1,-7-4-27,-2-6 0,-4 4 0,-1-5 0</inkml:trace>
  <inkml:trace contextRef="#ctx0" brushRef="#br0">9853 11700 8224,'-9'-5'0,"-1"1"-741,1-1 404,-5 5 252,-1 0 0,1 1 134,0 4 1,1 3-28,4 6 91,-4 7-45,5-5 0,-6 11 1,0-4-7,0 4 1,0-3-85,-1-1 79,1 1 0,-2 5-53,-3-1 1,-3 5-10,-6 0 0,-2 5-6,-3-5 1,-4 12-20,-5-3 1,-6 9-922,1-4 965,-7 1-2,10 1 1,-5 0-121,6 3 108,1 3 0,-1-6-65,0 3 1,-1 7-241,-3-7 0,-4 6 509,-6-6-204,0-3 0,4 2 66,-4-4 0,11-4 60,-1-1 1,7-5 66,7-9-132,9 1-19,-9-7 0,17-2-292,-3-6 136,10-6 323,-4-1 0,5-7 0,-6 0 0</inkml:trace>
  <inkml:trace contextRef="#ctx0" brushRef="#br0">5915 14657 8176,'-8'-14'0,"-3"4"-1236,6 1 682,1 6 385,4-10 355,0 5 1,6-4-166,3 2 1,4-2 10,1 2 0,0-1-8,1 1-16,-1-2 15,6 4 1,-2-6 4,5 0 1,3-2-7,7-3 0,5 3 10,9-3 0,4-2-21,6 3 0,3-1-2,-3 4 0,6-4-211,-11 0 1,8-6 195,-3 1 0,1-1-42,9 2 59,-1-4-7,11 5 1,-7-1 43,-4 4-46,-3 4 1,-14 0 184,4 1-180,2 0 1,-8 0 21,10 0 0,-2-7 7,12-3 1,-7-9 5,1-5 1,-2-3 0,-2-1 1,-7-3 267,-2-2-276,-4-4-323,5-5 0,1-1 544,7 0-862,0 6 596,-6 9 1,-4 8-99,-9 11 0,-5 4-43,-9 9 0,-4 6 151,-5 8 0,-1 4 0,0 6 0</inkml:trace>
  <inkml:trace contextRef="#ctx0" brushRef="#br0">8204 13619 8176,'0'8'-1228,"6"0"966,4-3 316,9-4-29,-3 12 9,10-11 0,1 9 11,7-7 1,-1 6 37,-5-5 1,7 6 95,3-2 1,0 2-93,4-1 1,-1 2 13,12-2 1,-8 2 166,3 3 6,-4-1-173,-1 0 1,-2-1 52,-3-4 0,-2 4-15,-3-4 1,-3 4 7,3 1 0,-3 0 0,-1 1 0,4-4-18,0 3 0,7-5-1,-2 6 0,7-1 17,3-5 0,-1 4-136,-4 1 111,-1 0-31,1-6 1,-5 3-143,0-6 152,-6 6-65,9-9 0,-11 10 17,3-2 1,3-2 25,2 1 1,3 1-15,2 4 0,-5-5-25,0 1 1,-5-1-2,5 6 0,-7-6-94,2 1 117,-3-1 3,-1-1 0,-1 3 11,1-6 0,-1 1-27,1-1 0,-1-4 3,1 4 1,1 1-7,3-1 0,3 1-3,7-1 1,-1-2 18,1 7 0,-7-5 2,-2 4 0,0 1-83,-1 4 68,1 0-11,-6 0 0,-4 0-106,-1 1 102,-5-1-44,9 0 0,-12 5-80,4 0 1,-3 0 70,-2-5 0,5 0-92,0 1 1,5-1 26,-5 0 0,5-5-120,-5 1 1,6-5 242,-1 4 1,2-6-110,3 2 0,-1 1 184,1-1 53,-1 0-168,-6-5 0,5 5 6,-3-1 0,-2 3 43,2-3 0,-7 0 64,2 5-65,3 0 1,-3 6-17,0-1 1,0-5-82,-9 1 66,2-1-40,2-1 1,1 3-29,-1-6 61,0 6-58,0-9 0,0 9-5,1-7 1,4 6-21,0-5 1,0-1-142,-5-4 0,5 0 114,0 0 1,-2 2-92,-7 3 0,2-4 8,-2 4 108,-4-3 10,0 4-35,-6-4 66,0 10 0,-1-9 127,-4 7 1,-1-5-60,-4 4 0,-2-4 18,2 4 1,-3-4-20,-1 4 0,0-4 0,0 5 1,-2-2-275,-3 1 6,3 4 223,-4-5 1,-1 7-179,-3 4 8,-2-3 16,-9 11 1,-5-5-224,-12 7 1,-9 5-33,21-15 0,-1 0 0,0 4 0,0 0 39,-6 0 1,-1 1 384,4 3 0,0 0 0,-6-4 0,0 0 0,2 3 0,0 0 0,-1 1 0,0 0 0,1 0 0</inkml:trace>
  <inkml:trace contextRef="#ctx0" brushRef="#br0">5161 14785 8176,'-28'0'-513,"6"0"-639,3 0 768,3 0 698,2 0 20,6 0-152,2 0-55,6 0 0,12 0 25,7 0 1,7 6 7,2 4 1,7 3-52,3 1 1,8 6 9,1 4 1,0 8-38,-4 1 1,6 6-364,3-1 1,16 5 299,-30-20 1,0 1-510,0-2 1,0 0 510,1 6 1,-1 0 0,-2-6 0,-1 0 19,1 2 1,-1-1-1,32 20-151,-1-5 1,-30-18 0,1-1 149,3-2 1,0 0 0,0-1 0,-1 1 17,2-3 0,-1 0 0,32 13 36,-1-3 1,-6 1 5,-8-6 0,6 5 0,4-5 0,7-1 89,2-3-72,0-1-47,-18 6 1,2-4 70,-13 3-38,7-3-3,-10-2 0,10-4-67,-7-1 0,12-1 61,-2 2 0,-2 1 8,-3-7 0,-6 7 317,1-1 1,-7-2-297,-2 1 1,-7 1 158,3 4-139,-4-6 412,-2 4 0,1-4-515,-1 7 1,0-6 332,1 1 0,4-6-400,0 6 1,5-2 179,-5 1 1,0 4-134,-4-4 0,-2-1-193,-4 2 198,4-7 10,-11 9 1,9-5-66,-6 2 44,0 4 5,2-5 1,-5 1 2,3 1 2,-4-1-19,6-1 0,-4 5 5,7-4 0,-5 2-61,5-1 0,-2 1-166,1-6 1,4-1-830,-3-4 496,-3 0 200,-1 0 350,1 0 0,-6-6 0,6-2 0</inkml:trace>
  <inkml:trace contextRef="#ctx0" brushRef="#br0">12313 12795 8176,'0'-8'486,"-6"-5"-255,-2 12 1,-6-6 15,-1 7 0,1 0-273,0 0 50,0 7 0,-2 5 233,-3 7-480,3 7 243,-4-11-51,5 12 1,-4-6 11,0 2 0,5 3 110,5-7 0,6 4-104,-2-4 1,3 0 23,2-5 0,2 1-7,3-1 1,3 0 50,6 0 0,6-4 1,4-1 1,4-6-275,6 2-42,-4-3 76,11-2 1,-7 0-276,4 0 1,-4-5 148,-11 0 1,-2 1-358,-7 4 9,0 0 658,-6 0 0,-2 0 0,-18 6 0,-4 2 0</inkml:trace>
  <inkml:trace contextRef="#ctx0" brushRef="#br0">12285 13051 8147,'-7'-15'0,"6"8"0,1-1 0,9 3 0,10 3 1033,5-2-605,9 2 0,0 2-114,10 0 1,-4 0-285,9 0-22,2 0 1,-4 0-22,6 0 1,-3-6 94,8-4 1,3 2-531,11-1 0,0 1 354,0-2 1,-11-1-190,-3 7 1,-11-3-1079,-3 3 682,-7 2 679,-14-4 0,5 12 0,-5 2 0</inkml:trace>
  <inkml:trace contextRef="#ctx0" brushRef="#br0">13223 12809 7983,'6'-8'0,"2"2"83,6 6 0,1 0 192,-1 0 0,0 1-118,0 4 0,2-2 48,3 7 0,-2-1 215,7 5-270,0-6-37,4 5 0,-1-5 120,-3 6-82,3 0-93,-5 1 1,5-1-67,-4 0 1,-4 2 106,-9 3 1,-4-2-188,-6 7 1,-5-4-10,-9 9 1,-10 1-264,-18 8 1,-9 11 359,-6 3 0,29-22 0,-1 1 0,-2 5 0,-1-1 0</inkml:trace>
  <inkml:trace contextRef="#ctx0" brushRef="#br0">17346 9653 8268,'-28'0'1054,"7"-8"-582,7-6 0,6 0-471,8-5 1,14-2 91,10 2 0,15-6 75,14 1 1,8 4 243,5 1-1543,-23 10 0,3 2 1161,4-1 0,1 2 0,8-1 0,1 1-246,-1 1 0,0 1 1,1 0-1,0 1-112,-3 3 0,0 0 0,4 0 0,1 0-27,2 0 1,0 0 273,-3 3 0,-4 1 0,-12-1 0,-3 3-441,29 13 1,-20 2-1179,-8 2 1700,-16-2 0,-1-1 0,-11 2 0</inkml:trace>
  <inkml:trace contextRef="#ctx0" brushRef="#br0">18597 9212 8268,'-8'-36'-154,"-3"3"-77,7 9 0,5 4 917,9 5-208,9 7-217,3 2 1,12 8 272,4 2-379,3 4 0,5 8-131,6 3-176,1-9 0,13 7 261,-9-12 1,0 6-4,-15-2 0,-4 5 67,-14 5 1,-5 3-15,-10 7 0,-12 7-112,-16 7 124,-22 12-533,7-20 1,-3 1 0,-7 10 0,-2 3-75,-8 7 1,-1 2-70,16-15 0,-2 1 0,-1 1 0,-10 10 0,-3 3 1,0 0 278,11-11 1,0 0 0,0 1 0,0 0 225,0 0 0,0 1 0,0 0 0,1 0 0,-1 4 0,0 0 0,0 0 0</inkml:trace>
  <inkml:trace contextRef="#ctx0" brushRef="#br0">20630 12482 7397,'0'9'226,"0"1"-36,0-7-92,0 3 1,-1-6 129,-4 0-141,3 0 1,-4-1 207,6-4-179,0 4-48,0-6 1,-1 2 301,-4 1-266,3-1 94,-4 5 63,6 0-124,0 0-200,-6 0 1,4 2 187,-3 2-161,-3-2 1,5 4 48,-6-6 0,4 5-10,-4 0 0,4-1 40,-5-4 3,7 0-33,-9 0 0,8 0 15,-5 0 1,-1 0-12,-4 0 1,5 5-4,-1 0 1,-4 4-23,-5-4 1,-6 6-12,1-1 0,-3 4 30,-1 5 16,-1-3-18,1 4 0,0-6 273,-1 1-259,7-7 124,-5 4-54,11-10 1,-4 9 87,6-6 198,6-1-255,1-4-13,7 0-291,0-6 118,0 4 33,0-4 0,7 6-138,2 0 209,4 0-46,1 0 0,0 5-27,0 0 0,5 6-87,0-2 0,2 4 40,-2 1 1,-2 0 72,7 0 1,-5 1 96,5-1 1,-2 5 54,1 0 9,4 0-138,-11-5 1,9-5 13,-6 1-14,7-1-19,-11-1 1,6 0 33,-7-3-15,0-4-18,1 6 0,-6-7 53,0 0-1,-5 0 88,2 0-124,-6 0 681,0 0-704,0-7 1,5 4-5,-1-6 1,7-1-31,-1-4 77,3-6-64,1 4 1,5-5-245,0 7 261,0 6-35,-5-5 0,5 7-126,0-3 0,0-2 100,-5 6 1,2-6-99,3 1 0,-3-2 68,3-3 1,-4 6-13,0 0 1,-1-1-86,0-4 102,0 6 34,-6 2 0,0 1-286,-3 0 249,-4 0-243,6 5-333,-7 0 397,0 0 279,-7 0 0,-1 0 0,-6 0 0</inkml:trace>
  <inkml:trace contextRef="#ctx0" brushRef="#br0">20616 12496 8158,'-9'-8'-180,"-1"4"-271,7 2 1030,-3-4-166,6 4-254,0-4 1,0 7-271,0 4 1,0-2 205,0 7 1,1-6-14,4 6 1,-2-2 15,7 1 0,-1 4-1,5-4 1,1-1-58,-1 2 0,6-2-6,4 1 1,1 2-127,-1-6 135,3 6 10,-5-9 0,6 9-180,1-7 184,-1 7-82,-6-3 1,1 2 1,-5-1 0,-6 1 4,2 4 1,-5-4-15,1-1-95,-4-6-319,-6 10 317,0-12 1,-6 6-185,-4-7 1,-4 0-806,-5 0 1119,3 0 0,-17-7 0,3-1 0</inkml:trace>
  <inkml:trace contextRef="#ctx0" brushRef="#br0">20360 12738 8158,'-8'0'-1568,"2"6"1858,6 2 1,0 6-74,0 1 1,6-3-136,4-2 0,-2 2 143,1-2 1,2 2-63,8 3 0,-1-6-51,5 1 0,-1-3 44,2 3 1,3 1 37,-3-6 0,-2 1-83,1-1 1,-4-4-1,5 4 0,-2-3 3,2-2 3,3 0-74,-11 0 1,6 4 30,-3 1 1,-8 0-3,3-5-240,-3 0-42,-3 6-502,-2-4 395,-6 4 317,0 0 0,-12-4 0,-4 4 0</inkml:trace>
  <inkml:trace contextRef="#ctx0" brushRef="#br0">20502 12297 8048,'0'-8'-1383,"0"2"1169,-6 6 282,5 0-14,-6 0 1,6 0 68,-4 0 73,3 0-146,-4 0-12,6 0 0,-2 0 103,-2 0-71,2 0-22,-4 0 0,4 2 86,-3 2-62,4-2-39,-12 4 0,10-6-20,-6 0-15,5 7 0,-8-6 19,2 4 1,2-4-10,-1-1-100,-1 0 110,-4 0-27,0 0 0,-2 0-5,-3 0 1,3 0 8,-2 0 0,-3 2-2,2 3 0,-6-2 7,1 6 1,2 1-3,-2 4 0,1 5-14,-6 0 15,1 6 0,-1-9 1,1 9-12,-1-6 11,1 0 32,6-5 1,-5-1 2,3-3 0,-3 1 29,-1-7 1,0 1 9,-1-5 0,-1 0-42,-3 0 0,1 0 11,-6 0 0,5 5 21,-5 0-19,7 6-20,-4-10 0,5 12-88,-3-4 99,3 4-37,-11 1 0,9 5 3,-6 0 1,-4 5-10,-6-5 1,1 1-5,4-1 0,2-3 34,3 3 0,3-8-3,7-1 1,1-7 65,3 1 0,-1-2-62,6-2 1,5 0 212,4 0-208,7 0 23,-9 0 15,10 0-61,-4 0 0,7 0-95,4 0 0,3 0 63,6 0 0,0 2-140,1 2 0,5 3 37,4 2 1,3 4 90,1-4 1,1 4-217,-1 1 213,0 0 22,1 1 0,-1-6 1,1 0 0,4-1-7,0 2 0,0 2 20,-4-2 1,-1 3 20,1 1 0,4 0 101,0 0 0,6 2-71,-1 3 0,10 2 120,4 2 1,3 4-672,2-3 531,0-4 2,-7 7 1,4-6 8,-6 2 0,-3 4-15,-7-3 1,3-4-19,-3-1 1,8-8-31,1-1 1,6-7-17,-6 2 0,-1-4-410,-8-1 216,3 0 94,-11 0 1,3-1 142,-9-4 0,-2-1 0,-3-4 0,3 4 0</inkml:trace>
  <inkml:trace contextRef="#ctx0" brushRef="#br0">20630 12269 7577,'-8'0'-810,"2"0"0,5 0 901,-4 0-82,3 0 5,-4 0 216,6-7-6,0 6-69,0-5 239,0 6 1080,0 0-1331,0 6-31,0-5 1,2 11 65,2-8-51,4 7-69,13-9 0,1 9 38,6-6 0,7 4 37,3-4 0,9 6 0,5-2 0,7 4-21,-2 1 1,3-1-14,-8-4 1,2 4-182,-2-3 1,3 2 199,-3 2 0,5 1-222,5-1-68,-4 0 158,-1 0 0,-5 0-143,-9 1 0,1 0 73,-11 4 0,-1-1-215,-9 5 1,-2-5 139,-7 1 1,0-3-119,1-2 1,-3-5-443,-2 1 291,-4-1 335,-6-1 93,0 5 0,-6-5 0,-2 6 0</inkml:trace>
  <inkml:trace contextRef="#ctx0" brushRef="#br0">20517 13122 7694,'-8'-8'-63,"3"2"68,10 6 0,4 0 326,10 0-152,3 0 0,8 0 49,3 0-150,4 0-11,5 0 1,14-7 342,5-2-1711,7-4 1364,3-7 1,4-1 24,-4-3 1,1-9-387,-10 0 0,6 0 111,-2 0 0,1 4-195,-6 6 1,-1-1-669,-12 10 1050,-7-4 0,-2 17 0,-6-4 0,1 3 0</inkml:trace>
  <inkml:trace contextRef="#ctx0" brushRef="#br0">21910 12610 7969,'0'8'-421,"0"0"-53,0-4 0,0 0 392,0 5 1,0-4 326,0 4 1,0 1-178,0 4 0,0 2 0,0 3 1,0-3-59,0 3 0,0 1-63,0-1 1,0 6-71,0-1 0,5-2 39,-1 2 0,1 0-231,-5 4 1,5 2 190,0 3 0,-1-3 124,-4 3 0,2-3 0,3-1 0,-4 1 0,4 3 0,-3-3 0,-2 3 0,0-8 0,0-1 0,0-2 181,0 2 1,4 1 70,1-6 0,0 5 41,-5-5 1,0 0-135,0-5 1,0 5-51,0 0 1,5 0-92,-1-5 0,1 5-135,-5 0 0,0 1-31,0-1 20,6 4 149,-4-1 1,4 5-250,-6-4 82,0-2 54,0 6 0,0-5 45,0 6 0,2-4 37,3 0 1,-4-2 7,4 1 1,-3 4 10,-2-3 0,0 3 13,0 1 1,0 1 28,0-1-38,0 0-10,0 7 1,0-5 123,0 3 1,0-3-60,0-1 0,0-1 10,0 1 0,1 4-6,4 0 1,-4 2 103,4-2 1,1 3-71,-1 7 1,5 0 17,-6-1 0,1-4 198,-5 0-40,0 0-205,0-2 0,0 4-82,0-7 1,0-1-98,0-9 0,-1-2-223,-4-7 1,2 0-8,-7 0 1,5-6-634,-4-3 965,0-3 0,-12-2 0,-1 0 0</inkml:trace>
  <inkml:trace contextRef="#ctx0" brushRef="#br0">20630 13292 8011,'0'15'-775,"0"-1"0,0 0 776,0 0 12,0 7 10,0-5 1,0 6 6,0-3 0,0 3 11,0 6 1,0-3 3,0 4 1,0-2 26,0 11 1,0 1 105,0 9 0,0-1 51,0 10-24,0 3-440,0 11 1,2 5 401,3 0-1063,-4-1 1014,6-4 0,-6 4 22,4-4 1,-3 8-202,2-8 1,-1 3 179,2-3 0,-3 0-32,2 0 0,-2-4 6,-2-1 1,0-11-173,0 2 172,0-3-161,0 3 0,0-13-186,0-6 1,0-8 366,0-6 0,0-9-663,0-5 743,0-7 0,-6-16 1,-2-10-1</inkml:trace>
  <inkml:trace contextRef="#ctx0" brushRef="#br0">19152 14686 8011,'-8'0'-550,"-5"0"419,5 0 65,0 0 198,-4 6 1,9-5 226,-7 4-27,7-3-283,-3-2-69,6 0 134,0 0 1,6 1 261,3 4-245,4-3 4,8 10 1,1-4 437,6 6-428,7 7-49,1 1 0,2 8 45,0 3 0,-5-1 1,5 6 1,5-5-121,4 5 1,7-2-175,-2 2 1,8-2 265,2-2 0,-5-4-76,-5 3-128,-6-3 131,2 5 0,-5-5-66,0 3 1,-5-8 46,0-1 1,-2-7-97,2 2 1,1-3 91,-5-2 0,-1 0-107,-5 0 0,-1-4 48,-3-1 0,-4-1-75,-6 2 142,-6 2-299,5-4-53,-11 0-654,4 5 428,-12-12 217,-2 6 335,-7-7 0,-5 0 0,-2 0 0</inkml:trace>
  <inkml:trace contextRef="#ctx0" brushRef="#br0">18896 14600 8011,'0'-14'4,"0"0"0,0 4 153,0 1 1,8 4-128,6-4 0,6 1 111,9-2 0,7-2-123,7 2 0,1-2 92,8-3 1,4 1-100,0 0 1,6-7-1258,-5-2 1166,0-4 79,-20 12 0,2 1 0,-1 0 0,1 0-16,6 0 0,0 0 0,1-1 1,0 1-106,-6 0 0,0 0 1,1 0-1,-1 1 135,26-11 1,5-3-47,5 4 0,-3 0-112,3 0 0,-5 4 52,-5-5 1,-9 7-78,-10-2 1,-4-2 213,-5 2 1,1 0-55,-5 5 1,-6 0 7,-4 0 0,-2 1 10,1 4 1,-2 1 1197,-7 3-1184,0 3 0,-4-4 623,-1 6-458,-5 0-5,2 0-161,-6 0 0,0-2 85,0-2-79,0 2 9,0-4 19,0 6 24,0 0-79,6 0 0,1 6 66,2 4 1,4 1-55,-4-2 0,4 4 26,1-4-17,6 4 18,-4 1 0,11 0 6,-3 1 0,0 0-8,4 4 0,-4-1 5,4 5 0,1-4-20,-6 5 0,4-5-7,2 5 0,-1-2 73,0 1 1,2 4 6,4-3 1,2-2 113,7 2-163,-1 0 8,-5-2 1,4 3 9,-3-6 1,-4 6 6,-1-1 0,-3-2 9,-1 2 1,-1-1-31,1 6 1,-6-1-11,1 1 1,-5-1-24,5 0 1,-5-4 37,5 0 0,-6-7-71,6 2 0,-5 2-26,5-2 0,0 0-141,4-5 0,-6-5-73,-3 1 0,0-1-305,-5 6 1,2-1-416,-11 0 976,-1 0 0,-10 7 0,-2 1 0</inkml:trace>
  <inkml:trace contextRef="#ctx0" brushRef="#br0">20574 15453 8011,'-23'0'947,"3"-6"-359,6 4-283,6-4 1,3 6-445,10 0 138,3 0 20,12 0 0,4-6 7,9-4 1,10-4 211,9-5 1,19-3-63,-34 8 0,2 0 0,8-3 0,1-1-315,-3-1 0,0 0 0,1-1 1,1-1 198,-4 0 0,-1-1 0,1 1 0,1-1-31,1 1 0,0 0 0,1-1 0,0 1-2,1 0 1,0 0 0,-3 2 0,-2 1-69,-4 1 1,0 1 0,28-14-317,-4 2 0,-4-1 143,-1 1 1,-8 7-203,-7 7 1,-5 6-1036,-9 8 1451,-6 0 0,-1 0 0,-7 0 0</inkml:trace>
  <inkml:trace contextRef="#ctx0" brushRef="#br0">24810 2843 7913,'0'-14'-385,"-6"0"1,5 0 616,-4-1 1,3 6-2,2-1 322,0 7 674,0-9-628,0 10-193,0-4-229,0 6 0,0 8 447,0 6-406,0 6-129,0 9 0,0 6-43,0 3 0,-5-2-29,1 2 1,-1-2-215,5 2 1,0-3-118,0-7 1,0 1-385,0-1 0,0-6-707,0-3 679,0-3 405,0-2 0,-2-6-489,-2-3 810,2-4 0,-11-7 0,6-2 0</inkml:trace>
  <inkml:trace contextRef="#ctx0" brushRef="#br0">24611 3085 7913,'0'8'0,"-4"6"806,-1 0-294,0 1-311,5 11 0,0-8-6,0 5 1,5 1 21,0 5 1,6-3-14,-2-2 1,4 1 94,1-6 0,2 0 0,3-4 1,-3-6 127,3 0-209,-4-5-41,6 2 0,-5-6 198,3 0-157,-4 0-107,0 0 0,4-8-23,0-6 1,-1-2-59,-3-8 0,-1-6-261,0-8 1,0-1 99,1 1 1,-6-3-147,1 3 0,-1-3-1476,5-2 779,0 7 974,-6-5 0,11 5 0,-3-7 0</inkml:trace>
  <inkml:trace contextRef="#ctx0" brushRef="#br0">24043 3895 7948,'-18'0'319,"4"0"-224,9 0-550,5 0 51,15 0 0,2 0 399,7 0 0,4-1 405,5-4 0,2-4-64,-2-10-223,3-4-148,1-5 1,2 4-208,-6 1 1,-4 10-75,-5-1 0,-13 7 316,-2-2 0,-6 6 0,-3-4 0</inkml:trace>
  <inkml:trace contextRef="#ctx0" brushRef="#br0">23957 3981 7948,'15'0'-269,"-3"6"-69,-2 3 1,2 6 940,-2 4-140,-4-4-214,7 12 0,-12 0-92,4 6 1,-5 11-23,-5-1 1,2 3-100,-6-3 1,-1-1 32,-4 1 1,0 4-180,0 1 1,-4-3 23,4-7 0,-3 2-180,7-7 0,-1-1-627,2-9 460,2-2 121,7-13 312,0-2 0,0-6 0,0 0 0</inkml:trace>
  <inkml:trace contextRef="#ctx0" brushRef="#br0">24512 3952 7991,'-14'0'81,"-5"3"41,0 7 0,-7 1-479,3 13 0,-9-5 60,-1 4 0,-5 6 292,5 4 72,-7 0-83,10-5 0,-8-5-12,10-5 0,-4-2-161,9-2-5,2-6-6,1-1 101,12-7 0,8 0 148,9 0 1,4 0-134,1 0 1,5 1 445,0 4-185,0-3-5,-5 10 0,0-2 22,1 9 1,-6-4-32,1 4 0,-7 4 91,1 0 1,-2 4-137,-2 2 0,0-6-210,0 1 0,-5-7 75,1 2-746,-1-3 253,-1-2 249,4-6 0,-4-8-299,6-9 560,0-10 0,0-3 0,0-7 0</inkml:trace>
  <inkml:trace contextRef="#ctx0" brushRef="#br0">24284 4251 7991,'19'-22'-1097,"0"3"549,7-3 607,-4 6 1,5-5 516,-4 7 1,2 1-301,-6 4 1,0 3-48,-4 6 0,-3 1-116,-2 4 1,-4 9-180,-6 10 0,-6 3 27,-4 1-27,-2 0 174,-3 1 0,1-1-462,0 1 0,0-1 38,0 1 1,-2-2-173,-3-4 0,3 1 488,-3-10 0,3 10 0,2-8 0</inkml:trace>
  <inkml:trace contextRef="#ctx0" brushRef="#br0">24199 4436 7991,'14'-7'-243,"2"-1"-68,3-6 0,-2 0 210,7 0 1,0-1 46,4 1 1,-1 0-87,-3 0 105,3 6-17,-12-5 5,6 12 12,-7-12 24,-6 11 0,-5-2-3,-12 8 1,-2 4 15,-13 7 0,-3 5 5,-1 4 1,-9 3 2,9 1 1,1 1 5,3-1 0,2-1 470,-1-3-210,2 2-118,13-10 0,-3 0 235,6-7-128,1-5-158,10 2 1,2-6-121,6 0 1,7-11-41,2-3 0,4-5-238,2 0 1,4-3 116,0-7 1,0 7 173,-4 3 0,-7-3 0,-2 0 0</inkml:trace>
  <inkml:trace contextRef="#ctx0" brushRef="#br0">24327 4478 7991,'8'14'29,"-3"1"1,1 0 156,-1 4 0,-1 2-3,-4 3 0,0 2 59,0-2 1,0 3 34,0 1 1,0-1-283,0-3 0,0 1-25,0-6 1,0 0-360,0-5 269,0 1-171,0-8 1,-1 5-663,-4-8 415,4 1-141,-12-5 679,5-6 0,-6-9 0,0-7 0</inkml:trace>
  <inkml:trace contextRef="#ctx0" brushRef="#br0">24256 4691 7991,'-13'2'107,"4"3"1,-4 3 242,4 6 1,-4 5-222,-1 0 0,-5 4-138,0-4 1,-5 5-836,5-5 435,0-6 280,5-1 1,5-5-747,-1 2 875,7-3 0,-10-6 0,5 0 0</inkml:trace>
  <inkml:trace contextRef="#ctx0" brushRef="#br0">24370 4649 7991,'23'0'0,"1"0"0,-2 0 235,2 0 0,1 0 377,-6 0 0,5 5-515,-5-1 0,0 6-481,-5-6 0,0 1-1032,0-5 685,1 0 308,-1 0 423,-6 0 0,4-6 0,-4-2 0</inkml:trace>
  <inkml:trace contextRef="#ctx0" brushRef="#br0">24853 3981 8162,'0'19'1089,"0"0"-875,0-1-53,0 3 0,-5 1 60,1 7 0,-7 1-85,1 3 0,-7-2-118,-2 7 1,0-1 75,5 0 0,-1 5-161,1-5 0,6-2 83,3-2 0,4-3-142,1-1 1,1-7-18,4-3 0,3-3 95,6-2 0,5-5-65,0 1 0,5-2 65,-5 1 1,5 2-116,-5-6 0,4 1-5,-4-1 0,5-2-206,-5 7 0,0-7-21,-5 2 1,-6-2-778,-3 2 1172,-4-4 0,-1-1 0,0-8 0</inkml:trace>
  <inkml:trace contextRef="#ctx0" brushRef="#br0">24910 4251 7880,'0'22'-18,"-6"6"59,-4 1 0,-3 1 19,-1 8 1,-2-7-253,-2 2 1,2 2-120,-3-2 217,-3 0 56,0-4 1,-2-2 37,0-4 0,0 4 0,-4-5 0</inkml:trace>
  <inkml:trace contextRef="#ctx0" brushRef="#br0">24526 4578 7880,'14'-22'0,"0"1"0,1 7 0,5 0 316,4-1 0,3 1-252,1 0 1,5 0 24,1 0 0,-1-7-16,-5-3 0,1 2-4,-1-2 0,-1 6 4,-3-6 0,-4 5 39,-6-5-112,1 7 0,5-10 0,2 5 0</inkml:trace>
  <inkml:trace contextRef="#ctx0" brushRef="#br0">25109 3938 7880,'9'0'-182,"1"0"0,-7 0 184,3 0 1,-1 6 719,0 4-288,0 2-259,-5 3 1,-7-1-17,-2 0 1,-4 2-39,-1 3 1,-5-3-6,0 3 1,-1 1-38,1-1 0,3 2-147,-3-2 1,3-4-532,2 4 342,6-3 175,2-2 1,6-4-406,0-1 270,0-6 69,6 4 0,7-7-90,5 0 0,8-7 18,-3-2 1,9-10-103,1-5 0,5-3-82,-5-1 404,0 0 0,2-1 0,2 1 0</inkml:trace>
  <inkml:trace contextRef="#ctx0" brushRef="#br0">25365 3938 7880,'0'-6'227,"0"6"0,-6 12 85,-4 12 0,-7 4 146,-2 6 0,-2-3-219,2 7 0,2-5-76,-7 5 1,2-2-1033,-2 2 473,4-3 376,-1-6 0,6-3 20,-4-2 0,-4 3 0,1-5 0</inkml:trace>
  <inkml:trace contextRef="#ctx0" brushRef="#br0">24995 4350 8000,'0'21'0,"0"2"0,0 4 51,0 2 1,0 1 104,0 3 1,-5-3-94,1 3 1,-1 0 68,5-4 1,-2 2-248,-2-7 1,2-3 45,-3-3 1,4-2-412,1-2-19,0-6 20,-7-1 1,6-14 228,-4-2 1,4-5 249,1-5 0,0-3 0,0-7 0,0 7 0,0-5 0,4 10-2,1-7-117,6 7 281,-3-4 0,6 4 354,0 3 0,5-4-247,0 9 0,7 1 84,-3-2 0,4 6-92,2-6 0,-1 7-99,0-2 1,-4-1 134,0 1-66,-7 1 7,-3 4-239,-1 0-126,-11 6 143,4 8 0,-14 3-129,-6 7 1,-7 0 81,-7 4 1,-5 5-89,0 1 1,-5-1 108,4-5 1,3-6-153,7-3 0,8-3-290,7-2 177,6-6 7,-4-1 268,20-7 0,3-7 0,12-1 0</inkml:trace>
  <inkml:trace contextRef="#ctx0" brushRef="#br0">25450 3853 7994,'2'20'-151,"3"4"0,-4 7 547,4 3 0,-4 10-235,-1-1 1,0 2-78,0-2 1,0 4-17,0 1 0,0 4-139,0-5 1,0 2 64,0-1 1,0-9-180,0 4 1,0-15-510,0 1 341,0-10-44,-6-5 0,5-9 97,-4-10 1,3-11 299,2-12 0,0-7 0,0-8 0</inkml:trace>
  <inkml:trace contextRef="#ctx0" brushRef="#br0">25550 3924 7994,'28'-29'0,"1"1"0,-1-1-248,0 1 0,6 4-312,-1 1 1,5 5 464,-5-1 1,0 3 354,-4 2 0,-1 2-16,0 2 0,-5 4-119,-5 6 1,-6 0-68,-3 0 0,-4 1-6,4 4 1,-6-2-87,2 7 1,1-1 91,-1 5 1,0 1-115,-5-1 0,0 2 70,0 3 1,5 0-13,-1 9 1,1-1 189,-5 11 0,5 4-104,0 6 1,-1 10 71,-4-1 1,0 3-96,0-3 1,-1 11-251,-4 3 0,3 2 225,-2-7 1,2-4-151,2-10 0,0-5 12,0-9 0,-5-5 84,1-9 0,-1-8-136,5-7 88,0-6-160,-6-3 0,-2-9-172,-7-10 1,0 2-471,-4-7 864,3 0 0,-5 2 0,7 2 0</inkml:trace>
  <inkml:trace contextRef="#ctx0" brushRef="#br0">25720 3853 7986,'15'6'-296,"-6"7"-38,1 6 1,-7 6 222,1-1 0,-4 2 160,-4 3 1,-9 1 109,-6 3 1,-6-3-94,1 3 0,-3-8 6,-1-1 1,4-2-56,0 2 0,5-4-1,-4-5 0,5-3 16,-1-2 9,4-4-269,0-6 1,8-11 65,2-3 1,5-8-66,5 3 1,2-6 11,8 1 1,5 2 122,4-2 1,3 7 98,1-2 1,7 4-42,3 6 1,-3-2 47,-2 6 0,0-4-14,-5 4 0,2 0 293,-11 5 1,-4 2-69,-6 3 0,-6 2 83,2 8 0,-7 0-73,-7 4 1,-2-1-124,-13 6 1,-1-2-16,-8 1 0,3 3-92,-4-7 1,4 4 73,2-4 1,1 0-105,3-5-210,4 1 77,6-8-118,6 0 167,2-7 1,12 0 30,3 0 1,6-5 21,3 0 0,5-6 15,5 2 0,-4 2-4,-1 3 0,-5 2 45,1 2-44,-3 0 0,-9 2 60,-2 2 1,-10 4-38,-4 7 1,-8-1 114,-2 0 1,-2 0-54,2 0 0,3 1 99,-3-1 1,8-6-6,2-3 30,6 2-38,-4-5-91,7 4 27,7-6 1,1 0-118,6 0 0,6 0 73,4 0 0,1 0-58,-1 0 0,1 2 47,-6 3 0,-1 3-18,-9 6 0,-3 0 22,-6 0 0,0 7 1,0 2 1,-7 0 85,-8 0 0,1 1 196,-5 4 1,-1-1-5,1-3 1,0-2-104,4-3 1,8-8 53,2 3-187,3-9 0,5 1-7,7-6 0,10-6-61,14-4 0,5-7-258,-1-2 0,3-6-403,2 1 0,-5 4 312,0 1 0,-8 3-714,-2 2 1076,0-1 0,-12-5 0,5-2 0</inkml:trace>
  <inkml:trace contextRef="#ctx0" brushRef="#br0">26289 3725 7978,'0'-10'0,"0"1"0,0 4-118,0-4 1,2 5-177,2 0 0,0 4 873,5 4-282,0 4 0,4 19-75,-3 6 1,-4 7-47,-6 2 0,0 1 8,0 0 1,-2 4-37,-2 1 0,-3-1-204,-2-4 1,-4-1 54,4 1 0,-4-1-62,-1 1 1,0-2-64,-1-3 1,1 0-208,0-10 1,4 2-190,1-11 1,6 0 194,-2-4 1,4-6-124,1 1 1,-2-7 449,-3 1 0,4-8 0,-6-4 0</inkml:trace>
  <inkml:trace contextRef="#ctx0" brushRef="#br0">26346 4023 7978,'14'-14'0,"0"-5"-167,1 0 1,4-5-317,-1 5 1,8-6 304,-3 2 1,9-6 272,1-4 0,0 3-277,-4-3 1,-5 3 181,-1 1 0,-12 7 0,8-5 0,-11 5 0</inkml:trace>
  <inkml:trace contextRef="#ctx0" brushRef="#br0">26602 3440 7978,'0'15'-246,"0"0"-61,0 4 1,5 8 259,-1 6 1,1 7 65,-5-2 1,-2 3-91,-2 1 1,-4 1-169,-6 0 0,-1-5 239,1 0 0,-6-7 0,-2 4 0</inkml:trace>
  <inkml:trace contextRef="#ctx0" brushRef="#br0">26303 4194 7978,'14'8'-193,"1"-4"1,0-2 32,4-2 0,2-6 94,3-4 1,7-4 66,-2-5 1,-2 2 16,-4-7 0,-1 7-22,2-2 1,-5 3-2,-9 2 377,2-1-298,-10 8 0,4 2 70,-6 10 1,0 9 23,0 9 0,-6 9 134,-4 1 1,2 7-170,-1-2 1,6 3-29,-2 1 1,3-4-39,2 0 1,0-6-5,0 1 1,2-9-392,3-5 1,-2-5 167,6-5 0,-4-2-201,5-7 0,-3-2-31,3-3 1,1-9 391,-6-10 0,6-2 0,-3-3 0</inkml:trace>
  <inkml:trace contextRef="#ctx0" brushRef="#br0">26815 3597 7978,'14'0'50,"1"0"1,-6 3 148,0 6 0,-1 2-68,2 13 1,-4 6-1,-6 8 0,0 3-132,0 2 0,0-2 97,0-3 1,-6-2-111,-4-3 0,2-7 4,-1 2 0,4-9-212,-4 0 1,4-10-40,-4-4 0,4-3 100,-5-2 0,7-2-74,-2-3 0,-1-3 47,1-6 1,1-6 108,4-4 0,0-3-2,0-1 1,6-5 14,3-1 0,10-4 26,5 5 0,5 2 103,4 7 0,3 0 21,7 10 0,-5-3-70,0 7 0,-2 4 113,2 1 1,-3 4 1,-7 1 0,-6 1-37,-3 4 0,-3 3 34,-2 6 0,-6 0 123,-3 0 0,-5 7-111,-5 3 0,-8 3-42,-6 1 0,-6 0-187,1 1 1,-7-1 123,-2 1 1,-1-2-114,6-4 0,0-2 71,-1-7 0,7-6-200,3-3 33,3-4 112,8-1 84,2 0 0,9 0 142,7 0 1,1 0-105,12 0 0,-4 0-24,5 0 1,-2-6-145,2-4 1,1 3 26,-6-3 0,0 1-483,-5-6 121,-6 1 54,5 0 1,-13 1-28,0 4 418,-6-4 0,-9 5 0,1-6 0,0 5 0,0-1 0,-1 1 2,1 1 68,0-5 1,6 18 100,3 0 1,4 12 215,1 7 1,5 4-63,-1 5 0,3 4 112,-3 5 0,-2 1-133,3 0 1,-4-1-5,-1 1 1,0-5-311,0 0 0,-4-2-24,-1 2 0,-5 1-197,6-5 1,-8-1 65,3-5 1,-4-6-64,-1-3 0,0-8 44,0-1 1,-1-7 66,1 2 1,2-5 5,2-5 1,-2-5 3,2-8 1,4 0 186,1-6 0,3 1-71,2-6 1,7 1 17,2-1 1,10 7-11,5 3 1,-2 4 13,2 0 0,-2 3 16,1 2 1,3 4 98,-7 6 0,4 0-53,-4 0 1,-4 0-60,-6 0 1,-1 2 178,1 2-96,-2 4 0,-7 6 155,0 1 1,-7 5-81,-2 4 0,-4-2 204,-1 2 1,1-2-136,4 1 1,-2 3 118,6-7 0,0 0-172,5-5 1,2-2 43,3-2 1,4-4-717,10-6 0,3-1-108,7-4 1,-1-8-395,1-6 0,4-9 966,0 4 0,6-12 0,-2 6 0</inkml:trace>
  <inkml:trace contextRef="#ctx0" brushRef="#br0">27697 3625 7602,'0'-14'-763,"0"0"540,0 0 272,0-1-39,0 1 1,0 8-1,0 6 1,0 8 606,0 11 0,4 11-232,1 12 1,0 4 94,-5 11 0,0 1-161,0 9 1,0-4-285,0-6 0,-2-2-39,-2-3 0,0-3-248,-5-6 0,4-7 52,-4-3 1,-1-9-98,-4-5 0,4-5 21,1-4 1,4-4 81,-4-6 0,1-2-94,-2-2 1,4-11-76,6-8 1,2-6-330,2-4 692,4-3 0,7-13 0,-1-2 0</inkml:trace>
  <inkml:trace contextRef="#ctx0" brushRef="#br0">27839 3654 7941,'14'-19'-56,"0"0"1,0 0-2,1 5 1,-6-1 132,1 1 1,4 0-77,5 0 0,1-1 71,-1 1 1,-3 0-93,3 0 1,-3 6 31,-2 3 1,0 5 61,0 5 0,-1 9-10,-3 10 1,-3 9 91,-2 5 0,-3 6-42,3 8 1,-4 2-60,-1 12 1,0 1-102,0 4 1,0-11 41,0-3 1,0-7-162,0-2 1,0-3-95,0-11 0,0-3 52,0-7 0,-6-4 120,-4-5 1,-2-3-127,-3-2 0,0 1-183,-4-7 1,1 1 396,-5-5 0,-1-12 0,-4-4 0</inkml:trace>
  <inkml:trace contextRef="#ctx0" brushRef="#br0">27668 4109 7941,'22'-15'-134,"5"1"67,-3 0 1,4 0-28,5-1 0,-3 1-181,4 0 0,-1 0 294,-5 0 0,4-1-31,-8 1 0,-9 5 218,0-1-302,-11 7 1,1-2-7,-10 10 0,-4 3 60,-10 6 1,-2 2-4,-2 3 1,-4-2 120,3 7 1,2-2-77,-2 2 1,2 3 114,-2-4 0,5 3-15,10-3 1,3 3 343,6-7-433,0-1 1,11-10 15,3-3 1,10-3-34,-1-2 0,4-7-143,2-2 0,-2-5 47,-4-5 0,4 3 95,-3-3 0,-4 3-623,-1 2 630,-9 0 0,-4 0 0,-6-1 0</inkml:trace>
  <inkml:trace contextRef="#ctx0" brushRef="#br0">27853 3696 7741,'8'14'-300,"-3"1"1,1 5 299,-1 4 0,-1 14 558,-4 4 0,5 11-171,0-1 1,0 3-146,-5 2 1,-5 0-69,0 0 1,0-2 11,5-3 0,-4 2-189,-1-7 0,0-1-275,5-8 1,2-3 129,3-7 1,-4-11-125,4-2 0,3-11-469,1 1 1,4-14 740,1-6 0,0-21 0,1-2 0</inkml:trace>
  <inkml:trace contextRef="#ctx0" brushRef="#br0">28493 3554 7949,'14'0'0,"0"0"0,0 0 20,1 0 1,-1 0 193,0 0 1,5 0-327,0 0 0,0 5-212,-5 0-141,0 6 394,-6-3 0,-3 6 44,-10 0 0,-4 2 7,-10 3 0,-3-2-22,-7 7 1,6-5-105,-1 4 1,0 0 72,-4 0 1,1 3 233,3-8 1,4 1-1,5-4 0,8-6 230,2 1-358,3-7 0,4 3 9,3-6 1,4 0-20,10 0 0,2-1-17,2-4 0,4 2-73,-3-7 1,1 2 110,-1-1 1,1 1-127,-6 3 0,0 4 65,-5-4-31,0 3 62,-6 2 1,-12 7 5,-11 2 1,-8 5 37,-1 5 1,-3-1 9,-1 5 0,-1 1-44,1 4 1,-1-4 1,1 0 1,4-7-36,1 2 1,7-3 34,2-2-5,6 0-59,8-6 1,11-1-15,3-7 0,10 0 43,-1 0 0,4-2 4,2-3 1,-1 2-39,0-6 0,1 1 33,-1-2 0,5-1-201,1 6 0,-3-6 115,-7 2 0,-4 3-91,-5 1 0,-6-1-29,1 1 0,-9-2 216,-1 3 0,-12 2 0,-11-4 0</inkml:trace>
  <inkml:trace contextRef="#ctx0" brushRef="#br0">28564 3497 7949,'5'35'1,"-1"3"0,1 14 27,-5 5 1,-5 14 263,1 0 0,-6 8-267,5-3 0,-4-2 180,4-8 1,0-1-191,5-3 0,0-8-103,0 2 1,0-8 237,0-1 0,2-9-564,3-5 1,-4-9 203,4-5-517,-3-10 320,-2-2 0,0-9-534,0-3 1044,0-9 0,-7-14 0,-1-9 0</inkml:trace>
  <inkml:trace contextRef="#ctx0" brushRef="#br0">28507 4180 7949,'-2'19'163,"-2"0"0,-4 6-213,-6-1 1,-1 2-132,1 3 0,-5-2 68,0-4 0,-4 3-201,4-7 1,0 0-299,4-5 60,1-6 552,0 4 0,0-10 0,0 4 0</inkml:trace>
  <inkml:trace contextRef="#ctx0" brushRef="#br0">28407 4393 7944,'27'-14'-291,"-3"-1"0,3 1 116,-3 0 1,2 5 721,3-1 1,1 7-263,3-2 0,2-1-298,3 1 0,3 0 34,-3 5 0,-5 0-333,-5 0 312,1 0 0,-7-6 0,6-2 0</inkml:trace>
  <inkml:trace contextRef="#ctx0" brushRef="#br0">28905 3526 7957,'10'-5'-84,"-1"0"0,1 0-133,4 5 0,5 0 253,0 0 0,0 7-32,-5 2 1,-2 9 3,-2 1 1,1 4-84,-6-4 0,-2 5-163,-8-5 0,-3 6 184,-6-1 1,-8 3-10,-6 1 0,-1 1-95,-4-1 1,3-4 57,1-1 1,6-7-28,-1-2 1,7-6 126,-2-8 0,9 0 24,4 0 1,14-4 60,6-1 1,7-5-10,7 6 1,0-1 202,1 5 1,-5 6 0,-1 4 1,-5 4-134,1 5 1,-4-3 1,0 3 0,-6 3 6,1 1 1,-7-2-21,1-2 0,-2 1-101,-2-1 1,5 0-177,0-4 1,-1-1-181,-4 0-39,0 0 1,-1-1-459,-4-4 819,3-2 0,-4-7 0,6 0 0</inkml:trace>
  <inkml:trace contextRef="#ctx0" brushRef="#br0">29204 3910 7957,'34'-21'-339,"1"0"360,3-2 0,-2-3 38,-2 8 1,-6-6 117,0 5 1,-1 0-600,-8 5-26,0-1 80,-11 1 0,-5 2 368,-12 2 0,-7-2 0,-12 4 0</inkml:trace>
  <inkml:trace contextRef="#ctx0" brushRef="#br0">29218 3511 7957,'14'0'0,"5"2"0,0 3 0,0 11 65,-5 12 0,0 4 232,1 10 1,-7 9 112,-4 10 0,-2 6-272,-2-6 0,0 3 97,0-3 0,-5-2-99,0 2 1,-4-7-102,4-2 0,-4-11-109,4 2 1,0-10 70,5 0 0,0-9-631,0-5 1,2-10 314,3-4 0,2-10 319,8-4 0,5-17 0,2-4 0</inkml:trace>
  <inkml:trace contextRef="#ctx0" brushRef="#br0">29716 3256 7930,'7'0'-1024,"0"0"629,-7 6 1,-5 8 353,0 10 1,-6 1-53,2-1 1,-2 3 263,1-4 1,-1 3-29,6-3 0,1-2 95,4-7-246,0 0 0,1-1 7,4-4 0,3-4-58,6-10 1,5-3-36,0-6 0,5 0-76,-5 0 1,4 0 75,-4-1 1,0 1 218,-5 0-145,1 6 0,-3 0-22,-2 3 36,-4 4 141,-19 7 0,6 4-25,-8 9 1,1-5 446,5-5-138,2 4-167,1-5-212,6 0 0,2-2 45,2-6 0,4 0-4,6 0 1,5 0 7,0 0 1,2 0-24,-2 0 1,-3 0-64,3 0 0,-4 2-110,0 2 0,-7 0-205,-4 5 0,-2-4 144,-2 4 0,-6 1-316,-4 4 0,-9-1 484,-5-4 0,-9 10 0,-3-3 0</inkml:trace>
  <inkml:trace contextRef="#ctx0" brushRef="#br0">29716 3568 7930,'4'10'0,"1"-1"0,6 5-92,-1 5 0,-4 8-121,-1 2 0,1 1 270,-1 8 1,-1-5 68,-4 5 0,-1-7-151,-4 3 0,3-6 85,-2-4 1,-3-4-95,3-6-7,-1 1 1,3-3-316,-2-2 201,2-4 1,-4-12-137,6-4 0,1-9 96,4-4 1,-2-4 194,7-2 0,-2-1 0,1-3 0,4 3 0,-4-3 0,4 4 0,1 6 0,0 2-29,0 7 1,1 0 71,-1 0 62,0 6 1,-4 3 123,-1 10 0,-6 3-49,2 6 0,-10 2-148,-4 3 1,-9-2-63,-1 7 1,-1-2 80,1 1 1,3 4-181,-3-3 1,3-3 59,2-2 0,5-8-172,-1-2 191,7-6 21,-3 4 1,7-9 38,4-3 0,5-3 90,8-6 1,0 0-69,6 0 0,-1 1-18,6 4 1,-4-4 65,3 3 0,-4 4-53,5 1 0,-3 4 44,-7 1-92,0 0 2,-11 0 0,-3 6 12,-10 4 0,-9 7 15,-10 2 1,-7 5 25,-2-5 0,-7 6-26,2-1 1,2 2-92,-2 3 1,6-5 58,-1-1 0,9-5-4,5 1 0,5-4 89,5 0 1,2-6 3,7 1 1,2-7-21,3 1 0,4-2 93,10-2 1,3-5 68,7 1 1,5-8-56,4 3 0,5-4-41,4-1 1,-1 0-77,6 0 1,-7-1-114,-3 1 0,-2 0-45,-12 0 1,2 4-691,-11 1 556,-6 6 1,-8-4-188,-10 7 444,-3 0 0,-19 7 0,-3 1 0</inkml:trace>
  <inkml:trace contextRef="#ctx0" brushRef="#br0">29801 4066 7930,'0'14'53,"0"0"0,0 2-100,0 3 1,-2 3-311,-2 7 1,-4-6 207,-7 1 1,1-5-9,0 5 1,1-7 30,4 2 0,-4-8-328,4-1 454,2-7 0,-5 3 0,4-6 0</inkml:trace>
  <inkml:trace contextRef="#ctx0" brushRef="#br0">30057 3952 7930,'19'0'297,"0"0"0,-5 2-128,-5 2 0,-5 9-129,0 6 1,-4 13 245,-4 1 1,0 2 146,-5 3 0,-1-1 59,-4 6 1,5 4-118,-1 1 0,7 1-577,-2-2 0,4-4 217,1-1 1,1-5-1036,4-9 1,3-1 360,6-3 0,-4-5 78,-1-10 1,-4 2 580,4-6 0,-5 6 0,2-3 0</inkml:trace>
  <inkml:trace contextRef="#ctx0" brushRef="#br0">30625 3256 7952,'10'14'-51,"-1"0"0,-4 8-102,5 7 0,-7 5 47,2 9 0,-4-5 77,-1 0 1,-5-5-89,1 5 1,-7-7 81,1 3 0,-3-11-247,-1-4 0,-5-3 90,0-2 1,-1-1 191,1-4 0,3-2 0,-11-7 0,5 0 0</inkml:trace>
  <inkml:trace contextRef="#ctx0" brushRef="#br0">30412 3526 7565,'7'-8'-871,"-4"-3"726,6 6 0,2 0 145,8 5 0,-1 2 0,5 3 0,3 2 0,7 8 0,-2-6 0,7 1 0,-1-7 0,0 2 0,5-4 0,-5-1 0,-3 0 0,-6 0 0,-1-1 0,-8-4 0,0 2 0,-5-7 0,-6 7 375,-2-3 0,-14 7-170,-6 4 0,-8 3-153,-11 6 1,0 2-37,-10 3 1,2 3 107,-11 6 1,1 1-95,-1-1 1,3 5 64,7 1 1,5-1-32,4-5 0,11-4 18,8 0 1,1-12-67,8 2-143,1-2 1,11-5 39,8-2 0,5-10 108,9-4 1,5-4 11,4-1 1,5 0-44,4 0 1,-2-4-6,2 4 0,-8-3 17,-1 7 1,-6 2 20,1-1 0,-4 6 76,-6-2 0,-7 10 129,-6 4 0,-7 10 162,1 5 1,-2 7-114,-2 3 0,-2 5-149,-2-1 1,-3 3 14,-2 2 0,-2-5-182,6 0 1,-4-7-207,4 2 0,-1-9-461,1-5 0,3-3 240,-2-2 1,-4-6-274,-2-3 0,-2-4 739,-3-1 0,-5-12 0,-2-4 0</inkml:trace>
  <inkml:trace contextRef="#ctx0" brushRef="#br0">30512 4123 7950,'30'-7'-340,"3"-2"0,-3 1 136,3-1 0,2 1-141,-2-2 1,0-1 306,-4 6 0,-7 1 93,-3 4-26,-10 0 0,-2 1-20,-7 4 1,-8 3 76,-7 6 1,-10 7-109,-8 2 0,-8-1 98,-2 2 1,1 0-35,-6 4 0,10-4 138,5 0 1,5-7-102,4 2 1,5 2 135,10-3 0,-3-3-85,8-6 1,1-1 157,7 2 1,6-4-31,9-6 0,4 0-117,11 0 1,4-6-49,9-4 1,3-3 67,7-1 0,-1 0-628,-4 0 224,3-7 1,-4 5-1,5-4 1</inkml:trace>
  <inkml:trace contextRef="#ctx0" brushRef="#br0">24924 5260 8073,'-8'-28'-188,"2"1"-34,6 3 1,-2 5 548,-2 10 750,2 2-1056,-4 7-57,12 13 1,-3 1 75,7 10 0,-1 1-45,5-6 1,2 0-59,3-5 0,3-1-244,7-4 0,-1-2-169,1-7 0,-6 0 202,1 0 0,0-11-6,4-4 0,-6-2 280,-3 3 0,-3-7 0,-2-1 0</inkml:trace>
  <inkml:trace contextRef="#ctx0" brushRef="#br0">25208 5260 8052,'-15'22'0,"-4"-3"0,1 2-146,-5-2 1,4-4-126,-5 0 0,0-9 266,-4 8 1,4-3 147,0 3 1,6-4-70,-6-1 1,6-5-148,0 0 456,2 4-176,8-6-142,1 4 1,14-6 15,2 0 0,13 0-11,12 0 1,5-1-54,18-4 0,-2 2-110,12-7 0,-6 1-206,6-6 1,-9 1-51,-1 0 0,-2 0-84,-7 0 0,-4-1 154,-11 1 1,-6 6 278,-13 4 0,-6 2 0,-2 2 0</inkml:trace>
  <inkml:trace contextRef="#ctx0" brushRef="#br0">24896 5573 7723,'9'0'-425,"1"0"0,-2 8 525,1 6 1,4 8 177,-4 11 1,-3 4-121,-1 5 1,-3-1-77,-2-3 1,0 2 16,0-7 1,0 0-10,0-5 1,0-1-43,0-3 0,-2-3-181,-3-7 111,4-6-150,-12-2 1,10-12-57,-6-4 0,5-7 72,0-2 0,2-8-180,2-1 0,0-1 74,0-4 0,0-2 141,0 2 1,2 1 156,2 9 1,4-3 34,7 8 0,-1 5 34,0 8 1,2 5 214,3 5 1,-2 8-35,7 5 0,-7 8-34,2-3 1,2 0 26,-2 0 0,-5-4-98,-5 5 1,-5-7-98,0 2 1,3-3 10,-3-2 0,1-4 53,-5-1-3,0-6-176,-6 4 1,-1-9-373,-2-3 0,-4-1 167,4-3 1,1-9-321,-2 4 266,7-3-107,-3 2 252,6 1 1,0 5 75,0-1 1,6 7 149,4-2 1,2 10-133,3 5 0,-1 2 161,0 2 1,0 1 50,1-1 0,-6-5-26,0 1 0,-4-7 0,5 2-164,-7-4 9,3-1 1,-6-6-73,0-4 0,5-4-208,0-5 0,1 2 162,-1-7 0,-2 1-86,6-6 1,-4-4 78,5 0 0,-1-5 145,5 5 0,-1 1 0,-4 8 0,4 1 89,-4 8 0,-1 0 97,2 10 0,-2 3-77,1 12 0,4 1 148,-4 13 0,-1 4 148,2 5 0,-6 0-59,6-4 0,-5-1-186,4 1 0,-6-1 25,2 1 1,1-3-200,-1-2 0,5 1 43,-6-6 1,1 5-60,-5-5 0,2 6 89,2-1 1,-2-2-38,3 2 1,-4-5-4,-1 4 0,-4-4-8,-1 5 0,-5-7-157,6 2 7,-7-3 0,7-8-452,-5-3 341,-1-4 1,1-9-133,-1-6 0,7-6 107,-1-9 0,2-1 275,2-3 0,0-3 0,0-7 0</inkml:trace>
  <inkml:trace contextRef="#ctx0" brushRef="#br0">25905 5374 8013,'29'-22'0,"-6"6"-447,1 6 0,-7 6 231,2-6 0,-3 7 171,-2-2 1,-6 5-122,-3 5 1,1-2 165,-1 7 0,0-6 0,-5 6 0,-7-1 0,0 6 0</inkml:trace>
  <inkml:trace contextRef="#ctx0" brushRef="#br0">26204 5175 7969,'-10'0'-1433,"1"0"1031,6 0 411,-4 0 412,7 0 1297,0 0-1469,0 6-51,0-4-24,0 10-40,0-10-27,0 4 145,0-6 769,0 0-937,0-6-214,0 4-165,0-4 89,0 6-136,0-6 129,0 4 1,2-4-497,3 6 191,-4 0 102,6 0 74,-7 0 110,0 0 0,-7 6 0,-1 2 0</inkml:trace>
  <inkml:trace contextRef="#ctx0" brushRef="#br0">25976 5289 7924,'0'-8'12,"0"1"0,0 9 114,0 3 0,0 3-36,0 6 0,5 0 18,0 0 0,4 0-75,-4 1 1,4-1 168,-4 0-404,6 0 1,-4 0-10,2 1-497,-3-7 84,-6 4-152,0-10 776,0 4 0,0-6 0,-6 6 0,-2 2 0</inkml:trace>
  <inkml:trace contextRef="#ctx0" brushRef="#br0">26161 5360 7924,'-9'0'-72,"-1"0"56,7 0 290,-10 0 91,12 0-197,-6 0 0,9-5 59,3 0 0,3-6-193,6 2 1,6-4-13,4-1 1,3-5-15,1 0 1,1-5-23,-1 5 0,-6 0-311,-3 5 1,-4 0-224,-6 0 4,4 6 0,-18 1 544,0 7 0,-19 7 0,-6 1 0</inkml:trace>
  <inkml:trace contextRef="#ctx0" brushRef="#br0">26005 5274 7924,'-10'-9'-20,"1"-1"0,6 6 292,-2-6-215,3 7 0,4-3 105,3 6 0,-2 0 81,6 0 1,1 8-83,4 6 0,-5 5-8,1 4 0,-5 4-30,4-3 0,-6 3-206,2 1 1,-3-4-344,-2 0 0,0-5 239,0 4 1,0-5-107,0 1 1,-2-4-34,-3 0 1,2-3-193,-6-2 1,-1 1 517,-4-6 0,0 6 0,-1-4 0</inkml:trace>
  <inkml:trace contextRef="#ctx0" brushRef="#br0">25891 5559 7913,'6'20'395,"4"4"1,-2 3-187,1 1 1,1 1-105,4-1 0,-5-4-257,1-1 0,-5-5 54,4 1 0,-6-3 291,2-2-648,-4 0 56,-1-6 5,0-2 210,0-6 1,0-1 80,0-4 0,0-3 73,0-6 0,2-7 25,3-2 1,3-4-34,6-2 1,0 2-9,0 4 0,2 1 184,3 3 0,-2 4-33,7 1 0,-5 2 96,5 7 0,0-2-112,4 3 1,-4 2 168,-1-3 0,-5 5-158,1 5 0,-8 3 10,-2 6 0,-6 0-2,2 1 1,-14 4 22,-6 0 1,-10 6-149,-3-1 0,-1 2-183,-4 3 1,3-5-410,2-1 1,-6-4 235,1 5 1,-5-7-523,5 2 895,0-3 0,-8-2 0,-3 0 0</inkml:trace>
  <inkml:trace contextRef="#ctx0" brushRef="#br0">25735 5942 7924,'22'7'0,"-2"1"-11,-6 6 0,5 0 177,0 0 1,0 1 165,-4-1 1,-1 0-114,0 0 0,-5-4-231,1-1 0,-2-4 182,1 4-873,-2-5 156,-1 2-159,-4-6 412,4 0 1,-8-6-175,-3-4 1,4 2 467,-4-1 0,4 4 0,1-5 0,1 3 0,4-3 0,-2 4 0,7 6 0,-1 0 5,5 0 0,-3 0 174,4 0 1,-4 1 136,8 4 1,-4-3-91,0 2 0,0-2-47,4-2 1,-3-5-71,3 1 1,-3-8-25,-2 3 1,-4 1-134,-1-1 1,-6 4 9,2-5-352,-3 7-12,-2-9 270,0 10 143,0-4-29,0 6 1,0 6 139,0 3 101,6 4 1,2 0-19,6-4 0,2-1-117,3-3 1,1-4-55,4 4 1,3-5-40,-4-5 1,0 2-154,0-6 0,-5 4-29,1-4-38,-4-1 1,0-3-31,-1 4 0,-5-4-458,1 4 713,-7-4 0,10-1 0,-5 0 0</inkml:trace>
  <inkml:trace contextRef="#ctx0" brushRef="#br0">26716 5402 7924,'20'-14'0,"-4"5"284,3-1 0,-2 7-174,2-2 1,3-1 16,7 1 1,-1-4-221,1 4 1,-6-5-324,1 6-30,-7-1-488,4-1 503,-7 4 1,-8-3 430,-6 10 0,-12 3 0,-10 6 0</inkml:trace>
  <inkml:trace contextRef="#ctx0" brushRef="#br0">26787 5488 7924,'6'22'80,"-4"6"40,2 1 0,-2 1 35,-2 7 0,0-3 306,0 4 0,0-5-320,0 5 1,0-8-64,0-2 0,-5-1-7,0-8 1,1 0 53,4-5 1,0-4-256,0-1-36,0-6 1,0 2-269,0-10 0,1-4 110,4-10 1,8-3-253,6-7 1,6-1 235,-1-3 0,-2 3 62,1-3 0,-4 9 184,5 5 1,-5 3 93,5 2 0,-7 6 335,2 3 1,2 4 30,-2 1 0,-1 6 270,-3 4 1,-3 2-315,-2 3 0,1 4 159,-6-1 0,-1 1-170,-4-4 0,-4 4-91,-1 0 1,-6 0-166,1-5 1,-9-2 75,-4-2 0,-4 2-317,-2-2 0,3-4-14,2-1 0,-1-3-149,6-2 1,0-8 65,4-7 0,3-5-73,2-8 1,6-14-193,8-5 1,6-7 173,9-3 1,-2 5 93,7 0 1,4 6 129,5-1 1,5 9 137,-4 5 0,0 5 94,-1 4 1,-3 0 152,4 10 0,-9-2-25,-1 11 0,-5-4 174,4 4 1,-10 0-166,1 5 1,-9 7 11,0 2 1,-5 4 66,-5 1 1,-5 7-48,-9 2 0,-1-1-197,-4 2 0,-1-7-30,6 2 0,-2 2-112,2-2 1,5-5-31,0-4 0,1-6-566,9 6 495,-1-7 1,6 3-42,4-6 1,8-4-3,6-1 0,5-1 156,-6 1 1,6 3 33,-5-3 0,5 5 56,-5 5 1,4 3 199,-4 6 0,5 5-102,-5 0 0,2 7 84,-2-3 1,-8 4 51,3 1 1,-9 6-33,-1-1 0,-4 2 67,-4-2 1,-9-3-95,-6 3 1,-6 2-187,1-2 0,-3 0-12,-1-5 1,-2-4-118,-3 0 0,4-7 124,1 2 1,1-9 15,8-6 0,1-4-132,9-4 0,4-12 117,10-13 0,9-5-485,10-9 1,8 5 188,1 0 0,1 0-839,0-4 865,2-1 0,13 0 1,1 1-1</inkml:trace>
  <inkml:trace contextRef="#ctx0" brushRef="#br0">28123 4848 8029,'10'6'-368,"-1"4"0,-6 4 910,2 5-303,-10 3 0,-3 6-160,-6 1 1,-5 4-178,0 0 0,-6 0-1,1-4 1,-1-7 137,1-3 1,4-5-148,6-5 0,4 3-19,1-8-99,5 1 1,-2-13 6,6-6 1,2-7-140,2-7 0,9 1 244,6 3 0,6-2 10,-1 2 1,4 5 153,6 5 1,-3 4-51,7 5 0,-6 5 138,1 0 0,-3 7 137,-2 7 0,-7 6 91,-7 4 0,-1 5-48,-9 4 0,-5 3 142,-9 7 0,-9-1-126,-4 1 0,-4-2 59,-2-3 0,-1 3-246,-3-3 1,2 3-36,-7 2 0,5-1-264,-5 1 0,8-2-27,1-3 1,2-10-292,8-9 1,0-4 42,5-6 0,0-6-287,0-12 0,1-7 289,4-12 425,2-14 0,1-2 0,-2-13 0</inkml:trace>
  <inkml:trace contextRef="#ctx0" brushRef="#br0">28052 5146 7969,'16'15'0,"3"0"0,-10 4 0,-2 2-218,-3 3 0,-2 2 67,-2-2 0,-6-3 251,-4-2 1,-3 1-60,-1-1 1,-5 0-36,0-5 1,0-6-78,5-3 1,5-4-7,-1-1 1,7-1-2,-2-4 1,4-3-12,1-6 1,8-7-181,6-2 0,2 1 46,7-2 1,6 7 235,4-2 0,6 3 13,-1 2 0,-1 6 189,1 3 1,-2-1-99,2 1 0,-5 0 137,-9 5 1,1 2 242,-6 3-269,0 2 1,-11 8 49,-3-1 1,-4 0-68,-1 0 0,-12 1-195,-7-1 1,-8 5 24,-6 0 1,-4 4-152,-5-4 0,0 0 111,5-5 0,-1 1-84,9-1 1,-1-5-83,11 1 1,5-7-113,5 2 34,5-4 0,4-1 37,10 0 1,4 0 257,5 0 0,5 2-28,9 3 1,-2-4 51,7 4 0,-6 3-70,1 1 1,-3 1 17,-1 4 1,-3-3 150,-2 8 1,-2 3-26,-3 2 1,-5 3 67,1 1 1,-7 1-95,-8-1 0,0 0 109,0 1 1,-2-1-50,-3 1 0,-4-6-13,-10 1 0,1-5-109,-5 5 1,4-7-128,-5 2 0,0-9-273,-4-6 1,0-2-45,-1-2 0,1-2-322,-1-2 0,6-6 18,-1-9 686,6-3 0,-8-13 0,3-1 0</inkml:trace>
  <inkml:trace contextRef="#ctx0" brushRef="#br0">28294 5502 8129,'-7'14'308,"-5"0"-255,-7 0 1,-6 1 94,1-1 0,-3 6-144,-1 4 0,-1-2-151,1 2 1,6-7 86,3 2 1,3-3-218,2-2 181,6 0-120,1 1 1,11-7-72,5-4 1,1-2-59,8-2 0,5 0 201,0 0 0,9-5 173,1 0 1,0-6-74,-4 2 1,-1 1 168,1-2 0,-3 6 186,-2-6 0,1 7 29,-6-2 298,0 4-346,-11 1 1,-2 8 60,-6 6 1,-7 2-208,-8 7 0,0-4-196,-9 5 0,0-5-262,-4 5 1,-1-7 194,1 2 1,6-3-501,3-2 0,3-6 46,2-3 571,6-4 0,2-7 0,6-2 0</inkml:trace>
  <inkml:trace contextRef="#ctx0" brushRef="#br0">28621 5374 7911,'-2'12'-65,"-3"-2"0,-2 7-139,-8-2 0,-4 7 509,0-3 0,0 4-80,5-4 1,0 7 60,0-3 0,6 2 32,3-1 0,4 1 48,1-6 1,1-1-343,4-9 1,9-2-290,10-7 0,7-2-80,3-3 0,10-7 345,-2-7 0,11-7 0,-3 4 0</inkml:trace>
  <inkml:trace contextRef="#ctx0" brushRef="#br0">28976 4962 7885,'14'-8'0,"2"-5"-54,3 4 54,-3-4 0,11 3-258,-3 1 1,9-1 116,5-4 1,3 0 233,1 0 0,1 1-244,0 4 1,-9-2-183,-5 6 1,-9-1 29,-10 1 205,-4 3 0,-20 4 98,-10 12 0,-9 0 0,-10 5 0,2 3 0,3 2 0,-1 3 36,6 1 1,0 1 37,4-1 0,7-1 49,3-3 0,5 1 281,4-6 1,4-5-197,6-4 0,2-7-80,2 2 1,6-5-207,9-5 1,-2-5 82,7-9 0,-5-1-330,5-4 1,-2-3 129,1 4 1,-2-3-271,-7 3 465,0 2 0,1 1 0,-1-3 0</inkml:trace>
  <inkml:trace contextRef="#ctx0" brushRef="#br0">29189 4848 7885,'0'9'0,"0"1"0,0 1 64,0 8 0,-4 1 124,-1 4 0,0 3-13,5-3 0,0 2-48,0 3 0,0-5-163,0-1 1,0-5-262,0 1 0,-4-8 217,-1-2 0,0-4-130,5 4 240,-6-6-346,4 4 129,-4-7 141,12 0 0,2 0 32,6 0 0,5-2 26,0-3 0,5 4 104,-5-4 0,6 4-75,-1 1 1,-2 0 55,2 0 0,-7 0-85,2 0 0,-5 1 13,-4 4 0,-4-2 26,-6 7 0,-2-6-17,-2 6 1,-9-1 10,-6 5 1,-8 1-4,-1-1 1,-1 0-77,-4 0 1,3 2 56,2 3 0,1-3 94,3 3 0,4-8-83,5-2 7,7 1-56,2-2 0,8-2-112,2-6 0,4 0 120,7 0 1,-1 0 0,0 0 0,5-5 34,0 1 0,1-6-30,-1 5 0,-3-4-6,3 4 1,-5-1-4,-4 1 22,3 3 1,-13-4 66,0 6 0,-7 6 117,-7 4 0,-2 3-96,-3 1 0,-1 0 117,-4 0 0,3 5-100,7 0 0,0 0-23,0-5 0,6 1-61,3-1-59,4-6 0,2-2-235,4-6 0,9 0 118,10 0 1,3-11-109,1-3 1,5-4-55,0 4 1,1 0 75,-6 0 1,1 1-192,-1 4 0,-6-2-262,-3 6 683,-3-6 0,-8 9 0,-4-4 0,-8 6 0,-4 0 0,-6 0 0,-1 5 0,1-1 0,0 6 0,0-5 0,0 6 0,-1-2 0,6-1 0,-1 1 0,7-4 0,-2 5 0,4-6-143,1 6 285,0-1 0,1 6 207,4-1 1,-2 0-142,7 0 1,-1 5 129,6 0 1,-6 6-129,0-1 1,-1 3-33,2 1 1,-4 1-57,-6-1 0,0 1 83,0-1 0,-1-4-225,-4-1 1,-5 0-33,-9 0 0,-1-2-20,-4-7 1,-3 0 47,4 0 0,-3-6-114,3-3 0,-3-3 225,7-2 0,0-5 87,5 0 1,2-11-13,2 2 1,4-5-108,6 0 0,1 2-15,4-7 1,9 2 40,10-2 1,4-1-445,6 6 0,2-1-71,7 1 0,4 3-759,0-3 1052,-5 9 1,-1-9 0,-5 4 0</inkml:trace>
  <inkml:trace contextRef="#ctx0" brushRef="#br0">27611 5260 7754,'0'14'116,"0"1"1,-1-1 145,-4 0 0,2 2-235,-7 3 0,-1-4-274,-8 4 1,-1-3 82,-4-2 1,-1 1-183,6-1 1,-5 0-72,5 0-91,0-6 508,5-1 0,0-7 0,0 0 0</inkml:trace>
  <inkml:trace contextRef="#ctx0" brushRef="#br0">27554 5431 8035,'23'6'0,"3"2"-1,-2 6 1,-3 7 171,-2 2 1,-5 11 213,-5 3 0,2 4-94,-6 2 0,5 5-22,-6-1 0,1 0-30,-5-4 1,0-5 0,0 0 0,0-2-73,0 2 1,5-3 15,0-7 0,-1 1-155,-4-1 0,5-6-301,0-3 1,4-8-735,-4-1 1,6-7 145,-2 2 861,4-4 0,1-13 0,1-4 0</inkml:trace>
  <inkml:trace contextRef="#ctx0" brushRef="#br0">29787 4990 7908,'0'-21'-189,"0"6"-200,0-4 406,0 3 0,1 3 54,4 4 1,-2 2 258,7 7 0,-6 0-79,6 0 0,-2 12-130,1 2 1,2 9-14,-6 1 1,4-2-120,-4 2 1,11-7-21,-2 2 1,10-5-227,0-4 0,2-4 127,3-6 1,-5-1-22,-1-4 0,-1-3-40,2-6 0,-3-2 10,-7-3 1,0 5-119,0 0 260,-6-1 1,-3 12 18,-10-6 0,-4 7-19,-10 2 1,-3 7 102,-7 7 0,-1 2-61,-3 2 0,3 3 75,-3 3 0,3 1 117,1-6 1,7 5-47,3-5 1,3-2 15,2-8-200,6 4 0,4-11-137,8 2 0,4-4 123,6-4 0,7-4 18,3-6 0,7-5-75,2 0 1,1-2 54,-6 2 1,1 3 9,-1-3 0,-6 8-14,-3 2 1,-3-1-39,-2-4 1,-1 5 16,-4-1 0,-1 5-230,-3-4 241,-4 0 0,6-6-15,-7 1 0,-7 5 42,-2-1 1,1 1 22,-1-6 1,-1 1 184,-4 0 0,0 0-149,-1 0 1,6 4 514,-1 1-282,1 5 0,-5 1-43,0 13 1,4 2-19,1 17 0,4 4 119,-5 14 1,7 6-93,-2 8 1,4-7 0,1 3 0,0-5-251,0 0 1,0 2 115,0-7 0,1-6-333,4-8 1,-2 0 94,7-4 0,-7 1-29,2-11 0,-4-5-67,-1-4 63,0-7 0,0 1 27,0-8 1,0-6 17,0-9 1,0 2-118,0-7 1,-4 5 101,-1-4 0,-5 4 148,6-5-82,-7 7 1,7-2-126,-5 9 71,6 4 0,-10 6 143,4 0 0,-4 6 0,-1 4 0,-2 2 0,-3 2 0,2 5 0,-7 0 0,7 5 361,-2-5 1,3 5-179,2-5 1,4 4-147,1-4 0,5 5 138,0-5 0,4 5 442,4-5 1,6 0-205,9-5-333,-3 0 1,15-6-166,-2-3 0,4-4 86,0-1 1,-1-1-143,6-4 1,-7 2 58,2-7 1,-4 1-6,-5-5 1,-4 4-145,-6 1 144,0 5 28,-6-2 123,-1 6 1,-7 2 204,0 2 0,-2 6-86,-3 9 1,-3 3 24,-6 6 0,5-4-24,-1 0 0,6-5-160,-6 4 0,2-5-28,-1 1 0,-4-5-240,4-5 0,-4-2 130,-1-7 0,0 0-165,-1 0 0,0-7-6,-4-2 1,3 0 108,-3-6 0,1 4 71,-1-8 0,5 4-26,0 0 1,0 1 122,4 0 0,4-2-130,1-3 1,4 8-12,1-3 0,6 3 98,3-3 0,9-2 96,1-3 0,11 3-202,-2-3 1,9-3 65,-4-2 0,6-3-8,-1-1 1,-1-5 98,0 0 0,-10-1-11,2 6 0,-10-5 27,0 0 1,-5 0-44,-5 4 0,2-4 26,-6 0 1,0-2 0,-5 2 0,0 3 0,0-3 0,-6 3 0,-4 1 0,2 9 159,-1 5 0,4 3-48,-5 7 0,6 2 236,-6 8 0,6 4-89,-6 10 0,7-2-158,-2 7 0,4-5-37,1 5 0,0-7-1,0 2 0,1-8 19,4-1 0,3-7 21,6 2 0,2-4-26,3-1 1,-3-6-28,3-4 1,1 2-98,-1-1 0,0 6 70,-5-2 0,0 3 0,1 2 0,-3 2 101,-2 3 0,-4 9 125,-6 10 0,-2 4-100,-2 5 1,-4 4-71,-6 5 0,-5 1-29,0 0 1,-2-1 61,2 1 1,3 0-286,-3-1 0,-1-1-66,1-3 1,-5-5-66,5-9 1,0-5-167,5-10 159,0-2 1,1-14-300,4-2 1,2-10 610,7-5 0,0-3 0,0-1 0,7-5 0,2 0 0,4 1 0,1 8 0,2 4-56,3 6 0,-3 6 63,3 3 1,-4 3 105,0 2 1,0 7 214,4 2 1,-3 9 141,3 1 1,-3 6-142,-2-1 0,0 1-623,1-1 1,5 1 293,4-6 0,9 0 0,3-5 0</inkml:trace>
  <inkml:trace contextRef="#ctx0" brushRef="#br0">31095 4848 8342,'-10'12'-759,"1"7"1,4 8 653,-5 6 1,6 5 508,-6 10 1,2 1 232,-1 3 0,-2-2-296,6-2 0,-1-4 227,1 3 0,3-2-200,-2-3 1,2-4-287,2 0 0,-1-5-248,-4 5 1,3-11-292,-3 1 0,4-9-359,1 0 82,0-9 1,0-5 19,0-10 1,0-5 713,0-9 0,1-7 0,4-8 0,-3-5 0,4 3 0</inkml:trace>
  <inkml:trace contextRef="#ctx0" brushRef="#br0">31237 4777 7936,'14'0'-1351,"0"-7"1056,0 6 427,1-5 0,-6 6 141,1 0-249,-1 0 0,4 1 161,-4 4 0,2 4-64,-6 10 1,5 3 225,-6 7 0,3 1-40,-3 3 0,-1 5-13,7 9 1,-1-2-137,6 2 0,-1 2-177,0-2 0,-4 1-99,-1-6 1,1-1 61,4-3 1,-6 2-49,-4-7 1,3 5-8,-3-5 0,1 0-130,-5-4 0,-6-1-2,-4 0 1,-2-5-47,-2-4 1,-7-5 25,-3-5 0,-3-2-107,-1-7 1,0-2 369,-1-3 0,-6-3 0,-1-12 0,-7-2 0</inkml:trace>
  <inkml:trace contextRef="#ctx0" brushRef="#br0">30981 5033 7894,'14'-5'394,"0"0"1,5 0-158,0 5 0,8 0-337,2 0 0,-1 0 163,5 0 1,2-1-67,-2-4 0,0 3-88,-4-2 1,-7 2 99,-3 2 1,-8 2-384,-2 2 1,-6 0 124,2 5 1,-14 2-41,-5 8 1,-12-1 29,-2 5 1,-1-4 126,-4 5 0,3-5 93,2 5 0,1-7-1,3 2 0,4-3 331,5-2 0,8 0 61,2 0-147,3 1 1,10-8-147,6-2 1,7 1 155,7-1 1,1 0-96,-1-5 0,5 0 87,1 0 1,-1 5-132,-5-1 0,-1 6-6,-3-5 1,1 6-137,-6-2 1,-6-1 94,-9 2 0,-2-1 30,-2 5 1,-8 2 1,-6 3 1,-13-2-9,-11 7 0,-5-5 13,-4 5 0,3-5-5,-4 4 0,10-4 40,5 5 1,10-7 129,4 2 0,4-3 0,6-2 0,4 1-71,10-1 0,4-5-265,10 1 1,10-7-275,9 2 1,14-5-877,5-5 934,9-9 1,-1-2 0,6-5 0</inkml:trace>
  <inkml:trace contextRef="#ctx0" brushRef="#br0">9669 5829 6667,'-8'0'414,"1"0"-344,7 0 939,0 0-581,0 6-232,0-4 343,0 4-161,-6-6-59,4 0-63,-10-6-166,10-2 1,-9-2-109,6 1 158,1 6 1,2-8-188,-3 6 248,4 0-178,-12 5 0,7-1 110,-4-4-115,-2 3 1,4-4 22,-6 6 1,4-5 4,1 0 1,-1-4-25,-4 4 0,4 0 37,1 5 0,-1 0-75,-4 0 0,0 0 116,0 0-57,0 0 1,-4 2-4,4 3 0,-7-2-52,12 6 0,-7-4 60,7 5 1,-4-1-1,-1 5 1,1-4-31,4-1-12,-4 1 0,7 4-14,-4 0 0,2-4 38,4-1 0,2-4-19,-3 4 1,4 1 7,1 4 1,0-4 37,0-1 1,0 0-60,0 6 1,0-1-3,0 0 1,6 0 9,4 1 1,2-1 14,2 0 1,1 2-26,-1 3 1,5-3 20,0 2 0,1-2-144,-1-2 0,-3-1 41,3-3 0,-2 1 29,2-7 0,-3 1 114,3-5 1,3-1 168,2-4 1,-2 2-60,2-7 0,-2 1-141,2-6 0,-2 1 10,-3 0 0,-4 0 31,4 0 1,-3-1-56,-2 1 2,1 0 0,-1 0-13,0 0 0,-6 4 59,-3 1-50,-4-1 0,-1-4 92,0 0 1,-1 1-78,-4 4 1,-3-2 83,-6 6 1,3-5-58,-3 6 0,7-6-71,-7 5 0,3-1 41,-3 1 0,4 4-303,1-4-252,-1 3-600,2-4 438,2-2 1,6-6 280,0 0 0,2 4-595,2 1 1,0 4 1008,5-4 0,1 5 0,4-2 0</inkml:trace>
  <inkml:trace contextRef="#ctx0" brushRef="#br0">8247 7549 6620,'-8'0'-15,"2"0"0,-1-6 1,-1-2-1</inkml:trace>
  <inkml:trace contextRef="#ctx0" brushRef="#br0">7379 8075 10169,'-14'0'-1292,"6"0"1554,2 0-209,6 0-330,0 0 1,6 0 156,4 0 1,7 0-431,2 0 582,6 0 1,-2-13 0,5-3-1</inkml:trace>
  <inkml:trace contextRef="#ctx0" brushRef="#br0">7749 7919 8273,'-14'0'226,"6"0"-43,2 0 48,6 0 1,1-2-574,4-3 1,4-7 228,10-7 1,-1-2 112,5 2 0,-5 3 0,2-4 0</inkml:trace>
  <inkml:trace contextRef="#ctx0" brushRef="#br0">8190 7748 8443,'-10'0'0,"1"0"-869,6-6 516,-4 4 0,9-9 235,3 6 0,3 1 118,6 4 0,0 0 0,0 0 0</inkml:trace>
  <inkml:trace contextRef="#ctx0" brushRef="#br0">8005 8302 8588,'-14'0'629,"0"0"-308,6 0-408,1 0 0,9 0-442,3 0 364,3 0 0,7-6-941,4-3 1106,3-4 0,7-1 0,-1 0 0</inkml:trace>
  <inkml:trace contextRef="#ctx0" brushRef="#br0">8403 8018 8324,'-14'0'0,"0"0"167,6 0-210,1 0-541,7 0 413,7 0 1,1 0-291,6 0 0,0-5-168,0 1 629,1-7 0,5 3 0,2-7 0</inkml:trace>
  <inkml:trace contextRef="#ctx0" brushRef="#br0">8716 7833 7762,'0'8'138,"0"5"-376,0-5-248,0 6 486,0 0 0,-6 0 0,-2 1 0</inkml:trace>
  <inkml:trace contextRef="#ctx0" brushRef="#br0">8488 8544 8513,'-14'0'0,"5"0"-40,-1 0 1,7-2-276,-2-2 0,4 1 314,1-7 0,6-1-112,4-8 1,2 2-249,2-7 0,7 5 62,3-5 299,3 1 0,1 1 0,0 1 0</inkml:trace>
  <inkml:trace contextRef="#ctx0" brushRef="#br0">9000 8174 8127,'-6'-14'98,"-4"0"-98,4 6 241,0 2-182,6-1-1135,0 6 541,0-5 535,0 6 0,6 0 0,2 0 0</inkml:trace>
  <inkml:trace contextRef="#ctx0" brushRef="#br0">9313 8004 8499,'0'-8'439,"0"2"0,-5 4 163,1-3-352,-1 4-456,5-6-1151,0 7 1357,0 0 0,12 0 0,4 0 0</inkml:trace>
  <inkml:trace contextRef="#ctx0" brushRef="#br0">11488 11530 8183,'-14'0'-682,"5"0"578,-1 0 1,2 6 400,-1 3 1,-4 4-203,4 1 0,-9 5-46,-1 0 0,-1 2-122,1-2 0,2-4 86,-7 4 1,5-8-384,-5-1 260,7-1 1,-4-1-505,7-3 366,6-3 1,3-2-145,10 0 392,3 0 0,6-7 0,0-1 0</inkml:trace>
  <inkml:trace contextRef="#ctx0" brushRef="#br0">11545 11558 8183,'7'-8'-1500,"-6"-5"1294,5 12 190,-6-5 1,-1 9 15,-4 6 0,-9 1 0,-8 10 0</inkml:trace>
  <inkml:trace contextRef="#ctx0" brushRef="#br0">11403 11757 8183,'2'9'-826,"2"1"1,-2-1 1326,3 6 1,1 0-44,-1 4 0,4 5-213,-4 9 0,0 4-118,-5 5 1,0 9-238,0 6 0,-5-5-197,0 5 1,-4-7 196,4-2 0,0-3-305,5-11 0,-4-3 5,-1-7-166,0-4 198,-1-5 378,-2-8 0,-6-7 0,-1-7 0</inkml:trace>
  <inkml:trace contextRef="#ctx0" brushRef="#br0">11304 12383 8183,'0'-8'-439,"6"3"809,3 10 1,4 3-41,1 6 1,0 0 100,1 0 0,-1-1-251,0-4 0,5 2-181,0-6 0,0 0-424,-5-5 0,0-7 312,1-2 1,4-12-629,0-7 0,4-4 741,-4-10 0,6-4 0,-2-11 0</inkml:trace>
  <inkml:trace contextRef="#ctx0" brushRef="#br0">10024 11473 8347,'14'-15'0,"0"1"0,1 0 0</inkml:trace>
  <inkml:trace contextRef="#ctx0" brushRef="#br0">5304 14870 8317,'-10'8'0,"1"-3"-1,6-3 0,-5-2 337,3 0-96,3 0 1,-4-2-101,6-3 153,0 4-674,0-12 315,0 5 0,6-4-206,4 2 0,7-1 272,2 6 0,13-12 0,-2 1 0</inkml:trace>
  <inkml:trace contextRef="#ctx0" brushRef="#br0">5901 14487 8305,'-30'0'183,"6"0"-7,7 0 1,4 1 816,4 4-968,2-4 1,9 7-414,3-3 1,-1-3-892,11 2 839,2-2 0,7-2 440,-1 0 0,7-13 0,7-2 0</inkml:trace>
  <inkml:trace contextRef="#ctx0" brushRef="#br0">6413 14458 8305,'-21'-1'-65,"7"-4"0,6 2 65,8-7 0,2 5-385,2-4 0,9-2-162,6-8 547,0 3 0,8-11 0,3 5 0</inkml:trace>
  <inkml:trace contextRef="#ctx0" brushRef="#br0">6740 14259 8305,'-7'-9'-168,"-2"-1"1,3 5 14,1-4 0,3 4 62,2-4 0,2 4-422,3-5 0,2 6 513,8-6 0,5 1 0,2-5 0</inkml:trace>
  <inkml:trace contextRef="#ctx0" brushRef="#br0">7294 14074 8305,'-14'0'284,"6"0"-117,-5 0-537,12 0 0,-4 0 234,10 0 136,-4-6 0,12-2 0,-5-6 0</inkml:trace>
  <inkml:trace contextRef="#ctx0" brushRef="#br0">7706 13961 8305,'-7'-7'-628,"-6"6"-32,11-6 552,-4 1 0,12 3-83,4-7 1,2 6 190,3-6 0,-1 1 0,0-6 0</inkml:trace>
  <inkml:trace contextRef="#ctx0" brushRef="#br0">8005 13733 8305,'-14'0'0,"4"0"-90,1 0-153,6 0 5,-4 0-49,7 0 0,5-2 121,0-2 1,6 2-192,-2-3 0,9-1 357,1 1 0,0-6 0,1 3 0,2-6 0</inkml:trace>
  <inkml:trace contextRef="#ctx0" brushRef="#br0">8247 13719 7376,'0'14'0</inkml:trace>
  <inkml:trace contextRef="#ctx0" brushRef="#br0">8574 13733 8305,'-14'0'-59,"-1"0"1,7 2-128,4 2 0,2 0 81,2 5 1,2-4 71,2 4 1,4-4-459,7 4 1,5-5 490,4 0 0,3 4 0,1 0 0</inkml:trace>
  <inkml:trace contextRef="#ctx0" brushRef="#br0">9256 14074 8305,'-8'0'-1161,"15"0"1,2-1 1160,10-4 0,-3 3 0,-2-2 0,0 8 0,0 4 0</inkml:trace>
  <inkml:trace contextRef="#ctx0" brushRef="#br0">9597 14202 8305,'7'8'-168,"-6"5"-12,4-4 0,1-1 279,-1 2 0,0-6 183,-5 6 0,1-7-614,4 2 160,-3-4-287,10-1 1,-5-6 458,2-4 0,4-2 0,-5-2 0</inkml:trace>
  <inkml:trace contextRef="#ctx0" brushRef="#br0">9967 14344 8622,'6'8'1315,"-4"-1"-1155,4-7-533,-6 0 0,7 0 293,2 0 0,5 0-1925,5 0 2005,-3 0 0,11-7 0,-5-1 0</inkml:trace>
  <inkml:trace contextRef="#ctx0" brushRef="#br0">10308 14501 8305,'10'4'-418,"-1"1"1,-4 2 298,4-3 589,1-2-247,-2 4 0,4-6-470,-2 0 1,3 0 58,1 0 0,0 2-263,0 3 1,0-2-149,1 6 599,-1-6 0,0 16 0,0-3 0</inkml:trace>
  <inkml:trace contextRef="#ctx0" brushRef="#br0">10877 14742 8288,'8'7'962,"5"-6"-969,-12 12 107,12-11 0,-10 4-439,6-6 0,-4-2 217,5-2 1,-6 2-484,6-3 260,-1-3 0,6 7 345,-1-4 0,0-3 0,0 0 0</inkml:trace>
  <inkml:trace contextRef="#ctx0" brushRef="#br0">11417 14799 8259,'-8'0'-786,"2"-1"-133,6-4 919,-6 3 0,-2-4 0,-6 6 0</inkml:trace>
  <inkml:trace contextRef="#ctx0" brushRef="#br0">11133 14941 8305,'-36'0'0,"2"0"167,11 0 1,2 5 347,7 0 1,0 4-284,0-4-29,-1 0 1,1 0-1123,0-1 0,4 1 512,1-5 1,4 2-57,-4 2 1,4 0 117,-5 5 1,1-4 344,-5 4 0,0 1 0,-1 4 0</inkml:trace>
  <inkml:trace contextRef="#ctx0" brushRef="#br0">10152 15453 8305,'-49'0'0,"5"7"0,-4 2 0,10 4-110,5 1 0,3-1-147,2-4 0,6 4-141,3-4 0,3-1 398,2 2 0,-13-1 0,-3 5 0</inkml:trace>
  <inkml:trace contextRef="#ctx0" brushRef="#br0">9341 15908 8305,'-28'0'429,"0"0"1,4 0-78,0 0 0,5 0-406,-4 0 0,10 5 115,-1 0 0,4 6-823,1-2 0,-4 4 246,4 1 0,-4 7 516,-1 2 0,0 4 0,-1 2 0</inkml:trace>
  <inkml:trace contextRef="#ctx0" brushRef="#br0">8915 16193 8305,'-14'-5'0,"0"0"0,-1-1 202,1 1 56,0 3-1,-7-10 0,6 10-168,-6-4-1,7 6 137,0 0 0,-1 0-916,1 0 355,0 6 243,0 2-75,-1 0 1,1 5-391,0-4 558,0-3 0,-7 7 0,-1-5 0</inkml:trace>
  <inkml:trace contextRef="#ctx0" brushRef="#br0">5844 14686 8305,'-19'-7'-5,"0"-2"1,2-4 100,7-1-292,4 6-335,6 2 0,6 7 282,4 4 1,4 3 19,5 6 1,-3 5 228,3 0 0,3 0 0,0-5 0</inkml:trace>
  <inkml:trace contextRef="#ctx0" brushRef="#br0">6256 14828 8305,'7'9'-281,"2"1"2,4-1 0,1 4 276,0-4 0,-4 2 148,-1-6 1,2 5-199,8-6 1,-2 7 142,7-1 0,-5-2-373,5 1 0,0-1 113,4 2 0,0 2 170,1-2 0,-1 2 0,1 3 0</inkml:trace>
  <inkml:trace contextRef="#ctx0" brushRef="#br0">6967 15283 8305,'22'22'0,"-3"-3"0,-3-3-218,-2-2 1,-4-6 243,-1-4 0,-4 3 146,4-3 1,-4 1-58,5-5 0,-6-5 6,6 1 1,-1-6-301,6 5 1,-1-4 27,0 4-302,0 1 0,4 5 225,-4 4 0,8 3-111,-8 6 1,3 5 338,-2 0 0,-1 1 0,0-1 0,0-1 0,1 5 0,4-5 0,-1 1 0,6-3 0,-5-2 0,5 0 0,-5 0 0,4-4-93,-4-1 1,0-1 101,-4 2 1,-1 1 236,0-7 1,0 6 294,0-5-398,1 6 1,-1-5-50,0 3 1,-1 4 11,-4-3 0,4 1-240,-4-2 1,4 2 145,1-6 1,0 4-243,1-4 0,4 0 63,0-5 0,1 0-40,-1 0 0,-3 5 58,3-1 1,3 3 51,2-3 0,1 4 97,-1 6 0,2 1 0,-2-1 0,3 0 0,1 0 0,1 1 0,-1-1 0,-1-2 114,-3-2 1,1 1-127,-6-6 0,5 4 167,-5-4 1,4 4-42,-4-4 1,7 0-42,-3-5 1,0 5-12,0-1 0,1 1 3,4-5 1,-2 5-153,2 0 1,-3 4 86,9-4 1,-3 1-205,2-1 0,2 1 57,3 4 0,-3 1-38,-7-7 185,1 7 0,-1-3 0,0 7 0</inkml:trace>
  <inkml:trace contextRef="#ctx0" brushRef="#br0">8929 16093 8305,'14'0'0,"1"0"0,-1 0-1319,0 0 1022,0 0 1,0 0 68,1 0 283,-1-6-55,0 4 0,-6-11 0,-2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19152 938 8029,'-10'-6'0,"1"-4"-300,-1 4 1,-4 0 267,0 6 1,0 0-1,-2 0 170,-3 0 1,-3 6 113,-7 4 1,6 4-80,-1 5 0,2-3 40,-2 3 0,-1 3-87,6 1 0,0 1 8,5 5 0,1-4 228,4 8 0,1 3-84,3 2 1,3 3-243,-2 2 1,2 0 101,2-1 1,6-1-481,4-3 0,4-9 195,5-10 0,9-5-382,10-5 0,10-10 231,4-14 0,8-5-475,2-8 0,-2-6 773,-8 1 0,3-5 0,-3 5 0,3 0 0</inkml:trace>
  <inkml:trace contextRef="#ctx0" brushRef="#br0">19465 967 7521,'0'-7'-6,"0"7"56,-7 13 1,1 9 212,-4 7 0,-2 1-103,2 3 1,-4 3 4,-5 7 1,3-5-84,-3 0 0,2-1-2,-2 6 1,3 0-167,-3-1 0,3-1 112,2-3 1,5 2-300,-1-7 0,7-6-4,-2-8-213,4 3 172,1-6 0,5-4-73,-1-12 1,12-14-37,-2-14 427,10-13 0,-8-16 0,4-8 0</inkml:trace>
  <inkml:trace contextRef="#ctx0" brushRef="#br0">19465 1038 8096,'0'-10'-438,"0"1"313,6 6 0,-5 3 135,4 9 0,-3 9 513,-2 0 0,0 8-179,0-3 0,0 6-25,0 4 1,0-1-124,0 6 1,1-7-90,4 2 0,-2-4 66,7-6 1,-1-2-209,5-7 1,1-1 51,-1-4 0,5-2-73,0-7 0,6-7-12,-1-2 0,-2-10 18,2-5 0,-1-7-90,6-3 1,-2-5 92,-4 1 0,2 2-497,-6-2 0,0 1 243,-4 0 1,-6-3 300,1 7 0,-7-13 0,3 2 0</inkml:trace>
  <inkml:trace contextRef="#ctx0" brushRef="#br0">20005 825 7353,'0'14'-371,"0"0"463,0 0 0,0 5-48,0 0 1,-2 6 602,-3-1 0,2 3-177,-6 1 1,-1 1-329,-4-1 1,-6 7-16,-4 3 1,-1 3-126,1 2 1,-8 4-55,4 0 0,-4 6 93,4-6 1,6 0-483,3-4 0,5-13 9,4-6-177,-3-7 0,17-11 237,-4-6 1,14-17-290,0-11 661,10-17 0,-2-5 0,6-15 0</inkml:trace>
  <inkml:trace contextRef="#ctx0" brushRef="#br0">19948 1009 8096,'8'-14'0,"0"2"43,-4 2 147,-2 4 118,4 6 1,-1 12 14,0 7 0,0 7 34,-5 2 1,4 8-122,1 7 0,0 6 124,-5 8 1,0 4-110,0 1 0,0 0-180,0-5 0,0-13 125,0-6 0,6-13 14,4-6 0,2-5 26,2-4 0,7-10-35,3-10 1,3-15-133,1-8 0,7-10 116,3-9 1,-2 0-537,2-10 1,-7 5 303,3 5 0,-6-3-466,-4 3 0,-4 1 157,-5-1 0,-1 6-326,0-1 0,-5 3 201,1 1 0,-7 7-102,2 2 0,-2 6-844,2 4 1427,-4-2 0,1 13 0,-7-6 0,0 0 0</inkml:trace>
  <inkml:trace contextRef="#ctx0" brushRef="#br0">6043 3753 10374,'-6'-14'-2105,"4"0"2081,-4 6 738,6 1 121,0 7-676,6 0 0,2 2 148,6 3 0,0-2-128,1 6 0,-1-5-77,0 0 0,2 3 77,3-3 1,3 1 85,6-5 0,1 0-87,-1 0 0,5 0-41,1 0 1,4 0-182,-5 0 0,5 0 141,-5 0 0,0 0-207,-5 0 1,6 0 88,-1 0 0,1 0 92,0 0 1,4 0-239,9 0 1,-1 0 75,6 0 1,0 0 3,5 0 1,0-5 6,0 1 0,-7-6 35,-2 5 1,-4-1 48,-2 1 0,7 4-59,4-4 1,-3 2 13,2-2 0,-1 4-17,1-4 1,-1 3 130,-4 2 1,-8 0-81,4 0 0,-10 2 166,0 3 0,2-4-85,-2 4 0,7 1 55,-2-1 0,3 0-60,1-5 1,6 0-56,-1 0 1,5 0-23,-4 0 1,-2 0-31,-9 0 1,0 0 2,-4 0 0,-3 0-8,3 0 0,-1 0 16,1 0 1,-1 0-2,5 0 1,1 0 6,5 0 1,-2 0 14,-3 0 1,2 0 33,-7 0 0,5 0-41,-5 0 0,0 0 1,-5 0 1,-1 4-1,-3 1 0,3 1 9,-3-1 0,-2-2 3,1 7 0,3-7 6,7 2 0,-2-4-8,7-1 0,0 0 4,5 0 0,-2 0-9,-3 0 0,3 0-10,-3 0 0,-2 0 0,2 0 0,-6 0 7,1 0 1,-3-4 8,-2-1 0,2-5-15,3 6 0,-3-1 16,4 5 0,2-5 0,2 0 0,3 1 27,2 4 1,-2 0-3,-3 0 1,1 0-35,-6 0 1,5 0-11,-5 0 0,1-5 8,-6 0 1,5 0 7,0 5-1,7-1 16,-2-4 1,3 2-13,1-6 1,3 5 34,2 0 1,-7 2-40,2 2 0,-2-5 73,2 1 0,-1-1-32,-3 5 1,-1 0 11,-4 0 1,-3 0-40,3 0 1,3 5 6,2-1 0,5 3-32,4-3 0,-2-2 41,2 3 1,-3-4-108,-1-1 0,-5 0 77,0 0 1,-2 0-43,2 0 0,-3 0 38,-7 0 0,1 0 1,-1 0 0,5 0 5,0 0 1,5 0 3,-5 0 0,5 0-1,-4 0 0,5 5 4,-1 0 0,-3-1-3,-2-4 1,2 0-38,-2 0 0,5 5-1,-5 0 0,5 0-23,-5-5 0,6 0-6,-1 0 0,5-5 45,4 0 0,-1-1-10,6 1 1,-6-1 21,2-4 0,-4-1-6,-2 7 0,-4-6 126,0 5 0,-6-1-72,1 1 0,-3 4 19,-1-4 1,5-1-43,4 1 0,0 0 3,5 5 1,-4 0-9,9 0 1,1-5-8,-2 1 0,-1-1-52,-8 5 0,3 0 41,-3 0 0,-4-2-26,0-2 0,0 2 31,0-3 1,5 4-20,-1 1 0,3 0 16,2 0 0,-2 0 3,-3 0 0,1 0-9,-6 0 1,5 4-3,-5 1 1,1 0 2,-6-5 1,1 5 3,-1-1 0,2 1 12,3-5 0,-3 0-8,3 0 1,4 0 2,1 0 1,6 0-3,-2 0 0,9 0 0,-8 0 0,-2 0 0,-3 0 0,-7 0-7,2 0 1,2 0 7,-2 0 1,-4 0-2,-6 0 0,0 0-1,0 0 1,4 0 1,-3 0 0,-2 0 19,2 0 1,-5 0 3,4 0 0,-5-1 3,1-4 0,-4 3 28,0-2 1,-1 2 99,0 2 0,-4 0 142,-1 0-110,-6 0-61,10 0 11,-12 0-176,6 0 90,-1-6-42,-4 4 0,6-4-37,-4 6 0,-2-2-57,3-3 18,-4 4 1,-1-7 67,0 3-173,7 4 163,-6-6 1,5 6-369,-6-4-81,0 3 0,7-4-1119,2 6 1577,4 0 0,7-6 0,3-2 0</inkml:trace>
  <inkml:trace contextRef="#ctx0" brushRef="#br0">21626 3710 6781,'0'19'55,"0"0"0,0 7 128,0-3 0,0 6 0,0 2 109,0 3 0,0 5-223,0-1 1,1 5 204,4 4 0,-2 4-115,7 5 1,-7 9-319,1 6 0,-2-30 1,-2 0 225,1 4 1,-2 0 0,-1-2 0,-2 0-68,-1-3 1,0 0 0,-3 35-69,-1 0 0,-1-2-195,-4-2 1,6-11-92,4-3 1,2-11 151,2-4 0,0-5-283,0-9 1,6-10 484,4-4 0,6-5 0,-2 1 0,-3-4 0</inkml:trace>
  <inkml:trace contextRef="#ctx0" brushRef="#br0">21981 3455 8119,'6'-10'46,"4"1"1,4 4-135,5-5 1,3 6 90,7-6 1,7 1-4,7-5 1,1 6 112,8 3 0,-5-1-163,5 1 0,1 0 101,3 5 1,6 6-283,0 4 0,1 3 201,-2 1 0,-7 2-96,3 2 0,-10 5 28,1 5 1,-10-3 153,-5 4 1,-3-4-51,-2 8 1,-4 4-12,0 0 0,-7 11 234,2 4 1,2 8-134,-2 2 0,0 5 102,-5 0 1,2-2 78,3 1 0,-2 7-346,-5-33 0,0 0 0,-3 1 0,-1 0 48,1 0 0,1-1 1,-1 0-1,-1-1 86,11 37 1,-8-10-785,4 0 0,-6-6 458,1-3 1,-4-5-485,-6 0 0,-2-1 745,-2 1 0,-3-1 0,-5-4 0,-3 5 0,-2 4 0</inkml:trace>
  <inkml:trace contextRef="#ctx0" brushRef="#br0">21654 5317 7926,'0'-14'0,"2"1"0,2 4 0,11 2 123,8 7 1,10 0-94,5 0 0,18 0 283,10 0 1,-21 0-1,2 0-539,4 0 1,2 0 0,3 0 0,0 0 255,-4 1 0,0-2 1,1-1-1,0-2-174,-1 0 1,0-2 0,1 1 0,0-1 54,2 2 1,-1-1 0,-2-3-1,-1 0-116,-6 4 1,0-1-1,0-5 1,-2 1 204,33-1 0,-1-9 0,-9 10 0,-4 3 0,-4 2 0</inkml:trace>
  <inkml:trace contextRef="#ctx0" brushRef="#br0">16564 4706 8044,'-14'-5'0,"0"0"0,6 13-120,3 11 0,3 8-298,2 6 1,7 10 777,2 9 1,4 5-254,1 4 0,-4-2 44,-1 2 1,1-4-108,4-5 0,0-4-262,0-10 0,-1-5 103,-4-10 0,2-2-357,-6-7 166,0-6-36,-5-2 1,-6-18 341,-4-7 0,-7-8 0,-2-6 0,-13-3 0,2-7 0</inkml:trace>
  <inkml:trace contextRef="#ctx0" brushRef="#br0">16465 4819 8044,'14'-28'0,"2"4"-8,3 1 1,3 7 135,6 2 0,1 1 3,-1 8 0,7-4-130,3 4 0,-4 0 126,0 5 0,-6 0-43,-4 0 1,-1 2 48,-8 3 1,0 2-176,-10 8 1,0-1 83,-5 0 0,-2 7-116,-2 2 0,-11 10-124,-8 5 0,-6 3-69,-4 2 0,3 0 5,-3-1 1,4-1 71,6-3 1,2-9-557,7-10 746,6-3 0,-5-9 0,6 0 0</inkml:trace>
  <inkml:trace contextRef="#ctx0" brushRef="#br0">16891 4748 8044,'8'-8'-277,"-2"4"277,-6 8 0,0 9 351,0 6 1,-1 8-4,-4 1 1,3 1-136,-2 4 0,2-3-147,2-2 1,2-4 97,2 0 1,4-12-264,7 3 1,0-11 73,4 1 1,-3-11-80,3-9 0,2 1 49,-2-5 0,0-1-125,-5 1 0,-2-5 142,-2 5 0,1 0-266,-6 5 143,-1 0 0,-10 1 70,-3 4 1,-4 2-180,-1 7 1,-5 0 51,0 0 1,0 0-385,5 0 360,-1 7 1,3-4 241,2 6 0,4-6 0,6 4 0,0-7 0</inkml:trace>
  <inkml:trace contextRef="#ctx0" brushRef="#br0">17218 4734 8044,'-6'14'405,"-1"1"-297,-2-1 1,3-5 91,6 1 0,0-1-79,0 5 0,1-4-52,4-1 1,3-6-191,6 2 0,0-3-78,1-2 0,4 0 162,-1 0 0,1 0-192,-4 0 1,-1-7 60,0-2 1,-4-4-73,-1-1 1,-6 0 9,2 0 0,-5-5 107,-5 0 1,-3 0-35,-6 5 1,-5-1 52,0 1 1,-5 0 119,6 0 0,-6 4-119,5 1 1,0 6 48,5-2-13,6-3 0,-3 0 67,6-6 0,7-7 0,5-1 0</inkml:trace>
  <inkml:trace contextRef="#ctx0" brushRef="#br0">17431 4037 8044,'-9'2'90,"-1"3"0,6 4 174,-6 10 0,7 5 87,-2 9 0,4 8-51,1 7 0,0 12-226,0 1 0,4 9-228,1 5 1,6-8 204,-1-1 1,2-7 109,3-7 1,0-10-762,4-8 0,-3-11-588,3-4 536,-3-9 1,-3-6 160,-4-8 1,-3-11 490,-6-8 0,0-4 0,0-1 0</inkml:trace>
  <inkml:trace contextRef="#ctx0" brushRef="#br0">17431 4308 8044,'0'-23'-83,"7"9"214,2 10 0,4 2 105,1 2 1,2 6-6,3 4 0,-8 1-280,3-2 0,-3 5-21,3 1 1,-6-1 4,-3 5 0,1-2-48,-1 2 0,0-3 147,-5 3 1,-2 3-174,-3 2 1,2-2 37,-6 2 0,1-7-20,-2 2 1,-1-3 101,7-2 1,-3-6-303,3-3 237,2 2 0,-3-7-16,10 0 1,-2-6 142,7-8 0,-1 0-95,5-1 1,5 3 117,0 2 0,2 2-59,-2 4 0,-3 2 191,3-3 0,1 5-52,-1 5 0,-5 3 67,-4 6 1,-2 0-83,1 1 0,2-1 65,-6 0 1,0 0-165,-5 1 0,0-1-11,0 0 0,-7 0-58,-2 0 0,1 1 62,-2-1 0,1-5-447,-5 1 1,4-7-90,1 2-4,-1-4 0,-2-7 515,2-4 0,-2-8 0,4-5 0</inkml:trace>
  <inkml:trace contextRef="#ctx0" brushRef="#br0">17787 4251 8044,'16'0'-122,"3"0"-7,-4 0 0,6 6 359,-7 4 0,-4 7 378,-1 2 0,-6 6-442,2-1 1,1 7 61,-1 3 1,0-1-238,-5-5 1,0 1 76,0-1 0,0-6-180,0-3 1,0-3-86,0-2 1,0-4-362,0-1 219,0-6 185,0-9 0,-5-10-261,0-12 0,1-2 78,4-3 1,0 2 40,0-2 0,4-1 74,1 0 0,6 6 300,-1 4 0,-3 7 33,3-2 1,-2 3 323,1 2-3,4 6-296,-5 2 1,5 7 270,-4 4 0,4-2-114,-4 7 1,-1 1 75,1 8 0,-5-2-42,0 7 0,3-5-353,-3 4 1,1 6 57,-5 4 1,0 0-84,0-4 1,0-6-530,0 1 0,0-7 57,0 2-213,7-3 0,0-8 291,8-3 1,-6-5 444,1-5 0,-1-4 0,5-10 0,-6 3 0,11-17 0,-3 3 0</inkml:trace>
  <inkml:trace contextRef="#ctx0" brushRef="#br0">18199 4436 8044,'10'-29'-448,"-1"1"0,-6-1 314,2 1 1,1-5 256,-1-1 1,0 6 21,-5 4 1,0 2 249,0-1 1,0 2 188,0 7-287,-7 6-142,0-5 1,-8 13-72,1 0 0,5 11-178,-1 8 0,5 2 87,-4-2 0,6-2-189,-2 7 0,3-7 96,2 2 0,2-3-597,3-2 491,3 0 0,6-1 7,0-4 0,2-1 127,3-3 1,-2-2 9,7 7 1,-5-6 52,5 6 0,-2 1 178,1 8 1,4 3 94,-3 7 0,-3 5-95,-3 4 0,-2 3 13,-1 2 1,-8 0-44,-2-1 1,1 2-86,-1 4 0,0-9 29,-5 4 1,-6-10-15,-4 0 0,2-4-2,-1-6 1,-5-2-4,-5-7 1,-7-4-143,3-1 1,1-6 74,-2 2 0,2-3-78,-2-2 0,-1-8 70,6-7 0,1-5-433,9-8 0,-2-7 444,6-3 0,-6-10 0,3-2 0</inkml:trace>
  <inkml:trace contextRef="#ctx0" brushRef="#br0">18924 3767 7639,'-14'2'-464,"0"3"1,-2 3 117,-3 6 0,2 11 1008,-7 3 1,2 4-264,-2-3 0,4-1-209,5 0 0,8-6-123,2-3 1,3-3 24,2-2 1,2-4-108,3-1 0,2-5 95,8 0 0,0-1-197,4 2 1,4-3 103,5 3 1,0-2-100,1 1 0,-1-2 53,1 3 0,-2 1 24,-4-1 0,-2 6 232,-7-2-164,0 4 1,-6 1 67,-3 0 0,-4 1-79,-1-1 1,-11 5 63,-3 0 1,-5 0-35,0-5 1,-3 0-214,-6 0 1,4-4 24,0-1 1,7-6-100,-2 2 0,3-5-100,2-5 0,0-9 98,0-9 1,6-6-57,3-4 1,3-8 75,2-6 0,0-7 217,0 2 0,0-2 0,0 2 0,10 0 0,-1 9 0,12 4 59,-7 10 1,8 2 80,-3 4 0,6 2 125,-1 7 0,-2 6-57,2 3 1,-7 4 239,2 1 0,-3 0-124,-2 0 0,-1 6-45,-4 3 1,-2 10-60,-7 5 0,-2 1-296,-3-1 0,-3 6-72,-6-6 0,2 4-109,2-9 1,-1 0-175,6-5 104,1-6 74,4-1 1,6-9 60,3-3 1,4-3 93,1-6 1,0 1-18,1 4 1,-1 3 300,0 6 1,-4 0 63,-1 0 0,-1 6-124,1 3 1,-2 10 280,-7 5 1,0 5-122,0 4 1,0-3-18,0 3 0,-5 0-106,0-5 1,1 3-363,4-13 1,0 1 127,0-4 1,1-7-946,4-4 668,-4-2 1,10-4 9,-6-2 1,5-4 337,-6-7 0,7-11 0,-3-4 0</inkml:trace>
  <inkml:trace contextRef="#ctx0" brushRef="#br0">19280 3682 7980,'14'-14'-348,"0"0"0,0 4 193,1 1 1,-3 4 486,-2-5 1,2 7-52,-2-1 1,-2 2-240,1 2 1,-6 6 236,2 4 1,-3 9-140,-2 4 0,0 4 71,0 2 0,0 5-40,0 4 1,0 3-208,0 2 1,0-5 84,0 0 0,0-8-213,0-2 0,0-1 72,0-8 0,1-5-18,4-4 0,-2-7-29,7 2 0,-1-5-65,5-5 0,-4-3-84,-1-6 0,1 0 74,4-1 0,-5 0-135,1-4 0,-7 3 57,2-3 1,-5 3 291,-5 2 0,-9-7 0,-8-1 0</inkml:trace>
  <inkml:trace contextRef="#ctx0" brushRef="#br0">19308 3938 7980,'16'-14'-178,"3"0"1,-2-1 70,7 1 1,-5 0 71,5 0 1,1-1-61,8 1 1,-1-2-144,6-3 0,-7 8-77,2-3 1,-3 3 174,-1-3 1,-7 6 139,-3 3 0,-3-3 0,-2 0 0</inkml:trace>
  <inkml:trace contextRef="#ctx0" brushRef="#br0">19763 3796 7980,'0'8'-395,"6"-2"1,2-12 439,7-4 0,-1-4 33,0-5 0,2-3-126,3-7 1,-3 1 61,2 0 0,-6 4-115,-3 0 0,-6 2 124,2-2 0,-4-1-5,-1 6 0,-6 0 123,-3 5 0,-6 0-117,-3 0 0,-3 6 151,-3 3 1,-3 3-82,4 2 0,-4 7 361,-2 2 0,6 10-133,-1 5 0,7 7 34,-2 3 1,3 5-143,2-1 0,6 3 15,3 2 1,3-1 3,2 1 0,4-2-23,5-3 1,2-5-148,13-9 1,0-4 78,4-5 0,7-8-289,3-2 0,3-5-133,1-5 1,1-7-148,0-7 0,-5-11-46,0 1 0,-1-4-318,6 0 1,5 3 617,-1-3 0,7-3 0,-4-1 1</inkml:trace>
  <inkml:trace contextRef="#ctx0" brushRef="#br0">21725 3725 8037,'-14'-15'-248,"0"1"0,1 0 408,4 0 73,-4 0 334,5-1 164,0 1-294,2 6-92,6 2-123,0 6 1,6 0-103,4 0 1,9 2 7,4 2 1,4-2 116,2 3 1,7-4-224,7-1 0,15-1 53,18-4 1,-36 1 0,0 0-188,8-3 1,-1 0 0,-2 2 0,-1 2 155,1 0 0,0 1 0,-1-1 0,0 0-260,1 0 1,0 1 0,2-1 0,-1 1 303,4 2 1,0 0 0,-3 0 0,1-1-12,-1-2 1,1 1 0,-4 1 0,0 0-87,1-1 0,0 0 1,-1 1-1,-1 0 91,0 1 1,-1 0 0,37 0-364,-3 0 0,-11 0 303,-8 0 1,-8 0-156,-11 0 1,-5 0-4,-10 0 0,-2 0 319,-7 0-308,0 0 548,-6 0-475,-1 0 213,-7 0 1,-2 0-207,-3 0 0,-3 0-10,-6 0 1,0 2-65,0 2 1,4 4-87,1 7 0,1 5-204,-2 4 0,-2 4 11,2 5 0,-2 5 398,-3 10 0,1 2 0,0 7 0</inkml:trace>
  <inkml:trace contextRef="#ctx0" brushRef="#br0">20957 4165 8092,'-22'-12'0,"3"2"607,4-2-329,7 10 0,4-4-28,14 6 1,3 11 10,15 3 0,4 5-25,10 0 0,1-2-190,0 7 0,-2-7 58,-3 2 0,-4 3-371,-5 2 0,-7-2 125,-3 2 0,-10 4-111,-4 6 1,-5-1 140,-5-5 1,-9 7 69,-10 3 1,-4-2-29,-5 2 0,-5-5 34,-10 5 0,4-8 243,-3-1 1,3-7-72,1-8 0,13-1 739,6-4-573,7-3 0,12-6-125,10 0 0,12-6-141,21-3 1,6-4-210,13-1 1,-5 0-732,1-1 0,0 1-1044,9 0 1948,3 0 0,4 3 0,-3 0 0,-4-1 0,-3 3 0</inkml:trace>
  <inkml:trace contextRef="#ctx0" brushRef="#br0">22564 5715 8011,'8'0'0,"-2"2"-282,-6 2 0,7-1 40,2 7 1,4-1 1017,1 6-593,0-1 1,-1 5-74,-4 0 1,2 0 6,-6-5 1,-2 2-84,-8 3 0,-2-2-3,-8 7 0,-4-5-34,0 4 0,-6 0 98,1 0 0,4 2-57,1-6 1,3 5 389,2-5 1,1 5-50,4-5 1,2 0 81,7-5 1,2-5-235,3 1 0,6-9-71,13-1 1,2-7-448,17-12 1,4-8 211,15-6 0,-3-7-956,2 2 1,-9-1 567,-4 1 0,-6-3 467,-4 3 0,2-6 0,-7 1 0,0 3 0</inkml:trace>
  <inkml:trace contextRef="#ctx0" brushRef="#br0">23573 3739 7961,'-9'14'-457,"0"0"0,5 7 552,0 3 1,0 10 267,0 9 1,2 8 520,-3 10 1,-1 4-303,1 6 1,-1 3-590,3-34 0,1 1 1,1-1-1,1 2 95,-3 5 0,1 1 1,1-4-1,0 0 60,1 1 1,0 0-1,0 36-478,0-5 0,5-5 222,0-5 1,4-4-250,-4-10 1,0-6-107,-5-13 0,0 0-1159,0-9 171,0-4 1451,-13 1 0,-3-7 0,-12 0 0</inkml:trace>
  <inkml:trace contextRef="#ctx0" brushRef="#br0">16550 7663 8008,'-8'-7'-13,"2"6"0,4-6 465,-3 7-121,4 0-2,-6 0 41,7 0-196,0 0 0,0 7-174,0 2 0,0 4 204,0 1-136,0 0 1,0 5 8,0 0 1,0 0 40,0-5 1,0 2 16,0 3 0,0 2 8,0 2 0,5 6 27,0-1 0,0 2-55,-5 8 0,0 0 4,0 5 1,0-1 5,0 1 1,0 0-28,0-1 1,0 1 17,0 0 0,-5 4-114,0 0 0,0 1 61,5-6 1,-4 1-14,-1 0 1,-1-1 30,1 1 1,3-5-9,-2 0 1,-3-2-33,3 2 1,-1 2 35,5-7 0,-5 6 9,0-1 0,1-2-13,4 2 1,0-4-56,0 3 1,0-3 0,0 4 1,0-2-17,0 2 1,1 1-103,4-6 1,1 1 125,4-6 1,1-1-49,-7-3 1,3 2 30,-2-2 0,-4 3 187,4 1 1,-4 1-109,-1-1 1,0-1 105,0-3 0,0 3-34,0-4 0,-4 9-31,-1 1 0,-1 0 12,1-4 1,3-1-46,-2 1 1,-3-1 6,3 0 1,-1 1 3,5-1 1,-5 1-59,0-1 1,1-1 31,4-3 1,0 1-1105,0-6-187,0 0 270,0-11 1,6-3-660,3-10 0,4-11 1598,1-12 0,13-13 0,3-10 0</inkml:trace>
  <inkml:trace contextRef="#ctx0" brushRef="#br0">16564 7720 8184,'-14'-7'-352,"4"6"-45,1-4 0,6 2 1273,-2-2-71,3 3-656,2-4 164,0 6-219,0 0 0,7 0 78,2 0 1,9 0 115,1 0 1,11 0-137,-2 0 0,5-1 10,0-4 1,4 3-4,5-3 1,-1 4-3,-3 1 1,3 0 14,-3 0 1,3-5 21,2 0 1,0 1-146,-1 4 0,6 0 109,-1 0 1,5 0-110,-4 0 0,4 0 30,-5 0 1,-4 0-110,-5 0 0,-2 0 55,2 0 0,3-2 60,-3-3 0,0-3 65,5-6 0,-4 5-69,8-1 1,-1 2 171,2-1 0,-9 1-85,4 3 1,-5 2-37,0-6 1,-4 5-51,-5 0 1,-1 2-129,1 2 1,-1-5-87,1 1 0,-1-1 62,0 5 1,1 0-102,-1 0 1,1 0 98,-1 0 1,-1 1-46,-3 4 0,1-3 52,-6 3 0,5-2 57,-5 1 0,0-2 4,-5 3 0,0 1 17,0-1 0,-4 0 53,-1-5-75,1 6 1,4-5 14,0 4 0,-4 2-9,-1-3 0,-4 1 3,4-5 0,-4 2-9,5 2 1,-6-2-148,6 3 111,-1-4 0,5-1-10,1 0 0,-6 0-47,1 0 75,-1 0 0,1 0 14,-1 0 0,-4 0-21,4 0 1,-6 2-24,2 3 23,3-4 1,-5 5 27,7-6 14,-7 7 0,3-4 8,-6 6-30,6-5-13,-4 8 0,4-4 17,-6 6 1,0 1 6,0-1 0,0-5 5,0 1 1,0-1-2,0 5 0,0 1-20,0-1 1,0 0-31,0 0 1,0 2-20,0 3 0,0-2 82,0 7 1,0 0 158,0 4 1,0 1 77,0-1 0,5 2-153,0 3 0,1-1-83,-1 6 1,-4-5-55,4 5 1,2-7 60,-3 3 1,6-4 2,-5-2 1,6 5 40,-2 0 1,-3 1-53,-1-6 0,-2 5 14,2 0 0,-3 5-8,2-5 0,-2 5 99,-2-5 1,0 5-94,0-4 1,0 3 98,0-3 1,0 0-109,0 0 1,0-4 8,0 3 1,1 2-41,4-2 0,-2 5 55,7-5 0,-7 6-125,2-1 0,1-1 93,-1 0 0,1-5-81,-1 1 1,-4-3 107,4-1 0,-3-6-2,-2 1 0,5 0-1,-1 4 1,1 1 95,-5-1 0,0 5-65,0 0 1,0 2-18,0-2 1,0 4-88,0 5 0,0 1 85,0 0 0,0-2-163,0-3 0,0 1 85,0-6 0,0 5-144,0-5 1,0 5-51,0-5 0,0 5-159,0-5 1,0 5-218,0-4 1,0-1 232,0-5 0,0-6-1807,0-3 2177,0-3 0,6-2 0,2 0 0</inkml:trace>
  <inkml:trace contextRef="#ctx0" brushRef="#br0">16678 10079 8000,'-29'8'185,"3"0"149,2-3 1,3-3-59,7 2 0,6-1 28,3 2 1,2-3 12,-1 3-159,2-4 1,2-1 369,9 0-358,10 6 0,4-4 255,5 3 1,7-4-52,3-1 1,4-4-64,6-1 0,-4-6-84,3 1 0,2 2-66,-1-1 1,9-1-25,4-4 1,4 0-431,11 0 1,-4 0 421,0-1 0,-8 6-161,-2-1 1,-2 7-164,2-1 1,-2 2 301,6 2 0,0 0-81,5 0 0,-6 0 66,-3 0 1,-10 0 39,-5 0 0,-3 6-30,-1 4 1,5-2 39,-1 1 1,2-1 1,-2 1 0,-1 4-15,6-3 0,-8 2 30,-1 2 1,-5 1-26,-5-1 0,-8 0-141,4 0 1,-4 1 407,4-1 1,-6-5-418,1 1 0,-5-7 304,5 2 1,-5-4-285,4-1 0,-4 0 82,5 0 0,0 0-10,4 0 1,-6-1-139,-3-4 0,2 3 120,-2-2 0,0 2-71,-5 2 0,0 0 67,0 0 1,1 0-270,-1 0 187,0 0 1,-1 2-63,-4 2 47,4-2 1,-5 4 90,6-6-46,-6 0 13,4 0 6,-10 0 175,4 6-39,-6-4 259,0 4-498,0-6 0,-1-6-196,-4-3 1,2-2-324,-7 1 0,1-3 311,-5 4 0,-7-2 290,-3 1 0,-9-2 0,-3 4 0</inkml:trace>
  <inkml:trace contextRef="#ctx0" brushRef="#br0">18014 9283 7916,'-41'42'0,"0"0"0,-1-1 0,-1-1 0,2-4 0,0-1 0,2-4 0,0 1 0</inkml:trace>
  <inkml:trace contextRef="#ctx0" brushRef="#br0">23517 8601 8102,'-5'-14'-215,"0"0"-54,-6-1 1,5 1 479,-4 0 0,-1 0-78,6-1 1,-6 1 88,2 0 0,-4 1-113,-1 4 0,0-4 137,0 4 1,-5 1-131,0-2 0,-7 6-27,3-6 1,-1 7-34,-4-2 1,2 4-108,-7 1 0,8 0 115,1 0 1,2 0-174,-2 0 0,-1 0 191,6 0 1,-1 0-36,1 0 0,3 4 102,-3 1 1,2 5-103,-2-6 1,3 7 79,-3-1 1,3 3-18,2 1 1,1 0 4,4 0 1,-7 0-60,6 1 0,-9-1 36,10 0 1,-12 5-129,7 0 1,2 2 113,2-3 0,1-2-152,-6 3 1,1 2 120,0-2 1,4 0-19,1-5 1,4 0 43,-4 0 1,6 1 7,-2-1 1,3 0 85,2 0 1,0 0-115,0 1 1,2-3 76,3-2 1,3 6-44,6-7 0,2 7-53,2-7 1,0 4 59,6 1 0,-5 0-120,4 1 0,-1-6 95,2 1 0,-2-1-1,-3 5 1,-2-4 24,7-1 0,-6 1 5,1 4 1,1-5-29,-1 1 0,0-1 5,-5 6 0,0-6-37,1 0 0,0 1 1,4 4 1,-3-4-15,3-1 0,-3 1-14,-2 4 0,0 0-4,1 0 0,4-4 1,-1-1 0,3-1 2,-2 2 1,-3 1 39,3-7 0,1 6-24,-1-5 0,5-1 83,-5-4 0,5 5-70,-5 0 0,6 0 35,-1-5 1,1 4-25,-2 1 1,3 0 8,-7-5 0,6 4-115,-1 1 1,1 5 98,-1-6 1,3 3-58,-4-2 1,4-4 42,2 4 0,5 1-94,4-1 1,-1 0 73,0-5 0,0 0-45,1 0 1,1 1-5,-6 4 0,1-3-13,-6 2 0,0-2 24,1-2 1,-2 0 13,-4 0 0,3 0 11,-7 0 0,4-2-6,-4-2 1,7 2 17,-3-3 1,4-1-18,2 1 1,-1-4 19,0 4 0,1-5-81,-1 6 0,1-6-6,-1 5 1,-1-6-13,-3 2 0,3-2 52,-4 1 1,-2-2-82,-2 2 1,-3 2 8,-2-1 113,0-1 0,-1-4-59,-4 0 1,-3 0 21,-6 0 1,5-1 5,0 1 1,0 0 2,-5 0 1,0-5-4,0 0 1,0 0 0,0 5 0,0-5-71,0 0 0,0 0 58,0 5 1,0-1 33,0 1 1,-2 0-27,-3 0 0,-3-1 7,-6 1 1,0-2-6,0-2 0,0 2-5,-1-3 1,-4 3 54,0 2 1,-4 0-47,4-1 1,-7-4 206,3 0 0,1 0-115,-2 5 0,0 0 23,-4 0 0,1 0-82,3-1 1,-3 1 8,4 0 1,-4 1 1,-2 4 0,3-4-2,2 4 1,-3-2-34,3 1 1,2-1 21,-1 6 0,-1-4 150,-5 4 0,1-1-85,0 1 0,-3 4 14,-2-4 0,2 3-29,-7 2 1,0 0-99,-5 0 0,5-1 46,0-4 1,5 3-2,-5-2 0,7 0-70,-2 0 0,3 1 61,1-7 0,1 7 144,-1-2 0,-1 2-136,-3-2 0,1 4 158,-5-4 1,3 3-63,-4 2 0,2 0-48,-2 0 0,-1 5-15,6 0 0,-1 4 11,6-4 1,-1 6-126,1-1 1,0-3 124,-1 3 1,2-2-126,4 1 0,-4 4 84,3-4 0,2-2-50,-2-3 1,7-2 20,-2-2 1,3 0-26,2 0-126,0 0 0,-1 0-239,1 0 0,0 6-1022,0 4 1,0 9 1434,-1 5 0,-5 15 0,-2 5 0</inkml:trace>
  <inkml:trace contextRef="#ctx0" brushRef="#br0">19379 7606 8473,'0'-8'-2336,"0"2"2291,0 6 0,-5 1 59,1 4-11,-1 3 0,5 6-10,0 0 1,0-4-4,0-1 0,0 1-24,0 4 39,0 0 0,0 2 0,0 3 0,-5-2-3,1 7 1,-1 1 88,5 8 1,-5 5-83,0 10 1,-4 9 94,4 9 0,-1 5-368,1 5 0,3 1 356,0-37 1,0 1-1,1 3 1,0 0-70,1-1 1,0-1 0,1 3 0,0-1 3,1-1 1,0-1 0,5 37-26,2-3 1,4-3 61,-4-2 1,-1-5-237,2 0 1,-2-1 215,1 2 0,-3 0-19,-6-5 1,5 4 12,0-4 1,0 0 13,-5-5 1,0 3-137,0-4 0,-5 8 106,0-12 0,-1 5-17,1-10 0,4 0 28,-4-4 0,-2-8-44,3-7 1,-1-1 699,5-8-790,0 0 0,0-10 399,0 1-749,6-7 33,-4-3 418,11-14 0,-6-8 0,8-7 0</inkml:trace>
  <inkml:trace contextRef="#ctx0" brushRef="#br0">19507 7748 8411,'-8'-14'-633,"4"0"0,2-1 481,2 1 1,0 5 149,0-1 0,2 1 199,2-6 0,4 3-157,6 2 0,7-1 158,3 7 0,4-6-134,5 5 0,4 1 179,5 4 1,2 1-166,4 4 1,-2 3-48,6 6 1,-5 0-37,5 0 0,2-1-154,8-3 0,7 2 83,7-2 1,-3-2 71,-2 1 0,-14-4-108,4 4 1,-12-4 114,-1 4 0,-4-5 54,-2 0 0,1-2 6,0-2 0,4 0 134,1 0 1,1 0-75,-2 0 1,-3 0-70,4 0 1,-9 0 35,-1 0 1,-6 0-10,1 0 0,-3 0-112,-2 0 1,5 0 112,1 0 0,-1-2 82,-5-2 0,-1 2-144,-3-3 1,1 4-13,-6 1 0,0 0-64,-5 0 78,0 0-53,1 0 1,-6 0 35,0 0 0,-5 1-39,0 4 44,-2-3 95,-2 4 1,0-4-58,0 2 1,0-1 9,0 7 1,0-5 94,0 4 0,0 1-108,0 4 0,-5 0-48,0 0 0,1 0 59,4 1 0,0-1-116,0 0 1,0 2 106,0 3 0,0 3 23,0 6 1,-5 7-45,0 3 0,1 3-4,4 2 1,0 1 13,0 3 1,0-1-19,0 6 1,0-4 18,0 4 1,1 2-8,4 7 0,-4-2-114,4 2 0,1 2 139,-1-1 1,0 0-4,-5-6 1,5 1-21,-1 0 0,1 5 16,-5-1 0,5 3-111,0-3 1,-1-2 95,-4 2 1,0-2-237,0-2 1,0-1 8,0 1 0,0-6-222,0-4 0,0 2 138,0-1 1,0-6-97,0-4 0,0-6-97,0 1 0,0-5 471,0-4 0,-3-2 0,-6-3 0,-7 3 0</inkml:trace>
  <inkml:trace contextRef="#ctx0" brushRef="#br0">19521 10023 8223,'-34'-7'719,"5"-2"-1114,13 2 332,10 1 1,8 6 269,2 0 0,11 5 47,8 0 1,17 4 61,7-4 0,15 4 188,9-4 1,5 0-483,4-5 0,-37 0 0,0 0 132,-1 0 0,1 0 0,7 0 0,1 0-302,3 0 0,1 0 1,-1-1-1,-1 0 258,-5-1 1,-1-1 0,-1 3 0,-2-1 39,-3-1 1,-1-1-1,3 2 1,1 1-272,36 0 0,-37 0 0,0 0 234,32 0 0,0 0-348,-9 0 1,-4 0 106,-10 0 1,-2 0 106,-2 0 1,-4 0 247,3 0 0,1 0-186,-6 0 0,3 1 317,-12 4 1,-5-4-335,-4 4 423,-7-3-606,4-2 23,-13 6-629,-2-4 1,-11 6 346,1-4 1,-12-2 417,2 3 0,-4 3 0,4-1 0</inkml:trace>
  <inkml:trace contextRef="#ctx0" brushRef="#br0">31152 9113 7947,'-2'-16'0,"-3"-3"0,2 3-436,-6-3 275,5 3 1,-8 1 69,2-4 0,-2 3 40,-3-3 1,6-2 51,-1 2 1,1-6 2,-5 1 0,4 2-3,1-1-6,6 5 0,-8-2 9,6 6 0,-6 1 1,1 3 0,-2-1 142,-3 7 1,0 0-86,-4 9 0,-3 3 50,-7 6 0,-1 5-73,-3 0 1,-3 11 22,-7-1 1,-4 7-7,-1-3 0,1 7-177,4-2 1,4 9 156,5 5 1,3 2-9,12-2 0,0 3 20,5-3 0,6 4 5,3 0 1,4 0-55,1-4 1,1 2 44,4-7 0,3 5-22,6-4 0,5-1-41,0-4 0,12-2-10,3-3 0,10-10 14,3-9 0,12-10-4,-2-4 0,3-11-105,-3-8 0,-2-15 115,-3-13 1,-3-7-134,-6-8 1,4-5-144,0 0 1,-23 29 0,-2-1 198,16-33 1,-16 4-23,-12 1 0,-12-6-237,-12 2 1,-16 1 344,-22 13 0,23 23 0,-1 1 0,-2 4 0,-2 1 0,-2 1 0,-1 0 0</inkml:trace>
  <inkml:trace contextRef="#ctx0" brushRef="#br0">16962 10847 8430,'-1'-17'-1483,"-4"3"742,3-4 741,-10 10 0,4-6 0,-6 0 0</inkml:trace>
  <inkml:trace contextRef="#ctx0" brushRef="#br0">16806 10620 8430,'-13'-10'0,"4"1"-797,-4 6 469,11-10 272,-10 11 0,10 4 93,-2 12 0,2 2-3,2 8 1,-5 4 166,0 5 1,1 7-153,4-2 0,1 11 297,4 7 1,-2 14-432,2-30 1,0 1-1,-1 1 1,1 1 268,2 2 1,0 0 0,0 1 0,-1 1-15,-1 3 0,-1 0 0,2-1 0,0 1-112,-4 0 0,0 0 0,1 2 0,1 0 17,-2 0 1,0 0 0,-1-2 0,0-2-30,1-3 0,1 0 0,-2 0 0,-1 0-81,0-2 0,0-1 1,0 0-1,0-1-29,0 30 0,0-8-57,0-6 1,5-7 24,0-7 0,1-7-136,-1-3 1,-4-4 58,4-5 1,-3-4-489,-2-6 897,0-6-486,0-2 0,0-20-203,0-9 0,0-12-194,0-13 647,0-8 0,0-9 0,0-6 0</inkml:trace>
  <inkml:trace contextRef="#ctx0" brushRef="#br0">16962 10534 8370,'-8'-8'-889,"2"2"1,6 5 1051,0-4 1,6 2 51,4-7 0,7 1-154,2-5 0,8-2 69,1-3 1,9 1-66,10-5 0,5 5 112,10-1 0,-2 5-192,6 5 1,-10-2 109,0 6 1,0 0-70,5 5 0,-1 5 44,7 0 1,-1 6-39,5-2 1,0-3 5,0-1 0,-11 2-25,-3-3 0,2 1 17,2-5 0,7 0 6,-1 0 0,-4 0-100,-2 0 1,-4 0 95,-5 0 0,-4 0-79,-10 0 1,-4 0 66,-5 0 1,-7 6-36,-3 4 1,-3 2 21,-2 3 1,-1-1-43,-4 0 0,-1 0 81,-3 1 1,-4-6 168,4 0 1,-3 1-128,-2 4 0,0-4-40,0-1 280,0-6-237,0 10 1,0-5 58,0 6 0,-5 0 6,0 0 1,0 2-1,5 3 0,0 3-103,0 7 1,0-1 11,0 1 0,0 5-133,0 4 1,0 5 153,0 4 1,2 5-119,3 10 0,-4 3-185,4 6 1,-2 0 148,2 0 0,-4-30 0,-1 0 49,3 2 1,-1-1 0,1 5-1,1 0-7,-2-2 0,0 0 1,1-2-1,-1-1-57,-2 39 1,2-9-184,2-1 1,-2-1-43,3-9 0,3-1 73,1-7 0,-1-1-81,1-10 1,-5 3 96,0-12 0,-2 5-603,-2-5 822,0 6 0,-3-4 0,-4 3 0,-2-5 0,-1-3 0</inkml:trace>
  <inkml:trace contextRef="#ctx0" brushRef="#br0">17033 12837 8295,'-14'-14'90,"6"6"0,16 2 208,16 6 1,17 2 438,16 2-529,12 4 0,-28-4 1,0 0-382,2-1 0,0-1 0,1-2 0,0 0 273,-4-2 0,1-1 0,4-3 0,1-2-159,4-3 1,0-2 0,2-3 0,0-1 44,3-2 0,-1 0 1,-6 2-1,-3-1-433,-4 1 1,-1 1-1,26-6-172,-9 8 0,-8 1 619,-11 8 0,-3 1 0,-7 4 0,1 0 0</inkml:trace>
  <inkml:trace contextRef="#ctx0" brushRef="#br0">19379 10563 8368,'-8'-7'-173,"-4"6"-50,10-5 278,-4 6 0,7 6-169,4 3 0,1 17 108,4 7 119,3 6 0,-10 13 62,6 10 0,-6 17-390,0-30 1,-1 2-1,1 1 1,0 1 341,0 4 1,-1 0-1,1 1 1,-1 1-57,-2 3 0,0-1 1,0-2-1,0-1-87,0 4 1,0-1-1,-2-4 1,-1-2 70,1 0 1,-1-1 0,-1-4 0,-1-2-279,2 3 1,1-2 0,0-6 0,-1-1 202,3 2 0,0-3 0,0 24-60,0-3 1,0-15-40,0-4 0,5-7-553,0-7-324,6-7 1264,-3-8 1,5-16-940,-4-12 860,-3-13 0,1-15 1,1-9-1</inkml:trace>
  <inkml:trace contextRef="#ctx0" brushRef="#br0">19891 10705 8312,'51'-51'0,"-2"7"-150,-7 6 0,10 8-838,10 2 0,9 7 1068,-29 16 1,1 1 0,-1 0 0,0 2 53,39 2 1,-6 0-176,-8 0 0,-27 2 0,0 2 66,1 0 1,-1 1-1,3 1 1,-1-1 81,-1 0 0,-1 0 1,0 1-1,0-1-40,32 0 1,6-1-11,-6-4 1,8 2-69,-39 0 1,-1 1 0,37 0-9,-1 6 1,-10-1 25,-4 2 0,-15 4 198,-4 0 0,-16 2-379,-3 8 1,-9-1 215,-5 6 1,-4 12-109,-6 6 1,-8 13 40,-6 7 0,7-28 0,-2 2-115,-2 2 0,-1-1 1,2 3-1,1-1 193,-3-1 1,0-1 0,2 1-1,1 1 120,-3 1 1,0 0-1,3 4 1,1 0-88,-2 3 0,1 0 0,1 1 0,2-1-12,1-2 1,0-1-1,-1-2 1,1-1-276,2-1 1,1 0-1,0 0 1,0-1 27,2 36 1,0-1-10,0-17 1,0-2 181,0-8 0,4 0 0,1-9 0,-2-7 0,-1-4 0</inkml:trace>
  <inkml:trace contextRef="#ctx0" brushRef="#br0">19635 12880 8020,'-22'-22'652,"8"1"1,9 14-201,10 2 0,17 3-413,16 2 0,12 2 104,17 3 1,1-4-381,-29 2 1,2-1 0,6-4 0,3-2 366,6-3 1,1-1 0,5-1-1,1-2 15,6-3 0,0-1 0,-6 3 0,0 1-136,-1-2 0,-1 2 1,1 2-1,1 1-148,6-2 1,-1 1 0,-4 3 0,-1 1-236,-6-1 1,0 2-1,2 2 1,2 1 24,-2-1 0,0-1 349,3-1 0,1 0 0,2 1 0,1 0 0,-2-2 0,0 0 0,-2 2 0</inkml:trace>
  <inkml:trace contextRef="#ctx0" brushRef="#br0">22720 12297 8005,'0'-8'-376,"0"15"165,0 2 1,-4 20 757,-1-1-361,-6 7 1,3 9 9,-6 3 0,-7 1-144,-2 9 1,0-4-116,0 9 0,1-4 149,-2-1 0,8-11-266,7-3 1,5-10-3,0 0 0,2-14-264,2-5 1,2-11 93,2-3 1,0-14 57,5-14 0,1-10 36,4-14 258,0 0 0,7-24 0,1 3 0</inkml:trace>
  <inkml:trace contextRef="#ctx0" brushRef="#br0">22749 12226 8005,'14'-3'0,"0"3"0,0 11 0,1 17 0,-6 9 505,1 10 0,-6 5-94,6 10 0,-7 3-799,2 6 0,-4 0 487,-1 0 0,0-6-650,0-4 1,0-9 398,0-4 0,0-12-249,0-7 0,0-7 209,0-8 0,-1-6-96,-4-3 1,-3-5 127,-6-5 0,-7-5-3,-2-9 0,-4-3 569,-2-6 1,3 4-354,2 0 1,3 5 486,7-4 1,1 4-214,4-5 1,3 7 26,6-2 1,6 5-130,3 4 1,10-3-42,5 4 0,5 1-462,4-1 0,-2 1 203,7-2 0,-6-2-1045,1 2 1120,-9 4 0,3-7 0,-5 5 0</inkml:trace>
  <inkml:trace contextRef="#ctx0" brushRef="#br0">23047 12681 7862,'-14'0'-228,"6"2"228,4 2 0,2 0 0,2 5 114,0 0 1,2 6 209,2-1 1,4-5-325,6 1-59,1-7 1,4 3 85,0-6 0,6-6-3,-1-3 1,7 1-111,2-2 0,-1 1 121,-8-6 1,1 6-118,-6 0 1,-5 4 86,-5-5-261,-5 7 310,2-3 1,-12 6 5,-4 0 1,-2 0-6,-3 0 0,1 1 139,0 4 1,0-2-149,-1 7 0,6-7 51,-1 2-301,7-4 205,-3-1-1024,6 0 1023,0 0 0,6-6 0,2-2 0</inkml:trace>
  <inkml:trace contextRef="#ctx0" brushRef="#br0">22991 12638 8015,'7'7'456,"-2"2"1,1 4 291,-1 1-422,6 7 1,-8 2 21,7 10 0,-5-1 42,4 6 1,-1-6-337,2 1 1,2-5 143,-2-4 1,2 0-311,2-10 1,-1 3 152,-3-7 0,2-4-82,-2-1 0,2-5-36,3-5 1,-6-9-55,1-10 0,-1-4-23,5-6 0,5 1-88,0-9 1,0 2-191,-5-7 1,1 9 171,-1 5 1,0 4-79,0 5 1,-6 4 87,-3 6 0,-2 4-334,2 1 0,-4 7 160,4 2 1,-3 2 423,-2 7 0,-7 7 0,-1 6 0</inkml:trace>
  <inkml:trace contextRef="#ctx0" brushRef="#br0">23445 12795 8010,'15'0'127,"-1"0"-64,0 0 0,5 0 368,0 0 1,2-7-71,-2-2 1,-4-4-443,4-1 0,-3 0 128,-2 0 1,-4-1-195,-1 1 1,-1-5-102,2 0 0,-4 0-104,-6 5 1,0 5 146,0-1 1,-6 5-55,-4-4 1,-4 6 97,-5-2 1,-2 4-9,-2 1 1,-4 6 375,3 3 0,2 10-107,-2 5 1,7 3 448,-2 1 0,5 5-126,4 1 0,-1 4 39,7-5 0,-1 0-222,5-5 1,6-1-274,4-3 0,7-5-62,2-10 1,6-2 88,-1-7 1,3-7-634,1-2 0,1-10 281,-1-5 0,-1-3-1106,-3-1 1464,-4-1 0,-6-5 0,1-3 0</inkml:trace>
  <inkml:trace contextRef="#ctx0" brushRef="#br0">23673 12567 8008,'9'5'25,"1"0"1,-5 11 184,4-2 0,-4 9 69,4 1 0,1 5-52,4 4 1,-4-2-199,-1 7 1,-1-6 141,1 1 0,2-3-223,-6-1 1,2-7 21,-3-3 1,-2-4-34,3 0 180,-4-8 1,-1-2-57,0-10 0,0-4-70,0-10 0,2-5 72,2-9 1,1-3-183,9-7 1,-3 5 120,8 0 0,4 7-254,0-2 1,-1 4-159,2 5 1,-5 9-157,5 5 0,-7 7 170,2-2 396,3 4 0,0 1 0,7 0 0</inkml:trace>
  <inkml:trace contextRef="#ctx0" brushRef="#br0">24185 12567 8006,'-14'0'0,"-1"0"0,-4 2 372,0 3 0,-4 9 21,4 10 1,-5 2 11,5 3 1,0-1-257,5 1 0,6-1-106,3 1 1,4-7-158,1-3 1,1-4 95,4 0 0,3-6-378,6 1 0,2-7 218,3 1 1,-2-8-413,7-6 1,-7-9 178,2-4 0,2 1-1,-2-2 1,-5 2 157,-4-2 1,-3-1 253,3 6 345,3 0-328,-6 5 545,1 6 0,-1 8-287,-7 9 1,0 10 119,0 5 0,0-2-188,0 2 1,0-2 36,0 1-361,6 4 0,2-11-1054,6 3 1171,-6-9 0,11-4 0,-3-6 0</inkml:trace>
  <inkml:trace contextRef="#ctx0" brushRef="#br0">24526 12596 7985,'-6'-14'0,"-4"-1"0,2 1 252,-1 0 0,1 0 172,-2-1-184,-2 8 0,4 0-82,-6 7 0,0 2-2,-1 3 0,3 4-133,2 10 1,-2 3 47,2 7 0,2-1-68,-1 0 0,6 6 66,-2-1 1,3-5-478,2-4 1,2-7 79,3 2 1,2-5-145,8-4 1,-1-4 44,0-6 1,0-8 101,1-6 0,3-2 38,1-7 1,2 5 286,-2-1 0,-3 3-34,3 2 1,1 2 33,-1 2 284,0-2 0,-6 18 58,-4 3 0,-2 12 277,-7 12 0,0 5-222,0 9 0,-7-1 166,-2 6 1,1 0-208,-2 5 0,1 0-215,-5 0 0,-1-2-101,1-3 0,0 1 77,0-11 1,0-4-158,-1-14 0,1-5-29,0-10 1,0-4-42,0-10 0,-1-4 27,1-10 1,0-3-119,0-7 1,6-4-354,3 0 0,3-5 197,2 5 1,0-5-259,0 5 0,8 0 193,7 4 0,5 5 277,9 1 1,1 5 24,3-1 0,3 4 211,7 0 1,-1 1-144,1 0 0,-2-5 92,-3 0 1,-3-5 381,-7 5 0,1-11-192,-1 2 1,-6-4 246,-3 4 0,2-1-194,-2 1 0,-2 0-65,-8-1 1,-1 5-183,-3 1 1,-3 1-172,2-2 1,-8-1 132,-6 6 1,-2 0-108,-3 5 0,-4-1 21,0 1 1,-4 6 24,4 4 0,-6 4 421,1 4 1,2 6-160,-2 9 1,7 4 295,-2 11 0,0 0-98,5 4 0,-2 3 16,11-3 1,0 8 2,5 1 1,7-1 22,2-8 0,10-5-371,5-9 0,7-3 25,2-7 1,7-6-892,-2-4 0,9-8 464,5-6 1,8-7-970,2-2 0,0-6 1107,-6 1 1,1-3-1,0-1 1</inkml:trace>
  <inkml:trace contextRef="#ctx0" brushRef="#br0">25976 12368 7910,'-8'29'105,"2"7"-17,6 7 1,0 7 322,0 12 1,0 7-826,0 7 1,0 5 627,0-5 1,0-7-174,0-7 1,0-10 195,0-5 1,2-9-375,2-5 1,0-9 230,5-5-237,-6-3 1,3-10 38,-6-6 1,0-11-253,0-8 0,0-13 335,0-1 1,-6-8-420,-3-6 1,-4-1 122,-1-8 1,-2-4-95,-3-12 1,8 1 359,-3 0 0,9 2 51,0 2 0,4 7 7,1 13 0,11 1 142,3 13 1,5 11 189,0 8 0,-2 9-91,7 0 1,-2 10 47,2 4 0,1 4-63,-6 1 0,5 5 220,-5 0 0,0 0-174,-5-5 0,0 1-98,0-1 0,-6 0 376,-3 0-404,-3 0 0,-2 1-88,0-1 0,-12 5 51,-2 0 1,-9 6-101,-1-1 1,-3 4-71,-1 5 1,-2 2-335,-4 3 0,9-3-205,-3-7 1,9-6-63,0-3-541,9-3 1196,4-8 0,6-8 0,0-8 0</inkml:trace>
  <inkml:trace contextRef="#ctx0" brushRef="#br0">26204 12610 7911,'0'20'1,"-5"3"206,0 5 1,1 2-72,4 3 1,0-3 105,0 3 1,1-4-100,4-5 0,3-9-372,6-5 0,6-9 57,4-1 0,3-8 171,1-10 1,2-5 37,4-5 1,-9-5-1,3 0 0,-9-1-234,0 6 0,-8 0 19,-1-1 1,-7 2 129,2 4 1,-7-3-7,-7 7 0,-2 0 119,-13 5 1,0 6-16,-4 4 0,-1 2 4,1 2 1,6 2-51,3 2 0,-2 6 3,2 9 1,7-3-152,7 3 0,3 1-530,2-1 674,0 0 0,13 1 0,3 3 0</inkml:trace>
  <inkml:trace contextRef="#ctx0" brushRef="#br0">26616 12638 7912,'-8'15'0,"-3"0"143,6 4 0,-4 2 275,4 3 1,0 1-135,5-6 0,0 1-24,0-1 0,0-8-363,0 4 151,0-11 1,7 3-158,2-7 0,4-13 102,1-6 0,5-11-158,0-3 0,0 0-153,-5 4 1,0 1-249,1-1 0,-8 7 264,-2 3 1,-3 4-28,-2 0 1,-2 3 296,-3 2 1,-4 4-76,-10 6 0,-3 0 70,-7 0 1,1 5-50,0-1 1,-1 7 199,1-1 0,1-2 73,3 1-187,4-6 0,5 10 0,1-5 0</inkml:trace>
  <inkml:trace contextRef="#ctx0" brushRef="#br0">27043 11913 8089,'-8'7'91,"0"1"-91,3 6 1,-3 13 172,-6 6 0,-2 13 366,-3 6 1,2 9-537,-7 6 1,7 7 269,-2 2 1,5 0 199,4-5 0,4-2-97,6-2 0,8-11-520,6-8 1,13-10-208,11-5 0,4-14-356,6-5 1,-2-11 706,6-3 0,-3 2 0,1-9 0,-2 0 0,-1-1 0</inkml:trace>
  <inkml:trace contextRef="#ctx0" brushRef="#br0">22564 13847 7927,'0'14'968,"0"8"-690,0 7 1,0 7 35,0 11 0,0-1-325,0 6 16,-6-6 1,3 5 76,-7-4 0,1-4-12,-6-1 1,6-1-299,-1-8 1,7 1 94,-2-6 1,4-11-1141,1-2 911,0-11 0,6 0-730,4-14 1092,2-12 0,3-14 0,-1-7 0</inkml:trace>
  <inkml:trace contextRef="#ctx0" brushRef="#br0">22720 14046 8186,'15'-5'159,"-1"0"1,2 1 57,3 4 0,-2 4 31,7 1 0,-1 6-77,6-1 1,-1 2-1,1 2 1,-1 1-624,1-1 1,-1-1 279,0-4 0,1 2 172,-1-6 0,-6 6 0,-1-3 0</inkml:trace>
  <inkml:trace contextRef="#ctx0" brushRef="#br0">22806 14188 8051,'-15'0'-260,"1"0"309,0 0 1,5-5 266,-1 1 248,7-1-29,-3 5-332,6 0 1,6 1-86,3 4 0,10 1-56,5 4 1,8 1 108,1-6 1,6-1-151,-1-4 0,3 0 68,2 0 0,4-6-600,1-3 0,4-4 258,-5-1 1,-1 0-1062,-8-1 1314,-3 1 0,-13 0 0,-2 0 0</inkml:trace>
  <inkml:trace contextRef="#ctx0" brushRef="#br0">23005 13847 8051,'0'9'-377,"0"1"0,0-1 524,0 5 1,0 5 16,0 0 1,0 2 108,0-2 1,1-3-135,4 3 0,-3 3 202,2 1 1,3 4-49,-3 2 1,1 1-40,-5 3 0,5-2-125,0 7 1,-1-4-132,-4 3 1,0 0-77,0 1 1,0-4 112,0-5 1,0-2-655,0-4 1,0-2 306,0-7 1,2-6-1046,3-3 1357,-4-4 0,12-13 0,-5-4 0</inkml:trace>
  <inkml:trace contextRef="#ctx0" brushRef="#br0">23531 13790 7843,'-8'6'-703,"2"2"758,6 6 0,0 7 427,0 3 0,-2 9-5,-3 5-350,4 3 0,-7 1 11,3 1 1,2 0-10,-7-1 0,7-1-240,-1-3 0,-3 2 92,2-7 0,1-1-451,4-9 1,1 1 234,4-10 1,-2 2-750,7-11 984,-7-1 0,16 3 0,-3 1 0</inkml:trace>
  <inkml:trace contextRef="#ctx0" brushRef="#br0">23616 14103 8145,'14'-15'-451,"2"1"315,3 0 1,-2 5 317,7-1 1,0 2-69,4-1 0,1-4-103,-1 4 1,5 1-36,1-2 0,-6 2-178,-4-1 1,-7 3 65,2 6 0,-8-5-641,-1 0 777,-7 0 0,-3 12 0,-8 1 0</inkml:trace>
  <inkml:trace contextRef="#ctx0" brushRef="#br0">23744 13847 8145,'6'-14'0,"-4"-1"0,3 1 0,-2 5-559,2-1 617,-4 7 1,10-2 202,-6 10 1,4 8-20,-4 6 0,5 12 122,-6 2 1,1 7-162,-5 3 0,0 4 18,0 0 1,-1 5-173,-4-4 1,2 4 137,-7-5 1,7-4-597,-2-5 1,-1-7 84,1 3 0,1-6-1106,4-4 1430,0-4 0,6-5 0,2-1 0</inkml:trace>
  <inkml:trace contextRef="#ctx0" brushRef="#br0">24284 13761 8144,'-9'0'0,"-1"0"0,6 7 145,-6 2 0,5 4 99,-4 1 1,6 7-1,-2 2 0,3 11-36,2 3 1,0 3 14,0-2 0,2 1-136,3-5 1,-2 3 83,6-3 1,1-6-336,4-4 1,2-7 69,3 2 1,-3-3-146,3-2 1,-8-4-83,-2-1 32,1-6 267,-2 4-15,-2-7 0,-14 0-226,-6 0 1,-2 0 149,-8 0 1,1 0-299,-6 0 0,-4 0 100,0 0 0,-2 0-32,2 0 0,3 0 343,-3 0 0,-4-7 0,7-1 0,-4-6 0</inkml:trace>
  <inkml:trace contextRef="#ctx0" brushRef="#br0">24156 13833 8144,'21'0'0,"-5"0"-151,3 0 0,-4 4 124,0 1 1,-1 1 298,0-1 0,2-3-263,3 2 0,-2 0-336,7 0 1,0-2 171,4 3 1,-1-4-248,-3-1 402,2 7 0,-3-6 0,5 5 0</inkml:trace>
  <inkml:trace contextRef="#ctx0" brushRef="#br0">24498 14103 8144,'22'-5'0,"-3"0"0,-2 0-172,2 5 1,-3-4 97,3-1 0,3 0 121,2 5 0,-2-4-82,1-1 0,-4-5-167,5 6 1,-5-6-157,5 5 0,-12-4-64,3 4 422,-4 0 0,-3-1 0,-2-2 0</inkml:trace>
  <inkml:trace contextRef="#ctx0" brushRef="#br0">24654 13705 8116,'0'14'66,"0"0"1,0 2 208,0 3 1,-5 9-44,1 10 1,-6 8 5,5 1 0,-1 7-155,1-2 1,2 2-158,-6-2 1,5 2-294,0-7 1,2-1 276,2-8 90,6 3 0,2-11 0,7 5 0</inkml:trace>
  <inkml:trace contextRef="#ctx0" brushRef="#br0">25109 13733 8142,'-14'14'720,"0"0"0,-1 2-604,1 3 1,-2 10 68,-3 9 1,2 3-141,-7 1 1,5 7 121,-4 3 0,5 4 89,-1 1 0,10-2-132,4-3 1,-1-5-93,1-9 1,2-8-290,8-6 1,2-11 26,8 1 0,4-11-64,0-3 1,6-6 145,-1-9 1,1-8 1,-1-1 0,1-11 65,-6 7 1,-2-4-37,-7 4 0,-4 4-1,-6 0 1,-14 9 45,-10 0 0,-9 3-467,-10 7 0,-1 8 110,-3 11 1,-4 7 428,-6 7 0,-6 7 0,-2 2 0</inkml:trace>
  <inkml:trace contextRef="#ctx0" brushRef="#br0">25507 13577 8051,'0'-8'-361,"0"1"0,0 11 321,0 5 0,-5 8 261,1 17 0,-3 2-128,3 7 1,-4 10 245,-7 4 0,6 10-32,-1-1 0,1 8-309,-5 2 1,4-7 63,1-7 0,1-3-127,-2-3 0,4-5 16,6-4 1,0-4 104,0-5 1,0-10-852,0-9 412,0-3 1,2-10-126,2-6 0,4-17 20,7-11 488,-1-17 0,0 7 0,0-11 0</inkml:trace>
  <inkml:trace contextRef="#ctx0" brushRef="#br0">25905 13676 8051,'14'0'-495,"-1"2"700,-3 3 1,-4 2-76,-6 8 0,-7 0 292,-2 4 0,-4 2-76,-1 3 0,0 2-467,0-2 0,0 3 97,-1 1 0,7 1 15,4-1 1,2 1-11,2-1 1,2-6-115,2-3 1,9-5 147,6-4 0,11-4-166,-2-6 0,6 0-101,-1 0 1,-3-11 70,3-3 1,-1-8-95,1 3 0,-5-5 31,1 5 1,-4 0-412,-11 5 655,3 6 0,-15-11 0,4 3 0</inkml:trace>
  <inkml:trace contextRef="#ctx0" brushRef="#br0">26033 13776 8051,'0'14'12,"0"2"-12,0 3 0,0 9 802,0 10 1,-1 9-258,-4 6 1,2 8-98,-7 5 0,5 1-729,-4 4 0,-1-3 212,-4 8 0,7-35 1,0 0-888,0-1 0,0 0 729,3 4 0,0-1 0,-9 30 0,5 4 0</inkml:trace>
  <inkml:trace contextRef="#ctx0" brushRef="#br0">27569 13747 8115,'14'0'529,"2"0"-324,3 0 0,3 0-155,6 0 0,7 2 73,3 3 1,1-4-151,-1 4 1,3-4-1014,-3-1 742,-3 0 1,-2 0-22,-9 0 319,-4 0 0,-5 7 0,-1 1 0</inkml:trace>
  <inkml:trace contextRef="#ctx0" brushRef="#br0">27441 14046 8115,'22'0'-61,"6"-6"61,1-4 0,5 2 0,9-1 0,6 5-60,3 0 1,2-3-129,-2 3 1,2-1 135,-7 5-71,7 0 0,-10 0 1,5 0-1</inkml:trace>
  <inkml:trace contextRef="#ctx0" brushRef="#br0">28621 13250 8187,'0'30'98,"0"3"0,0 5-170,0 9 1,0 1 119,0 8 1,-5-7 178,0 8 1,-1-9-407,1-1 1,4-9 120,-4-5 1,5-9-482,5-5 0,-2-5 539,6-5 0,1-9 0,4-7 0</inkml:trace>
  <inkml:trace contextRef="#ctx0" brushRef="#br0">28848 13179 8136,'10'0'247,"-1"0"0,-1 6-635,2 3 0,2 6 75,-2 4 1,1-2 458,-2 7 0,-2-5-86,-7 4 0,-2 1-163,-3 4 0,-4-4 68,-10 0 1,-3-5-8,-7 4 1,1-5-61,-1 1 1,7-10-107,3-4 160,3-3-19,2-2 0,6 1 123,4 4 0,8-4-75,6 4 0,7 2 331,2-3 1,6 7-33,-1-1 0,1-2-44,-1 1 1,1 1-217,-6 4 1,0 0 18,-4 0 0,-3 1-139,-2-1 178,-4 0 1,-9 0-435,-7 0 1,-1 1 51,-12-1 304,-7 6 0,-13-4 0,-8 5 0</inkml:trace>
  <inkml:trace contextRef="#ctx0" brushRef="#br0">28407 14046 8119,'21'-6'-4,"3"-4"1,7-3 124,2-1 0,13-5-120,2 0 1,12 0-235,6 5 0,-3 0 48,-1 0 0,-7 6-283,-7 3 0,-14-1-238,-15 1 706,-3 0 0,-8 5 0,-2 0 0</inkml:trace>
  <inkml:trace contextRef="#ctx0" brushRef="#br0">28692 14032 8112,'0'14'-495,"0"0"0,-6 2 954,-4 3 1,-1-3-6,2 3-196,-4 3 1,11-7-17,-2 4 1,2-3-110,2-2 0,13-1-184,6-3 1,11 1 28,3-7 0,6 1-56,-1-5 1,5 0-19,4 0 0,-4 0-228,0 0 1,-6-5-204,-3 1 1,-11-6 198,1 5 1,-7-4-438,-2 4 765,-8-6 0,0 10 0,-7-6 0</inkml:trace>
  <inkml:trace contextRef="#ctx0" brushRef="#br0">28820 13989 8039,'9'20'433,"1"4"1,-7 9-75,2 5 0,-4 10-170,-1 4 0,-1-2-303,-4 2 1,-3 1-389,-6 3 1,1 4-1766,4-3 2267,2 3 0,1-9 0,-2 6 0</inkml:trace>
  <inkml:trace contextRef="#ctx0" brushRef="#br0">29573 13392 7951,'15'0'0,"-1"1"-314,0 4 1,0 5 185,0 9 0,1 3 215,-1 6 1,0 1 4,0-1 1,-1 0 15,-4 1 1,2-5-180,-6-1 0,0-5 69,-5 1 0,0 1-95,0-1 0,-5-5 120,0-4 1,-4-5-212,4 4 139,-6-6 1,5 2-94,-4-10 0,4 2 58,6-6 53,0-1 0,0-4 311,0 0-6,0 6-63,6 1 0,1 9-44,2 3 1,-1 3-42,-3 6 1,-4 0-41,4 0 1,-5 0-10,-5 1 0,2 4-50,-6 0 0,-2 4-156,-8-4 0,3 0-315,-3-5 0,5 1-41,4-1-34,-2-6 519,10-2 0,-11-12 0,6-2 0</inkml:trace>
  <inkml:trace contextRef="#ctx0" brushRef="#br0">29573 13420 7967,'-14'-4'0,"0"-1"0,4-1 8,1 1 183,-1 3-396,-4-10 65,6 10 183,2-4-94,6 6 1,8 0 177,6 0 0,2 6-30,8 3 1,-2-1-22,1 2 0,3 4-23,-7 5 0,0 0-107,-5-5 1,-1 0 95,-4 1 1,2-1-185,-6 0 127,0 0 0,-7 0-14,-3 1 0,-3-6 1,-6 1 0,0-2 25,0 1 1,4 2-221,1-6 204,-1 0-107,-4-5 118,6 0 52,2 0 0,17 0 14,3 0 0,3 1-27,-2 4 1,-3-2-24,-2 7 1,1-1 49,-6 5-33,6 0 1,-10 1 52,4-1 1,-10 5-56,-4 0 1,-5 4 0,-5-4 1,1 5-39,-6-5 1,6 2-96,-6-2 0,6-5-499,-1 0 387,10 0 0,3-14 221,6 0 0,0-6 0,0-8 0</inkml:trace>
  <inkml:trace contextRef="#ctx0" brushRef="#br0">29858 13904 7952,'-8'14'-98,"3"0"1,3 0-6,2 1 1,0-1 102,0 0 0,7 0 0,1 0 0</inkml:trace>
  <inkml:trace contextRef="#ctx0" brushRef="#br0">29900 13292 7962,'0'-8'-165,"8"8"194,6 10 1,2 3 42,8 1 1,0 5 5,4 0 1,1 4-262,-1-4 216,-6 0 1,3-4-44,-6-1 0,-1 0-114,-9 0 1,-3 0 83,-6 1 0,-1-1-162,-4 0 0,-4 0 17,-10 0 0,1 1 67,-5-1 1,-6 0 28,-4 0 1,6-1 78,8-4 1,3 3-30,2-8 46,6 1 126,2-5 0,8 5-3,2-1 0,4 3 134,6-2 0,5-2-53,0 6 1,5-1-120,-5 2 0,5 1-14,-5-7 1,4 6 2,-4-5 1,-4 4-129,-6-4 0,-6 6 78,2-2 0,-4-1-108,-1 2 0,0-1-135,0 5 1,-6-4 61,-3-1 1,-4 1-268,-1 4 417,6-6 0,-11 5 0,3-6 0</inkml:trace>
  <inkml:trace contextRef="#ctx0" brushRef="#br0">30412 13662 7032,'2'8'-1129,"3"-3"1129,-4-4 0,18-1 0,-3 0 0</inkml:trace>
  <inkml:trace contextRef="#ctx0" brushRef="#br0">30739 13690 7965,'8'0'972,"0"-4"-741,-3-1 0,-4-1-531,4 1 1,8 3 299,1-2 0,16-4 0,0 0 0</inkml:trace>
  <inkml:trace contextRef="#ctx0" brushRef="#br0">22450 15411 8221,'0'-8'827,"0"1"-864,0 7 85,7 7 0,5 2-51,7 10 0,2-1 144,-2 5 1,-4 1-262,4 4 0,-3-1 100,-2-3 0,-6 3-69,-3-4 1,-3 4 38,-2 2 1,-2-1 13,-3 1 0,-3-1 20,-6 0 1,-5 1-8,0-1 1,0-1-76,5-3 1,0-4 61,0-5 1,1-6-6,4 1 42,2-7-78,7 3 0,2-6 34,3 0 1,4 0-9,10 0 1,3-2-214,7-2 0,5 1 66,4-7 0,3-1 198,2-8 0,0 3 0,-1-4 0</inkml:trace>
  <inkml:trace contextRef="#ctx0" brushRef="#br0">22763 15794 8221,'14'0'127,"0"-6"-127,1-3 0,5-4-171,4-1 1,9 0 123,5-1 0,0 1 186,5 0 0,-10 0-331,5-1 1,-7 3-741,-2 2 101,-7 4 831,-2 6 0,-18 0 0,-4 0 0</inkml:trace>
  <inkml:trace contextRef="#ctx0" brushRef="#br0">22962 15482 8221,'8'-15'224,"5"8"0,-12 8-170,4 13 1,-2 12 155,2 7 0,-4 8 69,4 2 1,-5-4-763,-5 8 0,4-10 282,-4 5 1,4-13-3,1-1 1,1-10-296,4-4-159,3-6 657,12-15 0,-4-13 0,5-10 0</inkml:trace>
  <inkml:trace contextRef="#ctx0" brushRef="#br0">23303 15226 8221,'13'6'-491,"-4"4"0,-2 13 856,-7 6 1,-2 7-156,-3-3 1,-1 7-103,-3-2 0,2-4-76,7 0 1,0-11-68,0-4 1,7-5-7,2-4 0,8-4-8,2-6 0,11-1-41,-1-4 1,2-8-174,-2-6 1,-1-4-206,1 4 0,-7 0 139,-3 4 0,-3 8 329,-2 2 0,0-3 0,0 0 0</inkml:trace>
  <inkml:trace contextRef="#ctx0" brushRef="#br0">23517 15311 8209,'-10'0'-10,"1"0"0,1 8 105,-2 6 1,-2 13 27,2 11 1,-3 5 1,-1 4 1,0 2 129,0 3 0,0 2-440,-1-7 1,8 1 135,2-6 1,3-5-462,2-4 0,7-5 122,2-4 388,4-4 0,7-12 0,2-1 0</inkml:trace>
  <inkml:trace contextRef="#ctx0" brushRef="#br0">23645 15595 8126,'6'-9'0,"3"-1"0,4 1 84,1-5 1,0 4 106,1 1 1,5-1 41,4-4 1,7 5-200,3-1 1,0 2 53,0-1 1,-6-2-507,0 6 0,-1-1 266,-8 1 0,0 3-850,-5-2 1002,1 2 0,-1 2 0,0 0 0</inkml:trace>
  <inkml:trace contextRef="#ctx0" brushRef="#br0">23858 15396 8126,'0'16'-209,"0"3"0,0-1-403,0 5 0,-7 6 856,-2 4 1,1 2-105,-1-2 1,1-3-309,-2 3 1,-1-5-27,6-4 0,-1 1 20,1-6 0,4 0 174,-4-5 0,4 1 0,1-1 0</inkml:trace>
  <inkml:trace contextRef="#ctx0" brushRef="#br0">24014 15325 8126,'22'-22'0,"4"6"-223,-7 7 1,0 4 147,-5-4 1,2 6 378,2-2 0,-2 3-89,3 2 1,-8 7-140,-1 2 1,-2 0 45,1 6 0,-1-4 6,-3 8 0,-4 3-176,4 2 1,-3 4 138,-2 5 0,0-1-519,0 6 1,0-7 212,0 2 1,-5 2-150,0-2 1,0-1 363,5-8 0,-6 2 0,-2-3 0</inkml:trace>
  <inkml:trace contextRef="#ctx0" brushRef="#br0">24270 15581 8126,'14'0'0,"1"0"-13,-1 0 0,5-1 188,0-4 1,6 2-55,-1-7 0,7 6 88,2-6 1,-1 2-950,-8-1 417,3-4 0,-12 7-571,4-4 894,-9 4 0,-10 6 0,-8 0 0</inkml:trace>
  <inkml:trace contextRef="#ctx0" brushRef="#br0">24498 15240 8126,'8'14'-227,"-4"0"0,-2 7 91,-2 3 0,-2 4 726,-2 5 0,-4 4-350,-7 5 0,1-4-496,0 0 0,4-6 28,1 1 1,6 2-305,-2-2 1,4-5 531,1-4 0,0 0 0,0 4 0</inkml:trace>
  <inkml:trace contextRef="#ctx0" brushRef="#br0">24839 15396 8126,'14'-36'0,"0"3"0,-1 1-213,-4-1 0,2 8 226,-6-4 1,5 10 259,-6 0 0,1 4-223,-5 0 0,-1 8 0,-4 2 0,-3 5 72,-6 5 1,-1 4-51,1 10 0,-5 8-5,0 6 0,2 7 5,8-3 1,2 5-137,7 0 33,0 1 0,0-1-164,0 1 0,7-5 79,2 0 1,4-6 15,1 1 0,0-5 71,0-4 0,-4 1 19,-1-6 1,-1 0 14,2-5 1,-4 0 101,-6 1 1,-2-1-89,-2 0 1,-4 0 118,-7 1 0,0-6-84,-4 0 1,-3-4 0,-7 5 0,5-7 118,1 2 0,4-9-38,-5 0 0,7-7 133,-2 1 0,8-9-93,1-4 1,9-4-19,1-2 1,6-6-102,8-2 1,7-5-102,2 0 1,9-1-60,1 1 1,5-1 116,-5 0 0,0 5-430,-4 0 0,3 7-93,-4-2 0,4-2-845,-9 2 1355,-2 6 0,6-6 0,-5 3 0</inkml:trace>
  <inkml:trace contextRef="#ctx0" brushRef="#br0">25521 14956 8243,'5'14'-128,"0"0"0,1 2 78,-1 3 0,-4 6 0,4 13 185,-3 9 1,-4 9 164,-3 5 1,-2 10-411,0-31 1,-1 1 0,1 1 0,-2 1 233,0 2 0,0 0 1,0 3-1,0 1-105,-3 0 0,0 1 0,4 0 1,-1 0-106,-1-7 1,1-1 0,4-1 0,1-1-194,-1 26 1,3-9 278,2-10 0,3-7 0,7-9 0,9-7 0,6-4 0</inkml:trace>
  <inkml:trace contextRef="#ctx0" brushRef="#br0">26019 15297 7996,'-6'-8'-98,"-4"3"1,-3 5-147,-1 5 0,0 3 381,0 6-3,-7 7 1,-1 1-136,-6 6 1,1-1-7,3-3 0,-1 3 138,6-4 0,5 3-87,4-3 1,7 3 158,-2-8 1,12 1-83,7-4 0,2-3-169,7-2 1,7-4 15,8-6 0,3-6-167,2-4 1,0-9 50,-1-4 1,-1-4-146,-3-2 0,-3 7-175,-6 3 3,-1 3 465,-6 2 0,-1 0 0,-7 0 0</inkml:trace>
  <inkml:trace contextRef="#ctx0" brushRef="#br0">26047 15226 7996,'8'17'-155,"-3"7"1,-5 6 469,-5 13 1,2 7 493,-6 7 1,-1 6-555,-4 8 0,7-31 0,0 1-328,-1-1 0,1 0 1,3 3-1,1 0-1554,-2 32 1370,3-5 1,9-7-1,0-6 1</inkml:trace>
  <inkml:trace contextRef="#ctx0" brushRef="#br0">27682 15595 8130,'10'-22'318,"-1"3"-292,1 4 0,9 7 1,1 1-63,2 1 1,7 4 124,4-2 0,7 2 20,-3 2 1,5 0-236,0 0 1,1 0-246,-1 0 1,-7 5 228,-6 0 1,-9 6 103,-10-2 38,-4 4 0,-19 7 0,-2 2 0</inkml:trace>
  <inkml:trace contextRef="#ctx0" brushRef="#br0">27725 15837 8111,'32'-1'514,"6"-4"1,1 3-479,13-3 1,10 4-39,14 1-603,3-6 0,-28 2 0,2 0 0,-3-3 0,1-1 0</inkml:trace>
  <inkml:trace contextRef="#ctx0" brushRef="#br0">31194 9070 8390,'0'-9'-75,"0"-1"1,-1 7-31,-4-2 161,3-3 0,-9 5-286,6-6 241,-6 6-47,4-10 1,-3 11 128,1-2 0,4-3-97,-5 3 0,6-3 104,-6 2 0,5 4-15,-4-4 1,4 4-22,-4 1 1,4-2 17,-5-3 0,1 4-100,-5-4 0,4 3 32,1 2 0,-1 0-6,-4 0 1,0 0 4,0 0 0,-5 0-12,0 0 0,-2 7 33,2 2 0,2-1-12,-7 2 0,5-1-34,-4 5 1,-1 5 35,-5 0 0,1 2-91,0-2 0,-1-2 58,1 7 1,1-5-7,3 4 0,-1-4 21,6 5 0,0-5-5,5 5 0,0-5 28,-1 4 0,6 1 0,-1 4 1,2-4 144,-1 0 1,-2 1-147,6 8 0,-4-3 133,4 3 0,-1-1-46,1 1 1,3-3 7,-2 3 1,2 2-81,2-2 0,0 0 11,0-4 0,2-1-23,2 1 0,4-1-9,6 1 1,2-7-85,3-3 0,3-4 85,7 0 1,5-3 110,4-2 1,5 1-52,4-6 1,-1-1 2,6-4 0,-4-1-60,4-4 1,-2-3 32,3-6 1,2 0-45,-3-1 1,-5 0-7,-4-4 0,-2 3-87,-8-3 0,-4-2 110,-6 3 0,-5-8-112,1 3 0,-5-9 46,-5-1 1,3-7-13,-8 2 1,1-3-30,-5-1 0,0-7-11,0-3 1,-2-5 0,-2-5 1,-9 8-140,-6-2 1,-5 10 395,5 3 1,-6 8-146,1 12 1,-2 2 121,-3 7 1,2 1-157,4 4 0,-4-2-169,3 6 0,-3 0 94,-1 5 1,-1 2-156,1 3 0,-7 2-18,-3 8 0,-3 4-284,-1 0 0,0 1 539,5-1 0,-5 3 0,6 7 0</inkml:trace>
  <inkml:trace contextRef="#ctx0" brushRef="#br0">23872 1251 7926,'0'14'-608,"0"0"1,-5 7 1111,1 3 0,-3 9 574,2 5-519,-2 3-280,-8 8 1,1-3 13,0 6 1,1-5-152,4 5 0,1-11 25,3 2 1,4-10-36,-4 0 0,5-4-1,5-6 0,4 3-129,10-7 95,3 0 1,8-7 125,3-2-367,4 2 5,5-4 47,1 0 1,-2 3-209,-3-6 1,1 4-88,-5-4 1,-6 2-877,-4-3 539,-7-2-309,4 4 104,-13-6 542,-2-6 387,-12-8 0,-2-8 0,-7-7 0</inkml:trace>
  <inkml:trace contextRef="#ctx0" brushRef="#br0">24085 1550 8135,'0'-8'292,"-4"9"162,-1 13 1,0 7-378,5 7-6,-6 7 1,3 2-229,-7 5 172,1 1 0,-7 4 16,-3 1 0,2 5-204,-7-1 1,6 2-74,-1-2 0,4 0 246,0-9 0,-5 3 0,-2-10 0</inkml:trace>
  <inkml:trace contextRef="#ctx0" brushRef="#br0">23559 1763 8050,'8'-22'211,"6"1"168,1 7 1,0 4-1295,9 1 556,0 0 1,11-1 183,2 1 1,5-1 339,0-4 0,6 0-308,-1-1 1,0 1-501,-4 0 590,-7 0 0,5-7 0,-4-1 0</inkml:trace>
  <inkml:trace contextRef="#ctx0" brushRef="#br0">24242 1464 6980,'12'19'-113,"-2"0"0,1 2 566,-6-2 0,4-2-265,-4 7 0,1-5-130,-1 4 1,-4-4-35,4 5 1,-3-7 29,-2 2-65,0-3 40,0-2-13,-7 1 0,4-6-73,-6 1 98,6-1-61,-10-1 0,10 3-17,-7-6 1,7 6 89,-2-2 1,4-1 65,1 2-64,0-1-39,0 5-2,6 1 1,2-1 102,6 0-84,1 0 4,-1-6 1,2 5 68,3-4-62,-4-2-11,6 5 1,-7-4 9,0 6 0,-1-4 58,-4-1 0,-2-4 135,-7 4 1,0 1-103,0 4 0,-8 0 17,-6 1 0,-2-1 123,-8 0-157,0 0-67,2 7 0,-3-7 33,6 0 1,0-1 55,5-8-46,0 6-125,-1-10 1,8 2-208,2-12 0,11-4-352,8-15 386,7-4 0,12-10-35,0-1-1561,7-6 1085,-4 11-589,0-9 1305,5 10 0,-10-8 0,2 2 0,-3 7 0,-2 4 0</inkml:trace>
  <inkml:trace contextRef="#ctx0" brushRef="#br0">24611 1208 7732,'8'15'-852,"0"-4"718,-3 3 0,-4-1 259,4 10 0,-3 1 320,-2 4 1,-2 7-213,-3 3 1,-7 1 219,-7-1-99,-6 10-253,2-10 1,-5 6 123,0-6 0,4-7-165,0 3 1,8-11 87,2-4-32,0-3 1,12-10-23,-2-6 0,10-12-552,8-12 223,13-9 156,3 3 1,10-5-354,-7 7 263,6 6 0,-7-2 54,6 10 52,-7-4 0,3 17 31,-11-4 0,2 5 9,-6 5 1,5 3 70,-5 6 1,-5 5 221,-4 0 1,-7 11 425,2-2-370,-4 10-136,-13-8 0,1 11 183,-13-3-273,0 3-242,-11 8 1,2-5-37,-9 4 1,2-1 119,-7-4 0,-4 6-166,-1-11 1,5 0-72,4-10 0,3-6-280,12-3 0,3-9-324,11-6 452,-1-2 137,7-8 1,2-9 309,6-8 0,0-11 0,6 11 0,2-4 0</inkml:trace>
  <inkml:trace contextRef="#ctx0" brushRef="#br0">24412 1948 8013,'37'0'0,"-4"0"0,3 1 329,2 4-101,3-3-43,-5 17 0,4-8 481,-7 12-290,7 1-176,-10-2 1,4 5-3,-5-3 0,-1 2-48,1 3 1,4-7-153,0-3 0,5-3-34,-5-2 1,0-1-264,-4-4 0,-7-3-957,-3-6 653,-3 0 121,-8 0-644,-2 0 549,-12-12 577,-2 2 0,-13-17 0,-1 5 0</inkml:trace>
  <inkml:trace contextRef="#ctx0" brushRef="#br0">24953 1237 8063,'9'14'0,"1"0"0,-6 2 178,6 3 1,-6 9 354,6 10 1,-7 14 334,2 5-1904,-4 10 1351,-1-9 0,-4 7-71,-1-3 1,-6 1-124,1 3 1,3-3-160,-3-6 0,5-2-167,-4-3 0,6-4-432,-2-10 1,3-8-498,2-7-856,0-11 2260,0 0 0,-6-24 0,-2-4 1</inkml:trace>
  <inkml:trace contextRef="#ctx0" brushRef="#br0">25123 1678 8063,'22'0'0,"4"0"0,-7 0 0,1 1 475,-1 4 0,-3-4-444,4 12 0,-5-5-144,-1 6 1,-2 0 112,-2 1 0,3 5 0,-6 2 0</inkml:trace>
  <inkml:trace contextRef="#ctx0" brushRef="#br0">25521 1962 8194,'0'14'-998,"-4"5"229,-1 0 572,0 0 1,3-5 196,-2 0 0,2 1 0,-3-1 0,-2 6 0,-1 2 0</inkml:trace>
  <inkml:trace contextRef="#ctx0" brushRef="#br0">25479 2175 8018,'0'8'33,"0"0"89,0-3 1,1-4 457,4 4-210,-3 3 1,9-5 314,-7 6-228,1-5-200,1 8 0,1-9-364,2 7 111,4-7-493,-12 10 1,12-10 488,-3 6 0,2 1 0,2 4 0</inkml:trace>
  <inkml:trace contextRef="#ctx0" brushRef="#br0">26630 1422 8196,'-14'0'603,"0"0"-32,6 0-609,2 0 100,6 0 1,1 4 89,4 1 1,4 5-36,10-6 0,3 1-313,7-5 0,1-2 159,3-2 0,3-4-189,7-6 1,-7-1-114,-2 1 1,-11 5-870,-4-1 844,-3 7 1,-16-2 81,-9 10 0,-18 5 282,-16 9 0,0 7 0,-4 8 0,-2 5 0,2-1 0,-7 3-197,2 2 0,3-2 197,1-3 0,6-4 190,4-5 0,6-7 309,13-3 1,2-3-64,12-2 0,13-5 73,11 1 1,19-7-177,9 2 1,12-4-85,2-1 0,7-6-545,-1-3 1,9-9 378,-36 9 0,0-1 1,36-9-748,-5 5 1,-14 6 296,-14 3 1,-9-1-332,-10 1 0,-8 1 355,-7 4 1,-17 0 342,4-7 0,-3-1 0</inkml:trace>
  <inkml:trace contextRef="#ctx0" brushRef="#br0">26829 1649 8051,'13'8'-117,"-4"6"1,-2 7 390,-7 7 0,-2 7 151,-3 3 1,-4 3-129,-10 2 1,-3 1-545,-7 3 1,3-3 23,2 4 0,-3-1 36,3-4 1,4-5 80,1-15 0,5-2-346,4-7 304,4-6 1,6-8-167,0-9 0,11-17-103,3-7 0,10-13 417,0-6 0,-2 2 0,1-2 0,1 12-51,4 2 1,-1 8 50,-3 6 0,1 5 1,-6 10 0,5 4 80,-5 10 0,-5 4 79,-4 10 0,-7 10 381,1 9 0,-4 3 104,-4 2 0,1-1-239,-7 1 0,7-5 76,-2 0 0,4-12-171,1 3 0,6-12-259,3-2 1,6-8 166,4-7 0,4-3-144,10-6 0,4-9-126,5-15 0,1-5-357,0-9 1,-7 3-566,-3-4 0,2 9 104,-2 1 717,-6 6 0,0-9 0,-5 5 0</inkml:trace>
  <inkml:trace contextRef="#ctx0" brushRef="#br0">27654 1237 8072,'0'-19'-61,"0"0"0,2 0-138,2 5 0,10 1 270,10 4 1,3 2 243,1 7 0,2 0-131,4 0-139,-4 0 0,4 2-43,-5 3 1,-5-2-146,-1 6 1,-7 1 174,-2 4 0,-6 0 4,-8 0 0,-8 2-494,-6 3 1,-6 5 185,-9 9 0,-12-1-83,-6 6 0,-9-1-151,-5 6 0,2-8 506,-2-7 0,9-2 0,4-12 0,10 2 0,5-12 47,9 1 1,5-7 183,10-2 82,3 2 0,7-4-77,4 6 1,3 0 21,6 0 0,-1 6 236,-4 4 1,-1 2-336,-3 2 0,-4 5-16,4 0 0,-10 5-150,-4-5 1,1 0 60,-1-5 0,5 0-249,0 1 43,2-7 0,10-4 69,6-8 0,8-11-159,11-8 0,5-6-63,10-4 1,-4-3-45,3-7 1,-7 5 207,-2 0 0,0 7 88,4-3 0,-5 9 271,-4 1 1,2 9-109,-2 0 0,5 6 50,-5 4 1,-6 4-28,-8-4 0,-5 10 206,-5 4 0,-2 5-35,-7 5 0,-7-1-143,-2 5 1,-12 3-136,-7 7 1,-2-3-227,-8 3 1,-1 2 0,-9-2 1,-1 0 85,-3-4 0,-8-3-381,3-2 0,2-3 189,3-7 1,12-2 155,2-2 66,13-4 202,4-6 0,17 0-132,8 0 0,6 0 165,14 0 1,4-4-91,5-1 1,5-5 145,-5 6 0,1-6-194,-6 5 1,-8-1-65,-5 1-232,-1 4 310,-12-6 1,-2 9-11,-10 3 0,-7-2 46,-2 6 0,0 1 126,5 4 1,-1-1-92,1-4 0,1 4 98,4-4 0,3 4-55,6 1 0,1-6-27,4-3 0,6-4-149,13-1 0,1-1-34,13-4 0,0-3-138,4-6 1,-4 0 145,0-1 1,-5-2-70,5 3 1,-6-3 253,1 7 1,-9 4-112,-5 1 1,-8 3 105,-2 2 1,-7 8-65,-2 7 1,-8 0-20,-11 9 0,2-2-56,-7 2 0,0 3-91,-4-4 0,-1-1 93,1 2 1,0-6-116,-1 1 0,1-4-41,-1 0 0,2-8-182,4-2 0,-3 1 60,7-1 0,-4 0 295,4-5 0,0 0 0,5 0 0,-1 0-158,1 0 158,6 6 0,-3 2-36,7 6 1,-1 1-21,5-1 1,0 0 256,0 0 0,0-4 48,0-1 1,1-1 367,4 2-118,-3 2-209,10-10-153,-10 4 14,4-6-55,-6 0-399,0 0 1,2-6 214,3-4 1,-1 1 37,10-5 0,4 3 19,10-8 1,5-2 17,1 2 1,10-6 1,-1 1 0,4-1 11,0 1 0,4-1-179,6 6 0,4-5 250,1 5 1,1 0 122,-1 5 1,-5 1 283,0 4 0,-10-2-185,-14 6 0,-1 0-64,-13 5 0,-7 7-169,-7 2 0,-3 4-206,-2 1 0,-13 7 66,-6 2 0,-14 4-240,-10 2 1,-4-1-140,-5 1 0,-7-3 127,7-2 0,-5-3-128,10-7 0,1-2 460,8-2 0,3-5 0,7-10 0,6 2-161,3-7 0,8-2 161,1-3 0,7-2 40,-2 8 238,4 2 190,1 1 0,5 9-264,-1 7 0,3-1 0,-3 10 0,-2 3-86,3 2 1,-4-4-172,-1-1 1,0-3 11,0-2 0,0 1-529,0-1 80,0-6-193,0-2 683,0-6 0,0-6 0,0-4 0,5-9 0,0-4 0,12-11 0,-1-2 0</inkml:trace>
  <inkml:trace contextRef="#ctx0" brushRef="#br0">27981 1933 8072,'19'-12'49,"0"2"1,0-1 189,-5 7 1,2-1 252,3 5 0,-3 8-112,3 6 0,-4 13-44,0 11 1,-8 3-89,-2 1 1,-3 6-220,-2-1 0,0-1-156,0-8 0,0 1-338,0-5 1,0-1-16,0-5 0,6-6-1082,4-3 1562,2-3 0,9-8 0,1-2 0</inkml:trace>
  <inkml:trace contextRef="#ctx0" brushRef="#br0">28891 1166 8060,'-27'0'-545,"3"0"0,-3 0 514,4 0 1,-2 1 355,1 4 0,3 1 170,7 4 1,1 2-93,4-2 0,3-2-368,6 1 28,0 1 1,12 2-28,7-2 0,13 1 5,6-6 1,4-1-127,6-4 0,-6 0 100,1 0 1,-2 0-227,-8 0-12,1 0 0,-12-4-95,-3-1 118,-10 0 1,-9 12 0,-9 2 1,-12 4 80,-7 1 1,-7 5 84,-8 0 1,-6 5 14,-3-6 0,3 8-13,2-3 1,9-2 12,5-2 1,14-5 229,4-4-246,11-4 0,1-6 91,12 0 1,2-2-49,13-2 1,6 0 0,8-5 0,-2 1-3,2-1 1,-5-2-7,5 6 1,-11 0-5,1 5 0,-9 0-1,0 0 0,-8 2 184,-1 2 1,-7 4-101,2 7 0,-5 3 223,-5 1 1,-5 7-6,-8-3 0,0 1 5,-6 5 1,-6-4-205,-7 8 0,-6-1 0,-5 1 1,4-3-41,-3 3 1,4-3-209,5-2 0,0-6-207,10-3 1,0-3 45,13-2-456,-2-6 244,15-1 231,-4-7 1,12-5 145,4 0 1,9-6 40,4 2 0,11-4 5,4-1 1,4 0 171,6-1 0,-4 1 31,3 0 0,-4 0-45,-5-1 1,0 6 181,-10 0 0,2 1-57,-11-2 0,0-1 31,-5 6 1,-4 1 12,-1 4 0,-6-2 111,2-3-277,-3 4 1,-9-6-175,-2 7 0,-5 7 34,-5 2 0,1 2 85,-5-1 1,5 2-143,-1-2 61,4 2-88,7 3-34,1-1-27,7-6 0,7-2 198,2-6 1,4 0-4,1 0 1,0 0 105,0 0 1,1 2-127,-1 2 0,-5-2 123,1 3 0,-2-2 4,1 2 1,2-2 259,-6 6-266,0-6 0,-4 9 55,4-8-106,-3 1 0,2 0-12,-8-1 1,-6 8-33,-9-3 1,-5 4-215,-9 1 1,-1 2 153,-4 3 0,1-2 59,4 7 0,9-7 3,1 2 0,7-8-101,6-1 1,6-3-106,8 3 0,6-4 35,9-6 0,8-3-212,6-6 1,10-2 402,-5-13 0,6 0 0,-8-4 0</inkml:trace>
  <inkml:trace contextRef="#ctx0" brushRef="#br0">29360 1208 8120,'6'8'-512,"7"3"-168,6-6 0,6 6 1008,-1-1 1,9-4-152,5-1 1,-2-4-56,2-1 1,-5-6-146,5-4 1,-8-1 127,-1 2 0,-7 1-91,-8 3 11,-6 4-12,-2-6 1,-12 15 2,-3 7 1,-15 5-40,-5 8 0,-8 1 29,-1-1 1,-2 2 211,2 4 0,-1-4-126,6 3 1,1-5 304,8-4-321,4-4-16,6-5 1,7-8-24,7-2 1,8-10-20,11-4 1,-2-5-178,7-5 0,0 1 71,4-5 1,1-1-187,-1-4 1,-1 1-68,-3 3 1,-4-1-3,-6 6 0,-1-5 127,-3 5 1,1 0 58,-7 5 0,1-5 157,-5 0 0,-1 0 0,-4 5 0,2 4-6,-7 1 0,1 6 6,-6-2 0,1 4 287,0 1 1,0 3 3,0 6 0,4 7 87,1 12 0,4 7-102,-5 3 0,7 5 13,-2 4 0,4-1-87,1 6 1,0-6-22,0 1 1,5-7-241,-1-2 1,7-12 78,-1 3 0,-2-10-205,1 0 0,-6-3 13,2-2 1,-2-6 113,2-4-125,-3 4-228,4-6 282,-6 4 85,6-6 0,-3 0 93,7 0 137,-7 0 0,8 2 26,-6 3 1,4-2-17,-4 6 1,1-4-103,-1 4 1,-3 1-7,3 4 0,-4-4 5,-1-1 0,0 1 18,0 4 0,0-5-25,0 1 0,-6-1-147,-4 5 0,-2 1 126,-3-1 1,-5 0-96,-4 0 1,2 2 9,-2 3 1,2-3-114,-1 3 1,2-3 102,7-2 0,1-5-53,4 1-85,-4-7-38,11 3 0,-2-7-36,8-4 0,11-9 107,8-10 1,6-4-138,4-6 1,-3 3 26,3-7 1,-3 5-135,-1-5 0,-1 0 141,1-5 1,-6-1 95,1-3 0,-7 6 142,2-7 0,-9 9 0,-6-4 0,-2 2 26,-2 8 1,-2 1-108,-2 9 0,-4-3 233,-6 7 1,-1 0 108,1 5 0,0 5 91,0-1 1,4 5-120,1-4 1,6 4 441,-2-4-487,3 6 0,4-5-180,3 3 0,7 2 71,7-7 0,8 7 44,2-2 0,1-1-174,7 1 1,3 1 35,7 4 0,-6-5-105,7 0 1,-12 0 90,7 5 1,-16 0-8,-4 0 1,-5 0-6,-4 0 0,-6 2-133,-3 3 0,-12 3 169,-7 6 0,-7 6-27,-7 4 1,-5-2 168,0 2 0,4 0-35,6 4 1,7-1 83,2-3 1,1 1-208,8-6 1,2 0 15,8-5 0,4-6 36,10-3 0,3-4-1,7-1 0,-1 0-74,1 0 0,-1 0 57,0 0 0,-1 6 105,-3 4 0,1 3-49,-6 1 0,-5 6 128,-4 4 0,-7 3-104,2 1 1,-5 1 27,-5-1 1,-4 7-99,-10 3 0,-3-2 67,-7 2 0,-1-5-375,-3 5 0,-2-1 100,-3 0 0,-3-7-328,3-6 0,2-8 58,-2-2 1,11-6-84,-1-8 0,9-8 245,0-6 1,5-7 292,4-7 0,-1-5 0,6 0 0,1-2 0,4 2 0,1 9 0,4 0 0,3 1 0,6 8 105,0 1 0,2 6 283,3 8 0,3 7 277,7 2 0,1 8-265,3 2 1,-2 2 103,7-2 0,5-2-43,4 7 0,1-7-14,-6 2 0,3 2-612,2-2 0,-1 4 185,6-4-286,0 7 0,5-4 1,0 6-1</inkml:trace>
  <inkml:trace contextRef="#ctx0" brushRef="#br0">26218 3369 8194,'8'-9'669,"6"-1"0,8 2-631,11-1 0,5-4 154,10 4 1,2-9-451,7 0 0,-5-8 141,0 3 0,-7-3 40,-3 3 0,-7 4-78,-11 9 1,-4-1-297,-6 6 1,-6 2-2,-3 8 452,-3 3 0,-15 19 0,-3 3 0</inkml:trace>
  <inkml:trace contextRef="#ctx0" brushRef="#br0">26332 3540 8191,'1'-14'-577,"4"-1"0,1 6 719,4 0 1,2 5-35,-2 0 1,3 2 165,1 2 1,-2 2-173,-2 2 0,3 0 3,-4 5 0,-1 0-115,1 6 97,-5-1-23,2 6 1,-6-4-130,0 3 0,0-8 240,0-1-252,0-1 1,0 5 12,0-6 17,0-1-5,0-7 61,0 6 0,1-4 8,4 2 1,3 3 21,6-3 1,1 1-26,-1-5 0,0 0-49,0 0 22,0 0 1,1 0-25,-1 0 57,-6 0 1,0 0 17,-4 0 250,-2 0-277,4 0 1,-7 2 114,-4 2 0,-3 4-94,-6 6 0,-2 1 1,-3-1 1,-1 2-46,-4 3 1,-1-8-15,6 3 1,0-5-85,4 1-107,8-4 0,0-7-379,7-4 0,3-9 248,7-10 0,6-8-34,12-1 1,1-2 381,-1 2 0,-4 3 0,-1-3 0,-5-2 0,1 2 0,-5 5 0,-5 4 0,2 7 0,-6-2 0,5-2 0,-6 2 0,3 5 76,-3 5 0,-2 4 234,3-5 192,-4 7-65,-1-3-87,0 18 1,2 6-97,3 15 0,-4 3 103,4 7 0,1 6-149,-1 3 1,1 8-127,-1 2 1,-2 4 67,7-4 1,-2 4-126,1-4 0,2-9-157,-6-10 0,4-2 41,-4-8 1,0-4 134,-5-6 1,0-10 310,0 1-25,-6-9 0,-2 0-279,-7-10 1,1-5-177,0-8 0,0-1 245,0-10 1,-1-2-262,1-12 1,5-11-549,-1-3 0,7-14-273,-2 0 1,4-8 85,1 3 1,1 2 875,4 8 0,0 7 0,6 7 0,0-2 0,-2-1 0</inkml:trace>
  <inkml:trace contextRef="#ctx0" brushRef="#br0">26957 3227 8163,'14'6'0,"1"4"0,-1 4 44,0 5 0,-4 3 270,-1 7 0,-6 1-1,2 3 1,-3 3-137,-2 7 1,-7 4 14,-2 1 0,-4-1-200,-1-4 1,0 4 64,-1 0 0,6-6-266,0-7 0,5-11-263,0-4 207,2-3 0,7-10 43,0-6 1,7-12-76,2-12 1,1-4 50,4-6 0,-2 3-103,2-7 1,-3 6-17,3-1 0,-5 3 365,-5 2 0,2 6-84,-6 3 349,6 3 8,-3 8 0,5 8-117,-4 9 1,2 6 33,-6 4 1,1-4 16,-1 4 1,-3-3 39,2-2 1,3-4-514,-3-1 1,1-4 124,-5 5 0,2-7-489,3 1 630,-4-8 0,5-4 0,-6-6 0</inkml:trace>
  <inkml:trace contextRef="#ctx0" brushRef="#br0">27327 3199 8134,'8'14'-206,"4"6"-51,-2 4 1,-2 8 392,1 1 1,-1 2 418,2-2 0,-4-2-107,-6 7 1,0 0-162,0 5 1,-11 0-127,-3-1 1,-5 1-10,0-1 1,1 6-148,-5-1 1,1 1-96,-2-6 0,-1-1-461,6-3 0,0-8-353,5-6-671,-1-13 1575,7 2 0,-4-20 0,4-1 0</inkml:trace>
  <inkml:trace contextRef="#ctx0" brushRef="#br0">27313 3810 8082,'14'-8'-90,"0"2"-46,0 6 1,7 0 902,3 0 1,-2 0-238,1 0 1,3 6-61,7 4 0,-3-3-352,3 3 1,-3-5-175,-1 4 0,-1-4-275,0 4 1,-4-1 330,0 2 0,-1 2 0,6-4 0</inkml:trace>
  <inkml:trace contextRef="#ctx0" brushRef="#br0">27924 3199 7804,'14'0'-307,"2"-2"44,3-3 1,-2 4 184,7-4 1,0 3 4,4 2 0,-4 0-239,0 0 150,-13 0 0,8 0 25,-10 0 69,-3 0 240,1 7 0,-7 1-112,0 6 0,-5 5 188,0 0 0,-4 5 4,4-6 1,0 1-140,5-4 0,0-1 11,0 0 0,0-4-6,0-1 1,7-6-30,2 2 1,-1-2-145,2 2 1,-1-4-24,5 4 1,-6 3 65,-3 2 1,1-3-49,-1 3 1,0 1 23,-5 8 0,-7-3 4,-2 3 1,-4-2-54,-1 2 1,-5-3 0,0 3 1,0-3 5,5-2 1,0-6-120,-1-4 1,1 3-16,0-3 1,0 1 73,0-5 1,1-6 6,3-4 0,-1-2 131,7-2 0,-6-5 0,5 0 0,1-5 0,4 5 0,0 0 0,0 5 0,0 4 134,0 1 239,0 6 116,6 15 1,-3 6-194,7 15 0,-2 3 63,1 2 1,2 5 52,-6 4 0,4 4-112,-4 6 0,0-1-152,-5 1 0,0-5-216,0 1 0,1-14 11,4-1 0,-3-6-271,2-4 1,-2-11-457,-2-2 558,6-11 1,-2-4-19,5-9 1,0-15 87,6-4 0,-1-12-378,0-2 1,-4-14 533,-1-10 0,1-10 0,4-3 0</inkml:trace>
  <inkml:trace contextRef="#ctx0" brushRef="#br0">28308 3014 8161,'22'-10'-366,"-3"1"0,-3 6 314,-2-2 0,0 5 52,0 5 0,-6 4 62,-3 10 1,-3 3 136,-2 7 1,-8 1-215,-6 3 1,-7-1 56,-7 5 1,-1 0 80,1 1 1,-1-5-83,1-9 1,7-4 44,7-6-159,0 1-96,12-8 1,4-7 96,12-9 0,7-4-92,7-1 0,7-2 104,3-3 0,-3 8 6,-2-3 1,-3 3 54,-2-3 0,1 6-45,-1 3 1,-6 4 10,-3 1 0,-8 0 40,-1 0 1,-7 1 15,2 4 0,-10 3 24,-5 6 1,-7 0 7,-2 0 0,-5 5 166,5 0 1,-1 0-63,1-4 1,5-6 121,-1 0 0,6-4-92,4 5 0,5-7-123,0 2 1,6-4-50,9-1 0,5 0-144,4 0 1,3-1 89,1-4 0,1-1-147,-1-4 1,-6-1-454,-3 6 101,-3 1 399,-8 4 1,-3 1 97,-10 4 1,-9 4 178,-10 10 1,-4 3-165,-6 7 1,3 1 143,-7 3 0,0-3-23,-5 3 1,7 0 195,3-4 1,4 1 440,6-11-449,8 0 0,12-7-304,13-2 1,7-4 50,16-6 0,4-1-64,5-4 0,-1-3 54,-3-6 1,3-1-17,-3 1 1,3 5-170,2-1 0,-7 6-301,-3-6 0,-4 7-197,-5-2 0,-9 4-93,-5 1 754,-7 0 0,-9 0 0,-10-7 0,-13-1 0</inkml:trace>
  <inkml:trace contextRef="#ctx0" brushRef="#br0">28564 3540 8134,'0'-8'-449,"0"5"427,0 12 0,0 4 321,0 15 1,5-1-98,-1 11 1,1 5 45,-5 4 1,-1 2-156,-4-1 1,3-4-132,-3 3 0,-1-4-198,1-5 1,1-4 113,4-5 0,6-7-390,3-3 1,4-10 145,1-4 0,7-6 366,3-9 0,2-12 0,3-14 0</inkml:trace>
  <inkml:trace contextRef="#ctx0" brushRef="#br0">29104 3028 8114,'6'2'-114,"-6"2"0,-7 9-111,-12 6 0,1 6 93,-5-1 0,-1 6 217,-5-2 1,1 4-35,0-8 1,5 1-28,4-1 0,5-9-83,5-5 32,-4-1 0,13-1-15,0-3 0,6 1 5,9-1 0,0 5 192,4-6 0,2 9-122,3 1 1,-2 7 87,-3 7 1,-8 2-4,3 3 1,-9 4 90,-1 5 0,-4-1-142,-4-3 0,1 2 6,-7-7 1,7 0-98,-2-4 0,4-7-510,1-3 22,0-4 331,0-7 0,1-8-163,4-9 1,-2-10 33,7-5 0,-1-3 310,5-1 0,-1-5-21,-4 0 1,4-1-68,-3 6 0,1-2 176,-2-3 1,4 8 131,-4-4 0,5 5-29,5 1 1,-3-3-73,3 7 1,2-1-8,-2 1 1,0 3-73,-5-3 0,0 3-196,0 2 1,0 0 41,1 0 1,-3 4-478,-2 1 263,-4-1 328,-6 2 0,-6-4 0,-2 4 0</inkml:trace>
  <inkml:trace contextRef="#ctx0" brushRef="#br0">29232 3312 8090,'-14'0'-53,"0"0"0,-1 2-100,1 3 209,6-4 0,0 6 315,4-7-268,2 0 0,-3-7 0,10-2 0,5-10 0,9-5 0,4-4 9,10-5 0,5 1-121,10-6 0,2 6 18,7-1 0,-6 5 65,-4 4 1,-3 4-261,-1 5 1,-13 3 55,-6 2 1,-7-1-405,-3 7 0,-6 0 200,-3 9 1,-15 3 37,-4 6 1,-11 0 295,-3 1 0,-7 5 0,-8 2 0</inkml:trace>
  <inkml:trace contextRef="#ctx0" brushRef="#br0">29261 3227 8090,'14'2'-565,"0"2"1,0 0 867,0 5 1,-4 7-7,-1 8 1,-5 2-12,0 3 0,-2 6-83,-2 3 0,-6 1-77,-4-1 0,-1-2 3,2-3 1,-3-3-99,8 4 1,-6-6 13,6-4 0,-1 1-382,5-6-52,0 0 0,1-6 202,4-4 0,-2-3-77,7-6 1,-7-1 102,2-4 0,-2 2-347,2-7 0,-4 1 239,4-5 0,-4-1 269,-1 1 0,0 0 0,0 0 0,0-2 0,0-3 0,4 2 77,5-7 0,2 2-81,13-2 0,1-7 82,8 2 1,-1-2 50,6 2 1,-5-4-52,5 0 1,-7-5-56,3 5 0,-9 0-178,-1 4 0,-12 2 154,2 4 1,-9 2 0,8 1 0,-5-3 0</inkml:trace>
  <inkml:trace contextRef="#ctx0" brushRef="#br0">29659 3071 8090,'-13'6'-34,"4"4"1,1 2 67,3 2 0,3 4 169,-2 5 0,2 7 46,2 13 1,5 0-12,-1-1 0,8-1-3,-3-3 1,4 3-219,1-3 1,0-3 154,0-2 1,2-7-312,3-3 1,-3-10-70,3 1 0,-3-4-381,-2-1 319,0 4 0,-1-10-202,-4 6 1,-6-1 471,-12 2 0,-7 2 0,-12-4 0</inkml:trace>
  <inkml:trace contextRef="#ctx0" brushRef="#br0">29431 3710 8090,'24'5'250,"0"0"0,-7 6-118,2-2 1,1 6-357,-1 4 0,5-4 127,-5 4 0,2-3-315,-2-2 1,-2-1 411,7-3 0,-7 2 0,4-4 0</inkml:trace>
  <inkml:trace contextRef="#ctx0" brushRef="#br0">30298 2957 7997,'0'9'-108,"0"1"1,-4-1-191,-1 6 0,-1-1 375,1 0 0,-8 7-40,-6 2 1,-4 4-22,4 2 1,-7-6-17,3 1 0,-3-7-61,3 2 39,-4-3-2,11-8-16,2-2 22,8-6 0,9 0-30,6 0 0,1-4 24,9-1 0,-4 0 47,0 5 0,4 6-34,0 4 0,-1 4 52,-3 5 0,-1-2 12,0 7 1,-6 0 13,-3 4 1,-4 1 17,-1-1 1,0-1 124,0-3 0,0 3-28,0-4 0,-1 3-112,-4-3 1,3 2-31,-2-6 0,2 0 53,2-4 0,0-6 114,0 1-95,0-7 0,0 1-33,0-8 0,6-4-80,4-6 1,-2-7-73,1-3 1,-1-4 7,2-5 1,1-4 64,-7-5 0,14-13 0,-2-4 0</inkml:trace>
  <inkml:trace contextRef="#ctx0" brushRef="#br0">30426 2914 7997,'2'-8'-334,"3"4"0,-5 8 133,0 6 1,-7 7 117,-7 2 1,0 5 133,0-5 1,0 6 155,-1-1 1,1-4-180,0-1 0,0-3-8,-1-2 1,6 1 12,-1-1 1,7-5 40,-1 1-218,2-7 1,4 8 109,2-6 1,4 4 118,6-4 1,1 6-19,-1-2 1,2 9 140,3 1 1,-4 6-107,4-1 0,-4 3 154,-6 1 0,2 5-111,-6 0 0,0 1 39,-5-6 0,0 5 55,0 0 0,-5 1-78,0-6 0,-1-4-191,1-1 0,4-5-25,-4 1 1,2-5-321,-2-5 155,3 4-38,-4-11 0,6 1 21,0-13 0,0-1-93,0-12 0,0-3-213,0-7 1,5-3 262,-1-7 1,3-6 279,-2-3 0,2-16 0,8-5 0</inkml:trace>
  <inkml:trace contextRef="#ctx0" brushRef="#br0">30583 2829 7997,'14'-8'0,"5"2"0,0 6 0,0 0-339,-5 0 0,-1 1 155,-4 4 518,4 3 1,-7 6-255,4 1 0,-4-6-35,-6 0-44,-6 1 1,-1-1-106,-2 1 1,1-7-72,3 2 140,4-4-209,-6-1 168,7 0-86,0 0 150,0 7 1,2-6 55,3 4 76,-4 3 0,-1 0-44,-9 6 1,-4 0-52,-1 0 1,-5-1-99,0-3 1,-6 5 72,1-5 1,3 6-6,3-7-11,2-3-26,1 7 89,8-11-77,0 4 90,7-6 1,7-2-57,2-2 0,4 0 79,1-5 0,5 0-39,0-6 1,0 3 6,-5 2 1,0-1 70,0 6 8,1-6-112,-1 10-24,0-6-282,-6 7 204,-2 0 28,1 0 12,-6 7 20,12-6 0,-10 7-139,7-3 15,-7-3-90,9 4-20,-10-6 1,4 1 18,-6 4 0,-1-2 239,-4 7 0,0-5 0,-9 4 0,3 1 0,-10 4 0</inkml:trace>
  <inkml:trace contextRef="#ctx0" brushRef="#br0">30526 3227 7997,'-14'22'0,"-1"-3"0,8-3-19,2-2 1,3-4 296,2-1-91,0-6 1,2 4-80,3-7 1,4 0-158,10 0 1,5-8 47,9-6 0,-1-7-146,5-7 0,-3-1 138,4 1 1,-8 6-130,-2 3 1,-3 3 71,-11 2 0,2 4-40,-11 1 20,0 5 0,-5 0-15,0 8 0,-7 0-120,-2 5 1,-5 2 143,-5 8 0,3-3 31,-3 3 1,3 1 43,2-1 0,1 0 165,4-4 0,-2-1-121,6 0-80,0 0 21,5 0 1,2-6 31,3-3 1,-2-3 15,6-2 1,-4 0-35,5 0 0,-6-7-7,6-2 1,-7 1-64,2-2 0,-4 1-81,-1-5 0,0 4-67,0 1 150,0-1-139,0-4 1,-5 0 119,1 0 1,-6 4 41,6 1 87,-1 6-109,5-10 85,0 11-50,0-10 267,0 10-228,0-4 327,0 6 150,0 0 0,0 6-390,0 4 1,0 2 10,0 2 0,0 7 157,0 3 1,0 3-98,0 1 1,0 0 99,0 1 1,0 4-128,0 0 1,5 0-131,-1-4 0,1-2 2,-5-4 1,2 3-408,2-7 369,-2 6 0,4-9-111,-6 3 1,-1-10 28,-4-4 1,-3-4 61,-6-1 1,0 0-26,-1 0 0,-4 0 15,0 0 1,-4 0 6,4 0 1,0 0-3,5 0 39,-1 0 0,7-6 5,4-3 1,4 1-14,4-2 0,4 1 30,7-5 0,4-1-38,0 1 0,6 0 133,-2 0 1,3 1-25,-3 4 0,3 1 64,-7 3 0,1 3-17,-1-2-43,-3 2 1,3 4-12,-10 2 0,-2 4 12,-7 6 0,-2 2 124,-3 3 0,-7-1-81,-7 5 1,0-1 78,5 2 0,-1 1-56,1-6 1,5 2-43,-1-2 0,7-8-89,-2 3 0,5-9-134,5 0 0,3-5 84,6-5 1,8-5-103,7-9 1,-1-3-277,5-6 1,-3-1 171,-1 1 0,-2 0-245,-4-1 1,3 2 90,-7 4 0,0-3-272,-5 7 666,0-6 0,7 3 0,1-6 0</inkml:trace>
  <inkml:trace contextRef="#ctx0" brushRef="#br0">31407 2559 7997,'0'14'-901,"-1"2"523,-4 3 1,-8 5 130,-5 9 0,-8-2 261,3 7 0,-6-5-28,-4 5 1,3-6-13,-3 1 0,4-8 26,6-1 0,2-7 56,7 2 1,6-3 19,3-2 1,4-4 395,1-1 1,3-5-200,6 0 1,4-4-14,15-4 1,4 0-86,11-5 0,1-2-106,3-8 0,2 2-46,3-7 1,-3 5-281,-6-5 1,-2 5-93,-3-4 1,-3 4-44,-7-5-230,-6 7 362,-8-4 1,-14 13 259,-9 3 0,-16 10 0,-5 3 0</inkml:trace>
  <inkml:trace contextRef="#ctx0" brushRef="#br0">31322 2943 7997,'-14'30'-692,"0"3"1,-1-1 345,1 5 0,5 1 1081,-1 5 1,7-2-166,-2-3 0,4 3-141,1-3 1,1 1-248,4-1 1,1 2-188,4-7 0,-2 5-418,-3-5 1,-4-1 300,4-9 0,-10 4-8,-4-3 0,-4-2 43,-1 2 1,-5-7-236,0 2 0,-5-8-21,5-1 0,0-7 21,5 2 0,5-4 130,-1-1 1,5-6 191,-4-4 0,6-4 0,-2-5 0,8-3 0,2-6 0,8-1 29,1 1 1,0 1-67,5 3 1,3-1 546,2 6 0,3-6-169,1 1 0,7-3-39,3-1 1,3-2-165,1-3 1,1 1-217,0-6 1,-2 2-21,-3-2 1,-4 3 128,-5 7 0,-2 1-387,-4 3 1,-4-1 141,-9 6 1,-4 0-40,-6 5 1,-1-1 83,-4 1 0,-3 2 52,-6 2 1,-5-3 90,0 4 1,-3 1 150,8-1 1,-4 5 131,9 0-67,-4 2 106,5 2 1,2 8-59,6 6 1,0 5 49,0 5 1,0 8-31,0-4 1,0 10-99,0 0 0,-2 8-51,-2 1 0,-3 0-101,-2-4 0,-4 0-376,4-1 1,-2-5 202,1-4 0,-1-10-292,6-4 61,-6-3 415,10-8 1,-4-5-15,10-12 1,3-2 61,6-13 0,0 0-87,0-4 0,0 0 47,1-1 0,4 1 62,0-1 0,-1 7-15,-3 3 0,-6 10 58,1 4-108,-1 3 0,-1 15-11,-3 6 0,-10 6 29,-4 4 0,-4-1 9,-1 1 0,-5-1-25,0 0 0,-2 1-6,2-1 0,3-6 33,-2-3 0,3-3 3,6-2 10,-4-6 0,12-1-40,-6-7 0,14-7-16,2-2 1,8-9-5,2-1 0,7 0-10,-3 5 1,0 5-11,0-1 0,6 2-24,4-1 0,2 3 35,-2 6 0,-3 0 72,3 0 0,0 0 0,-4 0 0,1 6 13,-11 3 0,-7 9-37,-7 1 1,-5 6 7,-5-1 0,-11 3 52,-12 1 0,-7 0 5,-7 1 0,-6 4-493,1 0 0,-2 5 194,1-5 0,4 5-433,-3-5 1,3 1 240,1-6 0,0-8-206,1-5 587,5-1 0,-4-13 0,5 6 0</inkml:trace>
  <inkml:trace contextRef="#ctx0" brushRef="#br0">31279 3810 7967,'30'-5'0,"4"1"0,-3-6 591,7 5 0,-5 1-148,5 4 1,0 0-34,5 0 0,11 6-119,2 3 0,11 2-421,-1-1 1,8 3-99,2-4 0,2-1 231,-3 1 0,-35-7 0,1 0-535,4 0 0,0 0 0,1-1 0,1-2 532,3-1 0,0 0 0,-1 3 0,0 1 0,0-3 0,0-1 0,0-2 0,1 0 0,2-3 0,-1-1 0</inkml:trace>
  <inkml:trace contextRef="#ctx0" brushRef="#br0">14915 10151 8505,'-14'0'-895,"-1"4"537,1 1 94,0 6-1,6-9 324,-5 10 0,1-4 187,-7 6 1,-2 5-159,2 0 1,4 7 122,-4-3 1,3 9-20,2 1 1,1 5 198,3-5 1,-1 5-130,7-5 1,-1 0-35,5-4 0,6-6-255,4 1-69,9-13 102,3 8 1,14-17-183,7 3 0,1-12 110,8-7 0,-6-7-141,1-7 1,-4 1-144,-5 3 0,-10-1-772,-9 6 1122,-3 0 0,-2 5 0,1 0 0</inkml:trace>
  <inkml:trace contextRef="#ctx0" brushRef="#br0">15000 10364 8474,'-12'8'0,"2"6"0,4 13 119,6 11 0,0 9 287,0 5 0,-2 11-451,-3 8 0,5-29 0,-1 0-1520,-2 5 0,1 1 1565,1 1 0,1 0 0,-1 1 0,2-1 0,-1 1 0,0 0 0</inkml:trace>
  <inkml:trace contextRef="#ctx0" brushRef="#br0">18796 13847 8186,'-22'6'-285,"3"4"1,2 7 284,-2 2 0,-2 11 0,-2-2 0,-3 6 303,7-1 0,-4-3-55,4 3 1,0-3-95,5-2-57,6-6 48,1 5 0,9-11 194,3 3 0,9-3-199,10-2 0,4-4 6,5-1 0,4-6-217,5 2-69,1-3 239,0-9 1,5-2-672,5-10-383,2-3 845,2 0 1,-7-5-672,-2 3 366,-4 3 91,-8 1 1,-7 6-218,-10-1 0,-5 6-34,-5 0 575,-2 5 0,-7 12 0</inkml:trace>
  <inkml:trace contextRef="#ctx0" brushRef="#br0">18910 14060 8186,'-8'-20'-272,"0"4"-408,3-3 779,4 3 1,-4 8 373,10 3 0,-2 5 244,7 5-305,-1 9-125,5 8 1,0 16 355,1 10-399,-7 2-302,-2 20 0,-8 4 102,0-34 0,0 1 1,-2 7-1,0 1-303,-3-1 0,-1-1 0,1 3 1,0 0 1,0-3 0,0 1 1,0-2-1,0-1 37,0-2 1,0-1 0,0 4-1,1 0 220,1 1 0,0 1 0,-2 0 0,-1 0 0,2 0 0,2-1 0,1-2 0,0 0 0,1-2 0,1 1 0</inkml:trace>
  <inkml:trace contextRef="#ctx0" brushRef="#br0">27995 6525 8355,'0'-27'75,"0"4"52,0 2 211,0 13 0,-5 8-338,1 10 0,-3 7-10,3 2 0,2 6-97,-3-1 1,4 3 92,1 1 0,1-5-90,4-5 0,5-2 71,8-1 0,11-8-114,9-2 1,0-5 30,4-5 1,-7-2-133,8-8 1,-5 1-112,0 0 0,-5 0 87,-9-1 0,-4 3 54,-6 2 1,-4-2 217,-1 2 0,-6-2 0,4-3 0</inkml:trace>
  <inkml:trace contextRef="#ctx0" brushRef="#br0">28393 6454 8288,'0'10'-250,"0"-1"1,0 5 109,0 5 0,0 7 327,0-3 0,-1 11-217,-4 3 1,2 5-268,-7 0 0,1 1 297,-5-1 0,-7 7 0,-1 2 0</inkml:trace>
  <inkml:trace contextRef="#ctx0" brushRef="#br0">27853 7194 8162,'21'-29'4,"2"1"1,10 1-5,5 3 0,11 4-254,8 5 0,8 1-415,11 0 0,-7 6 583,-2 3 0,-7 4-107,-18 1 0,1 11-25,-15 3 0,1 10 218,-15-1 0,-3 4 0,-11 8 0,0 1 0</inkml:trace>
  <inkml:trace contextRef="#ctx0" brushRef="#br0">28308 7378 8162,'5'-9'-217,"-1"-1"0,8 7 86,-3-2 1,-1 5 391,1 5 0,-4 9-43,5 10 0,-3 3-101,3 1 0,1 1-78,-6-1 1,-1 1-154,-4-1 1,-6 1 134,-3-1 1,-10 0-9,-5 1 0,-4-2-11,-6-4 0,4-2 32,-3-7 0,5-1 372,4-4-94,4-2-66,12-7 1,16 0-196,15 0 0,12-7 18,12-2 1,4-5-189,6-5 0,0 8 119,0-4 0,-1 4 0,1-3 0</inkml:trace>
  <inkml:trace contextRef="#ctx0" brushRef="#br0">28308 9909 8041,'2'-19'15,"2"0"0,4 6 0,6 9 0,5 2-15,0 2 0,7 0 0,-6 6 82,4 4 1,0 7 182,-10 2 0,2 5-338,-12-5 1,1 6 114,-5-1 1,-2 3 33,-2 1 1,-6-1-32,-9-3 1,2 1 56,-7-6 0,2 4-4,-2-4 0,5-4 101,10-6-21,-4-6-53,12 4 1,7-9-83,13-3 1,13-3-130,6-6 1,4 0-53,6 0 0,4 6 47,9 3 1,4-1-852,6 1 0,0 0 942,0 5 0,-1 5 0,-1 0 0,2-2 0,4-1 0</inkml:trace>
  <inkml:trace contextRef="#ctx0" brushRef="#br0">30313 11814 7846,'-8'1'553,"3"4"1,5 9-635,5 10 0,3-3-78,6-2 0,8 1 230,6-1 1,4 5-59,11-5 1,-2-2 11,11-7 0,-6 2-187,1-2 1,-6 4 15,-8 5 0,-6-3-7,-13 3 0,-6 3 6,-3 1 0,-13 4 195,-11 2 1,-4-1-161,-15 1 0,-5-1 324,-4 0 1,5-4-82,9 0 0,3-2 508,2 2 0,10 1-254,4-6 0,11 0-69,3-5 0,16 0-207,17 0 1,22-7-142,21-7 1,-34-3 0,1-2-260,4-3 1,1-3 0,2-2 0,1-3 0,6-2 0,0 0-1</inkml:trace>
  <inkml:trace contextRef="#ctx0" brushRef="#br0">3882 5217 8156,'-14'-1'-289,"-1"-4"1,1-1 115,0-4 0,0-2 565,0 2-213,-1-2 0,1-7 690,0 0-534,0 0 1,-1 0-7,1 0 0,0 0 106,0 5 0,-5-1-265,0 1 1,-5 2 67,5 2 0,-6 4-132,1 6 0,-4 0-10,-5 0 0,-4 6-281,-5 4 1,-12 8 58,-3 6 1,-3 3-294,3 1 0,0 1 407,0-1 1,7 1 35,3-1 0,4 1 204,5-1 0,2 5-40,2 0 1,4 1-15,-3-6 0,3 7-41,2 3 1,-1 3-91,1 1 0,4 1 114,1 0 1,5-1-147,-1 1 0,3-2 84,2-3 0,5 1 211,-1-5 0,2 0-168,-1 0 0,-2-4-21,6 3 1,-4 1-39,4 0 1,0-1 30,5-5 1,0 1-78,0-1 0,6 1 100,4-1 0,7 5-4,2 0 0,7 1 3,-3-6 1,9 5 90,1 0 0,6-4-137,-1-6 0,3-5 29,2 1 0,0-5-50,-1-5 0,-2 3 121,3-8 1,-1 1-4,15-5 0,3-2-166,11-2 1,-6-3 199,-3-2-196,-4 3 0,-3 1 34,-3 0 1,-4 0 32,-10 5 0,-2-4-9,-3-1 0,4 0-30,5 5 0,2 0-168,4 0 1,-4 0-3,4 0 0,-4 5 87,-2 0 1,-1 1-122,-3-1 160,3-4 0,-11 6-155,4-7 138,2 6 0,-4-5 118,5 4 1,0-3-116,1-2 1,4 0 4,1 0 1,-2 0-17,2 0 1,-1-5 213,-4 0-232,3 1 20,-4 4 0,2 0-66,-6 0 80,1 0-36,0 0 1,3 0 2,5 0 1,7-5-2,3 0 1,2-4-113,-2 4 0,2-8 106,-7-1 0,-1 0-2,-8-5 0,2 1 222,-7 0-205,6-5 7,-9 1 0,10-3 111,-7 6-106,6-6 13,-2 3 1,1 0 89,0 3-54,-7-4-19,4 8 1,-7-6-11,1 7 0,-1-5-51,1 0 1,-2 0-141,-4 5 1,4-2 110,-3-3 1,-4 3-131,-1-3 0,-3 2 192,-2-2-59,1 3 106,-1-4 0,-5 10-19,1 1 1,-7-1 3,2-4 0,-4 0 163,-1 0 1,-1 4-146,-4 1 0,2-2 134,-7-8 0,-1 1-203,-8-5 0,2 4 1,-7-5 1,0 2-75,-4-2 135,-7-3-22,-1 5 0,-7-5-8,1 4 0,-6-3 64,1 7 0,-5-1-4,4 1 1,3 3 3,7-3 0,-3 3 18,3 2 1,-3 0-56,-2 0 0,-1-1 25,-4 1 1,-4 3-184,-9-3-120,2 3 0,-4-10 62,6 7 0,0-2 107,0-3 1,-4 2-160,-1-7 1,-12 7-80,-2-2 1,36 8-1,-1 0 258,1-1 0,0 0 0,-1 1 0,1 0-49,-31-13 1,-2 2 109,12-1 1,-5-3 40,4 7 1,-4-4 241,4 4 1,5 0-168,5 5 1,8-1-94,1 1 1,2 0-361,8 0 1,-2 4 135,2 1 1,1 6-776,-6-2 0,2 11 331,-2 8 1,5 8 647,9 12 0,-4 4 0,6 9 0,1 5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6270 4151 8493,'-6'-22'0,"-2"2"0,-6 5 0,5 3 477,-1 2 54,7 4-310,-3 6 0,6 1-236,0 4 0,0 3 145,0 6 1,0 2 76,0 3 0,0 5-2,0 9 1,0-1 64,0 5 0,6 9-118,3 11 1,2 6-88,-1 8 0,3 2 107,-4 3 1,-3-35 0,-1 2-269,0 1 1,0 2-1,0 2 1,1 0 223,-4-1 0,0 1 0,1 0 0,-1 0-36,-2-1 1,0 1 0,0 0 0,0 0-60,0-3 0,0 0 0,0 1 1,0 0 79,0-1 1,0 0 0,0 35-330,0 1 1,0-8 283,0-7 1,0-4-146,0-10 1,0-3-41,0-7 1,0-5 245,0-4 0,0-3-271,0-2 0,0-6 394,0-3 1,5-3-946,0-2 0,4-4-25,-4-1-196,6-5 1,-3-4 314,6-10 0,0-10-660,0-9 1259,7-12 0,-5-10 0,4-5 0</inkml:trace>
  <inkml:trace contextRef="#ctx0" brushRef="#br0">6654 4052 8266,'8'-15'-617,"-1"8"0,-1 0 880,3 7 0,4 0-31,1 0 0,8 0 216,7 0 1,7 0-61,11 0 0,4-1-184,6-4 1,0-3-238,0-6 1,-2 4 163,-3 1 1,-3 6-113,-6-2 1,6 3 98,3 2 0,-2 7-160,2 2 0,-9 1-9,5 4 0,-9-3 44,4 8 1,-2-3 107,-8-2 0,5 0-7,-5 0 1,5-1-30,-5-4 0,5-1 26,-5-3 1,2-3 139,-2 2 1,-3-2-129,3-2 1,-3 0 38,-1 0 0,-6 0-30,1 0 0,-6 0-145,0 0 1,-2-5 138,-1 1 0,-6-1-280,0 5 105,-5 0 73,8 0 0,-10 1-62,3 4 0,-4-2 79,-1 7 1,5-6-39,0 6 1,-1-4 24,-4 8 0,0-2 91,0 6 1,0 0-36,0 1 0,0 3 3,0 6 1,0 2-1,0 4 1,0 3 16,0 11 0,0 1 92,0 3 0,0 5-121,0 0 1,0 1-11,0 8 0,0-2 24,0 7 1,0-2-429,0 12 0,2-7 434,3 2 1,-2-8-112,6-2 0,-6-1 45,2 1 1,2 2-204,-3-6 0,6-1-6,-5-4 1,4 0 49,-4 0 0,1-7-380,-1-2 1,-4-5 193,4-6 0,1 3-566,-1-7 1,0 0 366,-5-4 0,-2-1-473,-2 1 1008,-4-7 0,-13 5 0,-1-5 0</inkml:trace>
  <inkml:trace contextRef="#ctx0" brushRef="#br0">6285 6497 8225,'-37'-6'100,"3"-2"-175,11 0-124,9 1 124,2 7 0,12 0 400,0 0 0,14 0 759,14 0 1,9 0-286,10 0 0,4-4-333,5-1 0,8-1-124,2 1 0,5 2-372,5-7 0,3 1 86,-37 2 0,1 0 0,1-3 0,1 1 86,-2 0 1,-1-1 0,0-2 0,-2 0-100,31-7 1,-1 0-33,-4 5 0,4 4-76,-4 1 1,-3 6 202,-1-2 0,-4 3-89,-1 2 1,-6 0 166,-4 0 0,-8 2-79,-1 3 1,-1 1 100,1 4 1,7 2-85,-2-2 0,3 1 152,-3-2 0,-6 2 88,1-6 0,-6 4-452,1-4 1,-8 5 208,-1-6 0,-7 1-223,2-5 1,-3 0 16,-2 0 1,1 0 88,-1 0 0,-5 0-39,1 0 1,-5-5 56,4 1 0,-4-3-152,4 3 1,-4 2 95,5-3 0,-6-1-88,6 1 0,-6 1 56,6 4 0,-5 0-156,4 0 0,-4-5 58,4 0 95,1 0 0,-1 5 3,1 0-61,-7 0 425,3 0-38,-6 0 215,7 0-258,-6 0-105,6-6-116,-7 4 73,0-4 1,1 1-220,4 1 0,-4-3 80,4 3-166,-3 2 133,-2-11 23,0 5 1,-2-6-100,-3 0 0,2 3-209,-6-3 1,4 3-95,-4-8 1,-1-3 133,-4-2 0,4-3-2201,1-1 2519,-1-1 0,-4-12 0,0-3 0</inkml:trace>
  <inkml:trace contextRef="#ctx0" brushRef="#br0">4280 14757 8053,'0'11'-15,"0"3"1,0-1 43,0 10 1,0 1 168,0 4 0,5 2 34,-1 4 0,1 8 85,-5 10 0,0 10-71,0 4 1,0 4-182,0 1 1,5 0 132,0 0 0,-1 2 0,-4 3 0,2-2-89,0-34 1,1 0 0,-2 35 69,4 0 0,-3-4-89,-2-4-75,0 9 1,0-8 118,0 12 0,-2-1-124,0-38 1,-1-1 0,2 34 59,-4-3 0,-1-3-150,1 8 0,-1-10 144,1-4 1,3-1-201,-2-4 0,0 2-44,0-12 120,2 0 0,-4-10-156,6-4 0,0-5 81,0-4 1,0-3-213,0-7 0,0-5-116,0 1-302,-7-7 213,6 3 0,-5-9-233,6-6 785,0-14 0,6-13 0,2-7 0</inkml:trace>
  <inkml:trace contextRef="#ctx0" brushRef="#br0">4579 14742 8053,'-15'-6'-426,"7"5"199,2-6 1,17 7 234,3 0 1,12 0 347,2 0 1,2 0-193,8 0 0,0 2 79,5 3 1,6-2 16,3 6 0,9-4-98,6 4 1,1-4-191,-2 5 0,-3-7 68,-6 1 1,-2-2 6,-3-2 0,4 0 126,-4 0 1,5 0-35,4 0 0,1 0 99,0 0 1,-1 0 225,-9 0 1,-7 0-478,-3 0 1,-9 0 102,1 0 0,-11 0-50,-4 0 0,-3 5 88,-2 0 0,0 6-512,1-2 33,-7 4 224,4 1 53,-10 0-50,4 0 196,-6 1-93,0-1 32,0 0 0,0 0-1,0 0 1,0 2-17,0 3 1,0-1-19,0 5 0,0 1-8,0 4 0,-2 7 8,-2 3 0,2 5-7,-3 4 0,4-1 25,1 6 0,0 0-13,0 5 0,-2 0 37,-2 0 0,2 12-373,-3 7 0,4 1 532,1 4 0,0-7-103,0 2 1,0-3 88,0-2 0,4-2-161,1-2 0,1-1-184,-1-9 1,1 1 11,4-10 1,1 4 124,-6-5 0,4-6-311,-4-8 1,4-2 71,-4-3 1,5-1-1304,-6-4 1587,7 4 0,-9-11 0,4 5 0</inkml:trace>
  <inkml:trace contextRef="#ctx0" brushRef="#br0">4465 17202 8053,'-8'-6'-1126,"2"4"1584,6-4 9,0 6-376,0 0 0,6 0 154,3 0 0,4 0-74,1 0 1,7 0 56,2 0 0,1 1-54,5 4 1,-3-2 38,12 7 1,-4-6-38,3 6 0,3-5-15,7 4 0,10-1 69,10 1 1,7-2-403,2-7 1,4 0 174,-4 0 1,-10 0 113,-4 0 0,-7-7-371,7-2 1,-4-2 110,-1 1 1,-5-1-32,0 7 1,-10-1 111,0 5 1,-9-5 37,1 0 0,-9 1-31,-1 4 0,-7 0 22,2 0 1,-8 0 871,-2 0-769,1 0 599,4 0-408,-6 0-18,5 0-38,-12 0 189,6 0-387,-7 0 0,0-2 174,0-3-314,0-3 159,0-6 1,0 0-181,0 0 0,0 0 62,0-1 0,4 0-35,1-4 1,0 1-6,-5-5 0,0-1-139,0-5 0,0-1-64,0-3 1,0 2 94,0-7 1,0 0-151,0-5 1,0-1 34,0-3 0,0 2-112,0-2 1,0-2 466,0 2 0,-7-1 0,0 6 0</inkml:trace>
  <inkml:trace contextRef="#ctx0" brushRef="#br0">4678 14344 6092,'-8'0'531,"2"0"-346,6 0 1,0 7 57,0 2 0,1 5-109,4 5 0,-2 3 73,7 7 0,-7 6-39,2 3 1,-4 3-196,-1 1 0,0-1 81,0-3 0,0 2-7,0-7 1,0 0-23,0-4 1,0-7-276,0-3-440,0-10 503,0 4 0,0-13-266,0 0 1,-1-2 452,-4-7 0,3-7 0,-4-6 0</inkml:trace>
  <inkml:trace contextRef="#ctx0" brushRef="#br0">4806 14302 8053,'16'-13'-142,"3"4"1,-2 1-214,7 3 0,6 3 556,8-2 0,4 2 6,6 2 0,6 0-238,2 0 1,4 0 117,-7 0 0,2-2-110,2-2 0,4 2-301,1-3 1,7-1 332,3 1 1,-6-1-21,5 1 0,-9 4-13,-1-4 0,-13 3 21,-6 2 0,-4 5 16,0 0 0,-2 6-27,-2-2 0,-3 2 6,7-1 0,-6 3 59,1-4 0,2 4-49,-2 1 0,0 0 258,-5 0 0,-4 1-259,0-1 1,-7-2 1,2-2 0,-3 3-6,-2-4 19,0-3 53,1 7-65,-1-11 1,-5 4 109,1-6 9,-7 0-50,3 6 1,-4-3 55,3 7 24,-4-1 0,5 7-56,-6 3 1,0-3-36,0 3 1,0 3-41,0 2 1,0-2 50,0 1 0,0-4-45,0 5 0,0-2 21,0 2 0,0 3-1,0-4 0,0 6 3,0 4 0,0-3-2,0 3 0,5 4 3,0 0 1,0 5-2,-5 0 0,0 6 27,0-1 1,0 7-18,0-2 0,0-2 99,0 2 0,0-1-93,0 1 1,0 3 91,0-2 1,0 2-80,0 2 1,0 4-154,0 1 1,0 0 168,0-6 0,0 1-5,0 0 1,0-2-89,0-2 1,0 2 77,0-3 0,0 3-83,0 2 0,1 0 18,4 0 0,-3-7-114,2-2 1,-1-6 65,2-4 1,-3 2-165,3-7 1,-4-1-254,-1-9 1,0 3-142,0-7-1183,0-1 1773,0-10 0,0-1 0</inkml:trace>
  <inkml:trace contextRef="#ctx0" brushRef="#br0">6057 16804 8053,'0'-8'1385,"2"-3"-894,3 6 0,4 0-349,10 5 1,3-1 51,7-4 1,5 2-280,4-7 0,5 7 112,4-1 0,-4-3 163,0 2 0,-1 1-101,-4 4 1,-3 1-158,-2 4 0,-5 3-615,-4 6 0,-3-4 359,-7-1 0,0-1 324,0 1 0,1-2 0,-1-7 0</inkml:trace>
  <inkml:trace contextRef="#ctx0" brushRef="#br0">5105 13861 8053,'-7'-8'-364,"6"-5"-547,-4 4 1011,-3 3 84,6-1 26,-10 7 0,10 7-86,-2 2 1,2 9 108,2 0 1,0 8-38,0-3 1,0 9-88,0 1 0,0 2 81,0-2 1,0-3-51,0 3 1,0-3-146,0-1 0,0-2-34,0-4 1,0 3-385,0-7 30,0 0-513,0-5 136,0-6 770,0-2 0,-6-19 0,-2-2 0</inkml:trace>
  <inkml:trace contextRef="#ctx0" brushRef="#br0">5233 13648 8053,'14'-10'-168,"0"1"1,0 4-201,0-4 0,5 5 359,0 0 1,5 2 301,-5 2 0,11 2-156,-2 2 0,6 0-32,-1 5 1,9-6 128,11 2 1,8-3-118,6-2 1,0 0-265,0 0 1,-2-5 154,-4 0 1,-1-6-104,7 2 1,4 2 74,5 2 0,-7 4 73,-7 1 1,-6 1-73,-3 4 1,-4 3 35,-7 6 0,1 1 218,0-1 0,-1-5-125,1 1 1,4-2-129,1 1 0,-7 2 94,-8-6 0,0 6 14,-4-2 1,1-1-155,-12 2 0,1-2-17,-4 1 1,-6 2 316,1-6-240,-7 6 113,9-3-98,-10 6 76,4 0 1,-6-4-26,0-1-32,0 1 1,0 4 39,0 0 1,0 0-32,0 1 1,0 5-40,0 4 1,0 0 35,0 4 0,0-1-12,0 11 1,0-2 2,0 2 1,0 8-54,0-4 1,0 3 58,0-7 0,0 7-5,0-2 1,2 9 49,3 0 0,-4 7 10,4-2 1,-2 3 113,2-8 0,-4 1-85,4 0 0,-2 2 50,2-3 0,-3 5-283,2 5 0,-2-2 197,-2 6 0,0-5-9,0 6 1,-5-2-7,0 1 0,-4 0 159,4-9 1,1 8-141,4-8 1,0 3-118,0-3 0,0-5 124,0 0 0,0-6-8,0 1 1,0-4-50,0-5 0,4 1 7,1-6 1,0 5-94,-5-5 1,0 2-212,0-2 0,0-4-4,0-1 0,0-1-36,0-8 0,0 0-1138,0-5 466,0 0 265,0-6 1,-2-3 262,-3-10 1,-2-3 445,-8-6 0,1 0 0,0-7 0,0-1 0</inkml:trace>
  <inkml:trace contextRef="#ctx0" brushRef="#br0">6569 16463 8053,'-14'6'0,"4"-3"0,1 7 0,6-7 392,3 3 0,8-6-260,6 0 1,5 0-59,0 0 1,6-5 247,-1 1 0,3-7 54,1 1 0,7-3 113,3-1 0,3 5-226,1-1 1,1 7-34,0-2 0,-2 4-340,-3 1 1,-4 0 162,-5 0 1,-2 4-270,-4 1 0,-4 11 143,-9-2 1,1 4-1869,-6-4 1941,-1 6 0,-4-4 0,0 5 0</inkml:trace>
  <inkml:trace contextRef="#ctx0" brushRef="#br0">4024 17301 8053,'-22'0'0,"-3"-4"67,6-1 0,-5 0 51,5 5 0,-1 0-91,1 0 0,3 6 136,-3 4 1,3 7-197,2 2 1,0 5 89,-1-5 1,1 8 39,0 1 0,-2 7-51,-3 8 58,3 6 1,-4 1-127,6 7 1,1 3 32,3-3 1,-1 3 23,7-8 0,-6-3 47,5-2 1,1-6-136,4-7 0,0-7 176,0-13-184,0 0 1,6-12 30,4-7 1,-3-19 30,3-9 1,-5-8-53,4-7 1,-6 3-124,2-7 1,-3 3-105,-2 1 1,0 4-110,0 15 125,0-2 1,-2 17-8,-3-1 1,2 9-6,-6 11 1,5 4 124,0 10 1,2-3 148,2 3 0,-6 3 0,-2 0 0</inkml:trace>
  <inkml:trace contextRef="#ctx0" brushRef="#br0">3981 17856 8053,'21'0'0,"-5"0"79,3 0 1,-4 5 36,0-1 1,1 7 116,2-1 1,0-2-104,6 1 1,-7-1-360,2 2 0,1 2-105,-1-2 1,5-2-107,-5 1 0,0-4 440,-5 4 0,0 1 0,1 4 0</inkml:trace>
  <inkml:trace contextRef="#ctx0" brushRef="#br0">4223 17557 8053,'0'-14'0,"0"0"-86,0 6 0,-1 2 123,-4 6 1,3 8 58,-3 6 0,4 6 34,1 9 0,-2 1-19,-2 3 0,0-2-6,-5 7 0,4 0 26,-4 5 0,6-5-222,-2 0 0,-2-2 123,3 2 1,-1-3-359,5-7 1,0-1-37,0-3 1,0-4-561,0-5 922,6-8 0,2 0 0,6-7 0</inkml:trace>
  <inkml:trace contextRef="#ctx0" brushRef="#br0">4763 17699 8053,'-6'19'-324,"-3"0"0,-4 11 405,-1-1 1,0 10 296,-1 4 0,1 1-129,0 8 0,0 7 71,-1 7 1,3-3 47,2-1 0,-1-12-90,7-7 1,-1-3-278,5-12 0,1-4 144,4-15 0,3-3-342,6-6 1,-1-7 6,-4-8 1,4-5-130,-4-9 0,-2-4 117,-3 0 1,-2-6-36,-2 1 1,0 4-225,0 6 1,-11 3 156,-3 11 0,-16 3-187,-3 11 1,-8 3 490,-7 6 0,-2 1 0,-7 10 0</inkml:trace>
  <inkml:trace contextRef="#ctx0" brushRef="#br0">3711 17827 8053,'-9'0'-109,"-1"0"0,6 0 291,-6 0-633,7 0 254,-10 0 111,5 0 0,-4 2 203,2 3 1,2-2-37,4 6 1,2 1 37,-3 4 0,4 5-35,1 0 0,0 1 38,0-1 1,4-1-17,1 6 0,8-6-123,1 6 0,0-6 35,5 0 1,-1-8-145,1-5 0,-4-4-18,4-1 1,-1-6 100,1-4 0,-8-7-40,3-2 1,-9-6 51,-1 1 1,-2-7-179,-2-3 1,-8 1 91,-6 5 0,-2 4-7,-8 0 0,2 9 35,-1 0 0,-3 6-1,7 4 1,0 4-328,5-4 417,6 3 0,2 9 0,6 1 0</inkml:trace>
  <inkml:trace contextRef="#ctx0" brushRef="#br0">5133 17856 7103,'14'0'491,"0"0"1,2 6-203,3 4 1,-1 2-121,5 2 1,-1 5 2,2 0 0,3 5-96,-3-5 0,-2 0-192,1-5 0,1 4-435,5-4 0,1 3 310,3-7 0,-6-4-809,6-1 1050,-13-4 0,7 6 0,-13 1 0</inkml:trace>
  <inkml:trace contextRef="#ctx0" brushRef="#br0">5432 17870 8053,'0'-8'-269,"0"2"203,0 0 1,-2 4 172,-3-3 0,4 5-117,-4 5 83,-3 3 0,5 8-29,-7 3 0,3-2-6,-3 7 0,-3-1-142,4 6 1,-4-1 69,-1 1 0,0 1-93,0 3 1,-1-3-45,1 3 0,0-5 44,0-4 0,4 1-456,1-6 583,6-6 0,-10 0 0,5-5 0</inkml:trace>
  <inkml:trace contextRef="#ctx0" brushRef="#br0">5730 17699 8053,'14'0'0,"-4"2"119,-1 3 0,-4 3 295,5 6 1,-7 0-279,1 0 1,-2 5 109,-2 0 0,0 5-154,0-5 1,-2 5 107,-2-5 0,-4-1-168,-6-3 1,6-1 21,3 0-130,-3 0 1,7-4 74,-4-1 1,5-6-175,5 2 0,7-3 317,7-2 1,5 1-39,-5 4 0,11-3 36,-2 2 0,-1 3-73,-3-3 0,-2 8 104,2-3 1,1-1-55,-6 1 1,1 1 29,-1 4 0,-8 0 17,4 1 1,-9 0 76,3 4 1,-5-3-26,0 3 0,-10 2-78,-8-3 1,-4 8-220,-10-3 0,-4 0 147,-10 0 1,-12-1-788,-3 2 1,-9 1-178,-1-6 1,9-6-802,1-8 1699,10-4 0,-1 4 0,10-3 0,5-9 0,3-7 0</inkml:trace>
  <inkml:trace contextRef="#ctx0" brushRef="#br0">4465 15027 8053,'-7'-14'-263,"6"6"1,-5 3 0,6 11 354,0 8 0,1 9 113,4 10 1,1 1-93,4 4 0,1 7-44,-6-7 1,4 6-37,-4-6 0,6-4-99,-2 0 1,-1-1-110,2-5 0,-2 2 67,1-11 0,-1-1-209,-3-9-16,-4-3 91,6-6 1,-14-12 68,-2-7 0,-4-7 173,-1-2 0,-7-13 0,-1-3 0</inkml:trace>
  <inkml:trace contextRef="#ctx0" brushRef="#br0">4436 15055 8053,'7'-22'0,"-3"-3"0,11 6 0,-3 5-51,12 4 1,-7 2 33,2-1 0,2 2-77,-2 7 0,5 0-221,-6 0 338,1 0 0,-6 2 28,-3 3 0,-4-2 27,-6 6 0,0 1-146,0 4 1,0 5 99,0 0 1,-6 6-118,-4-1 1,-3 3 111,-1 1 0,-3-1-3,3-3 1,-4 3 44,9-4 0,-2-2-40,1-2 1,4-8 25,6-2 0,1-1-26,4 2 1,5-4 158,9-6 0,-2 5-134,7 0 1,4-1 66,5-4 0,1-1-144,-6-4 1,0 3-161,1-2 0,-5-3 63,-1 3 1,-4-3 119,5 3 0,-7 2 0,4-4 0</inkml:trace>
  <inkml:trace contextRef="#ctx0" brushRef="#br0">5062 14529 8053,'-14'-14'-225,"-5"0"-58,0 0 1,1-1 404,9 1 0,-4 0 0,4 1 285,-4 4 0,4-2-293,-1 6 1,6-5-44,-6 6 1,5-1-118,-4 5 0,4 2-55,-4 2 1,4 11 112,-5 8 1,2 4-108,-1 2 1,-2 4 92,6 0 1,-4 5-120,4-5 1,0-1 65,5-9 0,0-2 31,0-7 1,0 0 50,0 0 1,2-4-47,3-1 1,-2-5 59,6 0 1,1-2-45,4-2 1,0 0-53,0 0 1,5-6 60,0-4 0,5-3-119,-5-1 0,0 0 46,-5 0 1,0 0-133,1-1 1,-6 6 139,0-1 0,-4 6-5,5-6 0,-7 5-17,2-4 0,1 4-111,-1-4 416,-1-1-184,-4-4 58,0 6-11,0 2 53,0 18 1,-4 4-35,-1 13 0,0-1-79,5 1 1,0-1-229,0 0 1,2-4-36,2 0 236,4-13 0,7 14 0,-1-9 0</inkml:trace>
  <inkml:trace contextRef="#ctx0" brushRef="#br0">5289 13648 8034,'0'14'56,"0"7"116,0 2 0,5 4-112,0 1 0,1 7-256,-1 3 1,-3 8 156,2 1 1,-2 1-35,-2-6 1,1-1 112,4-3 0,-3-4-473,3-11-34,-4 4-30,-1-11 273,0-2 1,0-9 25,0-10 1,-1-9 197,-4-10 0,2-9 0,-7-5 0,5-5 0,-4-4 0,1 3 0,-1-4 0,2 11 0,7 3 0,0 4 102,0 2 1,5 6 178,0 3 0,6 8-16,-2 1 1,4 7-124,1-2 1,0 4 80,1 1 1,-1 0-71,0 0 0,0 0-152,0 0 0,1 6 82,-1 4 1,-6-2-150,-4 1 1,-2 0 27,-2 6 1,0-1-81,0 0 1,-2 5 85,-2 0 0,-4 2 35,-6-2 0,-1-4-54,1 4 1,5-9 54,-1-5 262,7 2-210,-3-5 1,12 3-33,4-10 0,7 3-4,2-2 1,6 2 3,-1 2 1,3 0-23,1 0 0,1 2 30,-1 2 1,-1 0 105,-3 5-116,-4-6 1,-12 10 185,-3-4 1,-12 6-103,-7 3 0,-13 5-184,-11 5 1,-4 0-92,-6 1 1,4 4-672,-3 0 660,3-6 1,7 0 0,2-5 0</inkml:trace>
  <inkml:trace contextRef="#ctx0" brushRef="#br0">9953 12823 8101,'1'-8'142,"4"4"1,3 0-198,6 0 0,5 1 38,0-7 1,8 5 72,1-4 1,1 4-256,4-4 1,-8 4-298,-1-5 0,-7 7-428,2-2 924,-3 4 0,-8 1 0,-2 0 0,-6 0 0</inkml:trace>
  <inkml:trace contextRef="#ctx0" brushRef="#br0">10052 13036 8101,'-19'29'0,"0"-1"0,5-1 10,5-3 1,6-8 133,-2-7 0,5-6 182,5 2 0,3-3-100,6-2 1,9-2-168,1-3 1,11-4 98,-7-10 1,2 3-470,-6-3 1,1 0-434,-6 5-485,0-3 315,-11 9 914,-2 0 0,-12 8 0,-2 8 0</inkml:trace>
  <inkml:trace contextRef="#ctx0" brushRef="#br0">10010 12923 8704,'8'20'229,"4"2"-24,-2 7 1,2 6 136,3 2 0,-1 6-228,0 5 0,-4-4-210,-1 3 0,0-3-55,6-1 0,-3 0-359,-2-1 0,2-5-906,-2-4 617,3-10 799,1-2 0,0-26 0,0-4 0</inkml:trace>
  <inkml:trace contextRef="#ctx0" brushRef="#br0">10280 12994 8101,'6'-14'-304,"4"-1"1,-2 3 121,1 2 0,-1 2 793,1 4-452,4 2 1,-11 2-303,2 10 1,-2 4 60,-2 5 1,-5 1 119,0 4 1,-9 3-166,5-4 1,-7 0 88,7 0 0,1-7 29,-2-2 1,7-4 39,-2-5-31,4-4-9,1 5 0,6-10 16,3-1 0,4-5 2,1 6 0,2-6 2,3 5 0,-3 1-13,3 4 0,-3 1 6,-2 4 0,-2 3 125,-2 6 1,1 2-41,-6 3 0,-1 3 134,-4 6 1,0 7-74,0 3 0,-4 2 127,-1-2 1,0-4-123,5-5 93,0-1-424,0-6 1,2-8 89,3-9 0,2-10-491,8-4 1,-1-12 576,0-7 0,7-7 0,1-7 0</inkml:trace>
  <inkml:trace contextRef="#ctx0" brushRef="#br0">10578 12624 8228,'-6'-8'-359,"5"2"1,-6 9 0,7 7 666,0 9 1,2 12 54,3 7 1,-2 14-62,6 5 0,-4 8 141,4-4 0,-1 7-595,2-1 0,1 2 369,-6 2 0,6-1-444,-2-4 0,-1-4 283,1-10 1,-4-11-598,5-13-114,-1-6 55,5-14 1,1-16-162,-1-15 1,-5-7 760,1-13 0,-1-9 0,5-13 0</inkml:trace>
  <inkml:trace contextRef="#ctx0" brushRef="#br0">10763 13093 7272,'10'2'696,"-1"3"0,1-4-523,4 4 0,0-3 47,0-2 0,1-2-211,-1-3 0,0-7 101,0-7 0,2-5-271,3 5 1,-8-5-68,3 5 1,-4-4-82,-1 4 1,-2 0 4,-7 5 0,0 4 94,0 1 1,0 4-23,0-5 0,-7 7 91,-2-2 1,-4 4-61,-1 1 1,0 0 54,-1 0 1,1 0 249,0 0 1,5 0 106,-1 0 322,7 6-162,-3 2 0,6 8-121,0 3 0,0 1-23,0 4 1,0 8-36,0-4 1,1 5 97,4 0 1,-4 2-72,4 3 0,2-3-191,-3-7 0,6-1-97,-6-3 1,8-4-190,-3-5 1,-1-3 20,1-2 1,1-4-199,4-6 1,0-6 49,1-4 0,0-7-142,4-2 527,-9 0 0,15-2 0,-9-1 0</inkml:trace>
  <inkml:trace contextRef="#ctx0" brushRef="#br0">11119 13093 7137,'14'0'0,"-5"-4"152,1-1 0,-1-6 273,6 1 0,4-2-319,-1-3 1,1-3 7,-4-1 0,-1-5-204,0 5 1,-1-2 136,-4 2-116,4 4 1,-12-6 28,4 7-132,-3 6 0,-4 2-71,-3 6 0,-4 0 137,-10 0 0,2 6 103,-7 3 0,7-1-60,-2 2 1,3-1 204,2 6 1,-1-6-91,1 0 204,6-5-124,-4 2 38,10-6-54,-4 0 3,6 0 128,0 0-206,6 0 0,-4 2-3,2 2 0,-2 4 76,-2 6 1,0 7 14,0 3 1,0-2 93,0 1 1,2 0-95,2 0 1,4 2-119,6-6 1,1 0 81,-1-4 0,0-7-179,0-4 0,5-2 131,0-2 1,5-3-479,-5-7 1,5-1-9,-6-13 0,6 2-183,-5-1 0,-2-4 104,-7 3 1,1 2 519,-6-2 0,6 7 0,-3-4 0</inkml:trace>
  <inkml:trace contextRef="#ctx0" brushRef="#br0">11417 12709 7500,'10'7'-329,"-1"2"0,-4 4 283,4 1 0,-4 2 638,5 3 0,-2 8-197,1 6 0,-1 0-63,-3-4 1,-2 4-182,6 0 0,-6 2 16,2-2 0,-3-3-65,-2 3 0,0-3 60,0-2 0,0-1-233,0-3 0,0-8 216,0-7-25,0-6 0,-5 2-78,0-10 0,1-4-128,4-10 0,-5-3 101,0-7 1,0-1-10,5-3 0,5 3-89,0-3 1,6 3 125,-2 2 1,6 1-143,4 3 0,-2-1 106,7 6 1,-1 0-146,6 5 0,1 6 29,3 3 1,-5-1-66,1 1 0,-2 0-4,-8 5 1,4 7 64,-4 2 1,-1 4-396,-9 1 0,2 2 508,-6 3 0,6 3 0,-3 6 0</inkml:trace>
  <inkml:trace contextRef="#ctx0" brushRef="#br0">10379 14984 8137,'-8'8'364,"2"5"-264,6-4 0,2-1-138,2 1 1,-2 7 20,3 8 1,-4 3 72,-1 1 0,0 7 186,0 3 0,0 5-94,0 4 1,0 4 71,0 5 0,0 3-104,0 2 1,0 4-13,0 6 1,0 5 196,0 0 0,0 0-98,0-5 0,0-6-104,0-4 0,0-4-162,0-5 0,5-3-120,0-6 1,4-8 118,-4-7 0,1-6-1171,-1-8 890,-3 1 0,6-11-412,-4-8 1,-2-11-17,3-13 773,-4-7 0,-1-8 0,0-7 0</inkml:trace>
  <inkml:trace contextRef="#ctx0" brushRef="#br0">10692 14885 8093,'10'0'-122,"-1"0"0,1-2-188,4-3 1,5 2 538,0-6 1,6 4-11,-1-5 1,3 3-60,1-3 1,0-1-35,1 6 0,-1-4-63,1 4 1,-1 0 0,1 5 1,4 0-78,0 0 0,-5 2 44,-4 3 0,0 3-134,4 6 1,-4-5 26,0 1 0,-7-1 52,2 5 1,-3 1-109,-2-1 0,0-2 68,0-2 0,-4 3 61,-1-4 0,-1-1 51,2 1 1,-2 1 159,-4 4 0,-2 0-115,3 1 1,-4 0 158,-1 4 1,0 5-63,0 9 1,0 0-25,0 10 0,-1-2-120,-4 11 0,3-4 107,-2 4 0,0 6-178,0 8 1,2 1-228,-3 4 0,4-2 237,1 12 0,1-12-11,4 3 0,-2-11 21,7 1 0,-7-10-61,2-5 0,1-2-140,-1-3 1,1-1-255,-1-3 0,-4 2 194,4-7 1,-3 0-417,-2-5 1,0-5 681,0-5 0,-5 0 0,0 1 0,1 3 0</inkml:trace>
  <inkml:trace contextRef="#ctx0" brushRef="#br0">10635 16548 8093,'-8'-8'791,"8"2"-130,10 6 0,9 0-169,5 0 1,7 0-65,2 0 1,10 0-241,-5 0 1,6 0 14,-6 0 0,9 0-616,6 0 0,0-7 283,-1-2 0,-3-4-1196,-6-1 0,-7 0 1326,-2 0 0,-4-7 0,-2-1 0</inkml:trace>
  <inkml:trace contextRef="#ctx0" brushRef="#br0">10564 14444 8078,'7'20'272,"-1"7"-72,3 6 0,2 12-230,-6-3 125,6 4 1,-9 2-9,3-1 0,-2-1-95,1-8 1,-2 0-166,3-10 1,-4 2 83,-1-11 0,2-2-594,3-7 348,-4-4 0,6-7-409,-7-4 744,0-9 0,0-15 0,0-7 0</inkml:trace>
  <inkml:trace contextRef="#ctx0" brushRef="#br0">10664 14373 8093,'14'0'-713,"0"0"499,0 0 0,7 5 380,3-1 0,2 3-62,3-3 0,-1-2 90,1 3 1,7-4-108,7-1 0,3 0 167,10 0 0,0 0-161,10 0 0,-11 0 1,2 0 1,-9 0-133,-1 0 1,-7 0 82,-3 0 1,-5 0-128,1 0 0,-7 5 94,-3 0 1,-5 6-97,1-2 1,-1 4 60,-3 1 1,2 2-32,-7 3 1,-3-2 20,3 7 1,-7 0 14,2 4 0,-4-4 115,-1-1 0,0-4-92,0 5 0,0-5 134,0 5 1,0-5-68,0 4 1,0 1 110,0 5 1,0-1-76,0 0 0,5 7 9,0 3 1,0 5-42,-5 4 0,1 4-7,4 5 1,-3 5 5,2-5 1,3 4 2,-3-7 1,6 2-123,-5 2 1,4-5 113,-4 0 1,1-5-269,-1 5 0,-4-1-22,4 1 0,-3-8-13,-2-6 0,4-6-86,1 1 0,0-3-276,-5-2 0,-5-4 595,0 0 0,-12-7 0,1 4 0</inkml:trace>
  <inkml:trace contextRef="#ctx0" brushRef="#br0">11389 16136 8093,'0'-8'0,"6"-3"-76,4 6 1,7-1 402,2 1 0,6 2 493,-1-7 0,8 6-466,1-6 0,1 7-338,0-2 1,0-1-818,4 1 0,-5 0 221,-9 5 580,3 7 0,-11-6 0,4 6 0</inkml:trace>
  <inkml:trace contextRef="#ctx0" brushRef="#br0">10905 13932 7350,'-7'16'294,"2"3"0,3 9-64,2 10 1,0 3-84,0 2 0,0 0-57,0-1 0,0 1 38,0 0 1,0-1-294,0 1 1,2-7 91,3-3 0,-4-9-815,4-5 492,-4-10 0,4-4-470,0-10 866,0-2 0,1-20 0,2-3 0</inkml:trace>
  <inkml:trace contextRef="#ctx0" brushRef="#br0">10991 13975 8093,'14'-8'-340,"2"2"-42,3 6 0,9-5 508,10 0 1,5 0-14,4 5 0,-1 0-174,6 0 1,-6 0 118,1 0 0,-2 0-76,-3 0 0,1 0 67,-1 0 1,1 0 67,0 0 1,-2 5-44,-3 0 1,1 6 9,-6-2 0,-6 4-5,-8 1 0,-3 0-26,-2 1 0,-1 4-94,-4 0 1,2-1 104,-6-3 1,1-1-149,-1 0 0,-3 0 127,3 1 0,-4 4-64,-1-1 1,2 1 55,2-4 0,0 4 7,5 0 1,-6 6 109,2-1 0,3 4-75,1 5 0,-2 3 96,-3 7 0,3 8-106,-3 6 0,6-1 9,-5 6 1,4-4 9,-4-1 1,0 0-220,-5 0 1,4 0 153,1 0 0,1-2-130,-1-3 0,-3-4-242,3-11 0,-4 1 145,-1-9 1,0 1-982,0-11 612,0 6 575,-6-9 0,-2 4 0,-6-5 0</inkml:trace>
  <inkml:trace contextRef="#ctx0" brushRef="#br0">11730 15510 7879,'14'0'-536,"1"-1"793,-1-4 1,0-2 526,0-2 1,7-4-324,2 4 0,4-4-155,2-1 0,4 0-152,0 0 0,-1 1 82,-9 3 0,3-1-162,-7 7 0,4-1-346,-4 5 1,5 2 271,-5 2 0,0 4 0,-5 6 0</inkml:trace>
  <inkml:trace contextRef="#ctx0" brushRef="#br0">5759 4691 8120,'-22'0'-142,"3"0"0,-2 7-239,2 2 1,-1 5 575,1 5 0,1 4-15,-6 5 1,6 7 40,-6 3 1,6 3-102,0 1 1,2 6 79,1-1 1,8 5-25,2-4 1,3-1 60,2-4 0,0-5-241,0-1 0,7-10 106,2 2 1,4-10-212,1 0 0,5-10 123,0-4 1,1-4-115,-1-1 1,-3-6 70,3-3 1,-3-10-31,-2-5 1,-1-9-33,-4-5 0,-2-2 8,-7 3 1,-2-3-63,-3 7 0,-9 0 114,-10 4 0,-4 12-183,-5 3 0,1 9 99,-6 0 0,7 5-213,-3 5 1,6 9-136,4 10 463,4 3 0,6 1 0,-1 1 0</inkml:trace>
  <inkml:trace contextRef="#ctx0" brushRef="#br0">7493 6611 8089,'-14'-7'-240,"4"6"-360,1-4 609,0-3 0,-1 7 87,1-4 1,4 3 17,-5 2 1,6 0 176,-6 0 0,5 7 108,-4 2-315,6 4 1,-10 2 44,4 4 1,-2 5 3,1 9 0,-3 5 75,4 10 0,-2-3-59,1 7 0,-1-1 146,7 1 1,-1-1-99,5-4 0,0-4-46,0-1 1,0-2-92,0-12 0,6 2-201,4-11 0,-2 0 30,1-5 1,1-6 181,4-3-92,-6-3 0,3-9 33,-7-2 0,1-10-30,-5-5 0,-6 2-188,-4-2 0,-2 2-293,-2-1 0,-1 2-37,1 7 0,2 0-908,2-1 1444,-3 1 0,5 0 0,-6 0 0</inkml:trace>
  <inkml:trace contextRef="#ctx0" brushRef="#br0">11360 4478 8035,'-14'-14'-88,"6"6"1,2 3-197,6 10 1,2 11 645,2 12 1,4 15-114,6 14 0,1 6-8,-1 8 0,-7-30 0,-2 2-325,0 1 1,0 2 0,1 2 0,1 0 215,-3 2 1,1 0 0,1-6 0,-1 0-48,0-1 0,0-1 1,6 34-70,-7 0 1,6-14 43,-5-5 1,4-16-376,-4-3 1,1-18-195,-1-6 1,-4-11 227,4-3 0,-3-14-374,-2-14 1,0-18 199,0-11 1,0-6 454,0-3 0,0-7-33,0 31 0,0-1 1,-2-2-1,-1 1 33,1 1 0,-1 1 0,-1-2 0,-1 1 0,0-33 0,0 2-147,5 8 1,0 4 146,0 10 0,7 8 0,2 6 0,1 12-82,4 3 1,-3 5 111,8 4 0,1 6 116,-1 4 1,8 2 513,2 2 0,4-2-258,5-2 0,3 2-22,-3-3 0,1 2-73,-1-2 1,2 5-187,-7 0 0,-2 7 53,-7 7 0,3 13-58,-3 6 0,-4 6 75,-1 4 0,-5 12-211,-4 7 0,-4 8-338,-6 5 1,0 4 211,1-36 1,-2 0-1,-1-3 1,-2 0-322,-1 1 0,0-1 0,-3 32 0,-1-1 0,-2-6-56,-8-8 1,2-5 522,-7 0 0,0-7 0,-4 0 0,-1 0 0,1 0 0</inkml:trace>
  <inkml:trace contextRef="#ctx0" brushRef="#br0">11602 5715 8035,'-22'-8'-38,"6"-3"-31,7 6 53,6 1 0,3 4 67,9 0 0,12-2 222,7-3 0,12 2-105,7-6 0,10-6-451,-5-4 1,2-4 123,-7 4 0,-9 0 159,0 5 0,-7-7 0,-2-1 0</inkml:trace>
  <inkml:trace contextRef="#ctx0" brushRef="#br0">10977 4691 8272,'0'-7'-481,"0"13"0,0 3 870,0 10 0,1 2-186,4-2 0,-4 6-287,4-1 0,1 3-17,-1 1 0,0-1-19,-5-3 0,-2 1 98,-2-6 1,0-2-5,-5-7 1,4 1 148,-4-7-148,-1 1 1,-4-5 50,0 0 0,4 0-136,1 0 296,6 0-102,-4 0 1,7 2 0,0 2 1,7 6 3,2 9 0,4-3 11,1 3 1,5 1 68,0-1 0,6 0-63,-1-5 1,-2 1-87,2-1 1,-7-2 142,2-2-161,-3 3 1,-3-10 184,-4 6-109,-3-6 1,-12 8-69,-3-6 0,-10 6 42,-5-1 1,-8 7-147,-1 2 0,0 0 85,5-5 1,1-1-114,3-4 0,-1-2 80,6-7 1,0 0-353,5 0 1,6-2 76,3-3 1,3-3-46,2-6 0,7 5-28,2-1 390,10 7 0,3-10 0,7 6 0</inkml:trace>
  <inkml:trace contextRef="#ctx0" brushRef="#br0">11687 5900 8076,'-7'0'399,"13"0"0,5 0-154,13 0 1,-1 6-77,6 4 1,-1-4-321,1-1 0,-6 1 14,1-1 1,-7 4-154,2-4 298,-3 6 0,-8-3-12,-3 6 1,-5 0 68,-5 1 0,-3-1-60,-6 0 0,-7 0 104,-2 0 0,1 1-91,-2-1 0,8 0 267,2 0 1,1-4 3,8-1 0,1-4 36,4 4 0,1-5-167,4 0 0,5 3 15,8-3 0,0 3-110,6-3 0,-2-2 94,1 3 1,3-4-31,-7-1 1,4 0 2,-4 0 0,-1 2-10,-9 3 149,4-4-141,-12 12 0,-2-5-143,-13 6 0,-9 7-213,-10 2 0,-5 4-241,-9 2 1,-2-3 241,-3-2 0,4-10-929,11-9 0,-1-5 1156,9-5 0,-2-22 0,8-10 0</inkml:trace>
  <inkml:trace contextRef="#ctx0" brushRef="#br0">9882 15396 8063,'-13'2'580,"4"3"0,2-2-473,7 6-54,7 1 0,5 9 197,7 0 0,7 0 0,-3-5 0,4 0-351,2 0 0,-7 1 138,-3-1 0,-4-5-247,0 1 0,-8-6 156,-2 6 0,-3-5-25,-2 4 1,-2 1-12,-3 4 1,-4 2 108,-10 3 1,-3-2-36,-6 7 1,4 1 29,0 8 0,2-4 86,-2-1 1,5-6-57,10-8 1,-2 1 51,6-1-50,0-6 0,12-2 45,2-6 0,9 0-7,0 0 0,6 0 124,-5 0 1,5 0-72,-5 0 0,0 2 145,-5 2-264,-6-2 86,-2 10 0,-7-4-241,-4 7 0,-9 4 77,-10 0 0,-3 4-196,-1-4 0,-1 0-208,1-5 0,4-6-999,0-3 1463,13-3 0,-14-2 0,9 0 0</inkml:trace>
  <inkml:trace contextRef="#ctx0" brushRef="#br0">10863 16676 8070,'0'-8'45,"0"2"26,0 6 11,6 0 1,2 1 290,6 4 0,-1-2-316,-4 7 1,2-1-182,-6 5 1,1 1 56,-1-1 74,-3 0 0,4 0 19,-6 0 1,0-4 43,0-1-107,-6 1 1,3-1-5,-7 1 68,7-7-12,-3 3 231,6 1 0,0-4 2,0 6 0,0-4 10,0 4 1,6 1-88,3 4 1,4-4-10,1-1 1,-4 1-133,-1 4 118,1 0 0,-2 0-172,-4 0 1,-2-4 69,-2-1 0,-2-4-226,-2 5 0,-4-1-116,-6 5 1,-7 2-470,-3 3 765,-3-3 0,-1 11 0,0-5 0</inkml:trace>
  <inkml:trace contextRef="#ctx0" brushRef="#br0">9981 17500 8070,'0'-14'0,"2"5"-39,3-1 1,7 7-93,7-2 0,6 4 788,-1 1 1,3 0-235,1 0 0,1 0-735,-1 0 0,-6 1 132,-3 4 0,-4 5 17,-6 9 0,-3 3 165,-6 6 0,-3 0-12,-6 1 1,-1 4 41,-9 0 1,2-1-15,-2-8 0,3 1-17,-3-6 0,3-2-17,2-7 232,6 2-178,2-10 0,8 4 85,2-6 1,6 0-30,9 0 1,-2 0 14,7 0 0,-7 0-146,2 0 0,-3 5 87,-2 0 0,-1 1 122,-4-1 1,-1-2-116,-3 6 0,-3-4 123,2 5 0,-7-1-104,-2 5 0,-7 2-216,-2 3 0,-2-3-138,-8 3 1,2 1-312,-2-1 0,-1-1 259,6-9 330,0-3 0,-2 1 0,-1 1 0</inkml:trace>
  <inkml:trace contextRef="#ctx0" brushRef="#br0">10408 17614 8070,'14'0'0,"0"0"0,5 2-143,0 2 1,6 4 323,-1 7 0,3-1 451,1 0 0,-4 0-1154,0 0 0,-5 1 187,4-1 0,-5-5-50,1 1 1,-3-5-53,-2 4 437,0-6 0,0 10 0,0-5 0</inkml:trace>
  <inkml:trace contextRef="#ctx0" brushRef="#br0">10621 17444 7704,'0'9'-296,"0"1"1,-5 1 430,1 8 1,-1-4 266,5 4 0,-5 2-136,0-2 0,1 6-401,4-1 1,0 1-146,0-1 1,0 1-755,0-6 1034,-7 6 0,-1-9 0,-6 5 0</inkml:trace>
  <inkml:trace contextRef="#ctx0" brushRef="#br0">10749 17273 8070,'14'-6'0,"-1"6"-127,-4 0 0,-1 6 55,-3 8 0,-3 5 839,2 0 0,-2 6-272,-2-1 0,0 3-538,0 1 1,0 6-1,0-1 1,-2 0 41,-2-5 1,0-1-233,-5-3 0,6-4 120,-2-5 1,2-3-437,-2-2 210,4-4-48,-6-6 323,14 0 0,0-5 205,8 1 0,-1-1-129,0 5 0,0 0 103,1 0 0,-1 1 131,0 4 0,0-2-31,0 7 0,-4-1 65,-1 5 0,-1 1-25,2-1 1,-4 0 64,-6 0 1,0 1-99,0-1 0,0 0-84,0 0 1,-6 0-51,-4 1 1,2-1-204,-1 0 0,-5 2-476,-5 3 0,0-3 313,5 3 0,-1-5-593,1-5 0,0-2 42,0-7 829,-1 0 0,1-7 0,0-1 0</inkml:trace>
  <inkml:trace contextRef="#ctx0" brushRef="#br0">11090 17500 8070,'8'2'269,"-3"3"0,3 1 527,1 4 1,9 2-265,1-2 0,1 1-525,-1-2 1,2 2 68,2-6 0,4 1-290,-3-1 1,-2-3 160,2 2 1,-2-2 52,2-2 0,-4 0 0,-6 0 0</inkml:trace>
  <inkml:trace contextRef="#ctx0" brushRef="#br0">11346 17316 8070,'-8'0'222,"-4"0"0,10 1 400,-3 4 1,-1 3-396,1 6 1,-1 7-377,1 2 1,2 6-268,-6 4 1,-1 8 253,-4 6 1,1 5-221,4-4 1,-4-1 166,4-4 1,1-7 214,-2-3 0,1-9 0,-5-3 0</inkml:trace>
  <inkml:trace contextRef="#ctx0" brushRef="#br0">11503 17145 8070,'20'-14'975,"-4"6"-1082,3 3 0,-5 5-7,-4 5 1,1 4 1183,-7 10 0,1 3-397,-5 7 1,0-1-538,0 1 1,-6-1-111,-4 1 1,-1-3-194,2-2 1,1-3 37,3-7 1,4-5-244,-4 1 1,5-7 226,5 2 1,2 1-21,8-1 0,0 0 206,4-5 1,4 4-73,5 1 1,5 5 177,0-6 0,1 3 58,-6-3 1,0-1 114,1 7 1,-2-5-104,-4 4 0,-2-4 102,-7 4 0,-1 1 317,-4 4 0,-2 2-200,-7 3 0,-2 3 83,-3 6 1,-4 7-122,-10 3 1,-11 5-511,-13 4 0,-7 0-480,19-18 1,0-1 0,-27 28-50,26-24 0,2 2 1,-24 26 209,28-29 0,0 0 0,-20 24 431,-1-8 0,9 4 0,5-13 0,3 0 0</inkml:trace>
  <inkml:trace contextRef="#ctx0" brushRef="#br1">10450 15041 8012,'0'-8'-1672,"-6"2"1658,5-1-3,-12 6 0,10-5 93,-7 6 1,7 6 202,-9-5-129,10 6 1,-4-6 60,6 4 258,0-3-139,0 4-122,0-6 355,0 0-463,0 6 1,0-3 53,0 7-73,0-1 0,0 10 71,0 0 1,0 7 11,0-3 0,4 6 62,1 4 1,0 3-107,-5 7 1,0 1-36,0 3 1,0-1 60,0 6 1,0-4-225,0 4 0,0-5 47,0 5 1,0-6-86,0 2 0,0-9 32,0-1 0,0-8-177,0-2 0,0 1-85,0-5 1,0-4 135,0-1 1,0-3-314,0-2 151,0 0-506,6-6 878,2-1 0,6-20 0,0-3 0</inkml:trace>
  <inkml:trace contextRef="#ctx0" brushRef="#br1">10493 14998 8012,'0'-14'-75,"0"6"17,6-4 247,-4 10-214,4-4 131,1 12 3,1-4 1,6 4-99,0-6 1,2 0 74,3 0 0,-2-2 4,7-2 1,0-3-49,4-2 0,5-2-19,0 6 1,0-4-1,-4 4 0,-2 0 60,-4 5 1,4 0-126,-3 0 1,1 0 101,-1 0 0,1 5-136,-6 0 1,5 4 107,-5-4 0,5 4-169,-5-4 0,1 0 52,-1-5 1,-3 0-53,3 0 1,-3 0 106,-2 0 0,-5 0-18,1 0 1,-1-2 25,5-3-69,1 4 186,-1-6-81,0 7 1,-6 0 0,-2 2 77,-6 3 209,0-4-235,0 12-11,0-11 0,0 5 80,0-2-65,0-3-87,0 4 0,0-4 92,0 2-176,7-2 119,-6 11-27,6-5 0,-6 6 47,4 0 1,-4 0-31,4 0 0,-3 2 81,-2 3 1,0 2-74,0 2 1,0 4 69,0-3 0,1 8-53,4 1 0,-3 5-50,2-5 0,-2 6 37,-2-1 1,2 3-9,2 2 1,-2-2-24,3-3 1,1 3-9,-1-3 0,4 8 66,-4 1 0,4 2-20,-4-2 0,1-2 135,-1 2 0,-3-1-136,2 1 1,0-1-14,0 6 0,-2-6-23,3 1 1,-4-1-123,-1 2 0,0-9-28,0 4 1,0-15-291,0 1 0,0-10-233,0-1 1,0-6 682,0-3 0,0-6 0,0 3 0</inkml:trace>
  <inkml:trace contextRef="#ctx0" brushRef="#br1">10635 16519 8038,'-6'-7'279,"4"-6"26,-4 11 1,8-4-46,2 6 1,6 0-32,9 0 1,3 0-81,6 0 0,1 0 140,-1 0 0,2 0-33,3 0 1,-1-2-38,6-2 0,1 1-145,9-7 1,-2 1-195,6-6 1,-8 6-660,-1-1 1,-2 6 174,-8-6 604,0 7 0,-4-3 0,-1 6 0</inkml:trace>
  <inkml:trace contextRef="#ctx0" brushRef="#br1">10664 15382 7622,'0'-8'-1002,"0"2"1347,0 6-184,0 0 36,-7 0 0,6-2 322,-4-2-131,4 2 45,1-11-302,-7 6 0,4-3 162,-6 1-202,-1 5 1,-4-7-10,0 7 1,-1-6-8,1 5 1,0-4-52,0 4 0,0-4-45,-1 4 1,1-5 95,0 6 1,0-7-7,-1 1 0,1 2-11,0-1 0,0 1 124,0-2 1,-1-2-92,1 2 1,0-2 7,0-3 1,0 6-247,-1 0 0,-4 1 80,0-2 1,-6-1 32,1 6 0,-2 1 63,-3 4 1,1-5 74,-1 0 1,-1 0-96,-3 5 0,-2-4 90,-3-1 0,-3 0-34,3 5 1,2-5 149,-2 1 0,7-3-37,-3 3 1,6 2-23,4-3 0,-3-1-28,4 1 0,-3-4-27,3 4 0,-4-1-99,3 1 1,-1 2 99,1-7 0,-1 7-125,6-2 0,-5-1-23,5 1 0,-6-4-203,1 4 1,-1-1 111,1 1 0,-2 2-80,2-6 1,-1 5 157,1 0 1,-3-3-19,3 3 0,2-3 104,-2 2 1,6 4-96,-6-4 0,5-1 219,-5 1 0,0 0-65,-4 5 0,0-1-210,-1-4 1,-1 3 157,-3-2 1,-3 2-24,-7 2 1,-1 0-8,-4 0 1,4 0-20,-3 0 1,4 5 5,5 0 1,-3 1-22,3-1 0,-4-2 129,-6 6-109,4-6-777,-11 10 801,4-11 0,-12 10 1,9-5-33,-3 2 1,8 2-4,-3-6 1,8 4 16,1-4 1,1 6 1,5-9 29,-5 3 1,-1 1 1,0-1 0,-6 1 39,-3-1 1,2-2-47,-2 6 1,7-4 104,3 4-111,-1-5 0,7 7 131,-7-7 0,0 6 300,1-5 1,-1 6-377,0-2 0,-6-1-19,-3 2 1,-1-1-75,0 5 1,0-1 68,5-4 1,6 4-108,4-4 1,0 4 52,-5 1 0,5 1-11,0-1 0,1 0-18,-6 0 0,-5 0 39,1 1 1,-5-1-14,5 0 1,-1 0 8,6 1 1,4-1 78,0 0 0,6 0-72,-1 0 1,-3 1 70,-2-1 1,1 5-19,-1 0 1,0 0 97,-4-5 0,4 0-68,0 0 0,6 1 115,-1-1 0,8-2-16,1-2 0,7 1-95,-2-6 1,8 4 119,1-4-267,7 0-485,-3-5 29,6 0-598,0 0 60,6 0 380,-4 0-1236,10 0 770,-10 0-190,4 0 1324,-6 0 0,-6-7 0,-2-1 0</inkml:trace>
  <inkml:trace contextRef="#ctx0" brushRef="#br1">5460 15354 7930,'-8'6'144,"3"4"0,-1 4-2,1 5 1,1-2-5,4 7 1,0-1-77,0 6 1,-2-1-32,-3 1 0,4-1-9,-4 1 1,-1-6 95,1 1 0,-5 0 150,6 4 1,-6 1-63,5-1 1,1-6 304,4-3-230,0-3-150,0-8 0,6-2 18,4-6 0,7 0 18,2 0 1,12-1-49,3-4 0,5-3-14,4-6 0,6 4-238,3 1 1,-3 6 76,-2-2 0,-9 3-587,-5 2 1,-3 7 72,-1 2 570,-7 10 0,5 9 0,-5 9 0</inkml:trace>
  <inkml:trace contextRef="#ctx0" brushRef="#br2">10863 14643 10542,'-8'0'131,"0"-2"-153,3-2 0,4 0 106,-4-5-107,3 6 84,-4-10-13,4 5-13,-4-6 1,5 6 52,-4 3-37,3-2-26,-10 5 1,8-6-56,-5 3 1,6 2 55,-2-6 1,-1 4-66,1-5 0,-4 6 73,4-6 96,-6 1-154,3-5 0,-6 1 1,-1 3 1,6-1 23,-1 7 0,1-6-1,-5 5 1,0-1-19,-1 1 1,1 4 21,0-4 0,0-1-18,-1 1 1,-4 0 5,1 5 1,-6-5 5,5 1 1,-2-1-2,2 5 0,2-5 8,-7 1 0,7-3 41,-2 2 1,-2 4-45,2-4 0,-1-1 159,1 1 0,3 0-93,-3 5 0,2-4-3,-2-1 1,2 0-26,-7 5 0,0-1-223,-4-4 1,-1 3 142,1-2 1,-2 0 62,-3 0 1,-2 2-87,-3-3 1,-3 2 33,3-2 5,3 4 1,-4-5 17,6 6 0,-1 0 4,6 0 0,-5-2 10,0-3 1,-2 4 20,2-4 0,-4 3 7,-5 2 0,-1-1-19,0-4 1,-1 3-14,-3-2 0,4 2 236,0 2-223,1 0 1,12-5 89,-3 1 1,3-3-75,1 3 1,-4 2-24,0-3 1,0-1 31,4 1 0,-6-4-47,-2 4 0,0-1 5,-1 1 1,0 2-94,-4-7 1,-1 7 32,0-2 0,7-1 54,3 1 1,0 1 25,4 4 1,-7-5-34,8 0 0,-4 0 145,3 5 1,-1 0-127,-3 0 1,2 0 40,-7 0 1,0 2 1,-5 3 0,5-4 3,0 4 0,2 1 27,-2-1 1,3 1 2,7-1 1,0-3-7,-1 2 0,2 3-29,4-3 1,-4 3-6,3-2 0,-3-2 11,-1 6 1,-6-6-64,1 2 0,0-2 22,5 2 0,-5-3-13,-1 2 0,-4 3-16,5-3 0,0 6-4,5-5 1,-1 4-26,1-4 1,4 4 51,0-4 0,2 4-17,-1-4 0,-3 5 8,7-6 1,-6 3-8,1-3 0,-2-2 53,-3 3 1,1 1 9,-1-1 1,1 1 120,-1-1-160,1-4 0,-1 11-27,1-8 1,0 6 0,-1-6 1,5 6-32,1-5 0,1 6-7,-2-2 0,-3 5-185,3 5 106,4-3 1,-7 11 46,3-3 0,2 3 8,-1 1 0,-4 0 135,-2 1 1,-7-2-128,7-4 0,3-2 190,2-7 1,7-1-97,-2-4 0,3 2 349,2-6-54,-1 0-412,1-5 1,5 5 16,-1-1 0,5 1-118,-4-5 1,6 2 66,-2 2 95,-3-2 0,5 6-171,-6-3 44,5-4-697,-2 6 259,6-7-1347,0 6 936,0 2 1004,6 0 0,2 4 0,6-4 0</inkml:trace>
  <inkml:trace contextRef="#ctx0" brushRef="#br2">6327 14629 8034,'-14'0'-82,"0"0"-1,0 0 855,-1 0 1,8 6-243,2 3 0,3 10-399,2 5 1,0 3-18,0 1 0,0 1-228,0-1 1,0-4 54,0 0 0,0-5 131,0 4 1,0-5 85,0 1 1,2-8-50,3-2 0,-2-4-82,6 4 0,2-5 62,8 0 0,3-4-105,7-4 0,6-4 74,2-7 1,9 1-515,2 0 1,1 0 91,-2 0 364,10-1 0,14 1 0,8 0 0</inkml:trace>
  <inkml:trace contextRef="#ctx0" brushRef="#br3">11247 14174 7991,'-8'0'762,"1"0"-559,7 0 14,0-7 1,0 4-104,0-6 1,0 4 299,0-4-417,0 5 0,-1-7-8,-4 7 0,2-6-23,-7 5 1,6-1 147,-6 1 1,1 2-17,-5-6 0,-1 4-10,1-4 1,0-1 1,0-4 0,-5 0-92,0-1 0,0 1 100,5 0 1,-5 1-136,0 4 0,-2-4 66,2 4 1,3 1 32,-3-2 0,-1 7 37,1-2 1,-6-2-4,1-3 0,2 2-31,-2-1 1,0-1 4,-4-4 0,0 0-135,-1 0 0,-6-1 140,-2 1 0,0-2-125,-1-3 1,2 4 59,-2-4 1,2-2-18,3 2 0,2 0 79,-2 5 1,3 0 97,2 0 0,-2-1-4,-3 1 1,1 1-57,-6 4 1,-4-4-160,-6 4 1,-10-4 92,1-1 0,2 0-20,2 0 1,3-1-63,-2 1 0,-4 0-169,4 0 1,-3 0 144,-2-1 0,-6 1-261,-3 0 0,-4 0 393,-1-1 1,11 6-107,3-1 0,2 1 226,-7-5 0,2 4-112,-6 1 1,3 6 91,-8-2 1,4 3-32,-4 2 0,8 0-54,11 0 0,-4 0-24,4 0 0,-8 5-11,-1 0 0,-7 1-105,1-1 0,4-4 59,2 4 1,7-3-67,2-2 1,4 0 79,-4 0 0,5 5-55,-5-1 0,-5 1 96,-5-5 0,1 5 98,4-1 0,5 3-94,-1-2 0,9 2 14,2 8 1,-1-1-80,5 0 0,2-3 51,-2 3 0,1-3-107,0 8 1,-5-3 110,5-2 0,-5 5-228,0 0 207,5 0 225,3-5 1,5 5-272,1 0 0,6 0 147,3-4 1,-2-1-133,2 0 0,2 0 202,7 0-186,-2 1 16,4-1-29,0 0 0,-3-4 14,6-1 0,-4 0 36,4 6-304,0-1 268,-1 0 0,4 0-138,-2 1 127,-4-1 0,6-5-139,-3 1-29,4-1-163,-6 5 148,6-6-185,-5-1 1,6-6-209,0 4 287,0-3 1,0 10-50,0-2 1,-5 4-154,0 5 0,-4-3-173,4 3 1,-5-4-188,6 0-370,-1-7 854,5-2 1,0-19 359,0-6 0,6-12 0,2-6 0</inkml:trace>
  <inkml:trace contextRef="#ctx0" brushRef="#br3">6441 13761 8080,'-14'5'0,"0"0"0,1 6 182,4-1 1,1 4 70,3 5 1,3-2 88,-2 7 1,4-1-24,4 6 1,-1 1-38,7 3 1,-1-3-8,6 3 1,-1-9-27,0-5 1,-4-3-115,-1-2 0,2-1 61,8-4 1,-3-3-99,3-6 1,1-1 70,-1-4 0,7-4-522,-3-10 0,9-11-156,1-13 1,14-6-146,6-8-1,-20 23 1,3-1 308,6-3 1,1 0-1,3-3 0,0 0 1,4-2-1,0 0 1</inkml:trace>
  <inkml:trace contextRef="#ctx0" brushRef="#br3">13308 14956 8101,'-9'0'-306,"-1"0"706,7 6 679,-3-4-440,6 10-491,0-10 0,1 9 176,4-6 0,3 1-95,6-1 1,7-4 69,2 4 1,12-3-73,8-2 1,1 0-122,8 0 1,0 0-76,5 0 0,0 0-182,0 0 1,-8 0 45,-6 0 1,-2 0-250,-8 0 0,0 0-358,-5 0 0,-5 0 345,-4 0 1,-4 0-713,0 0 1079,-8 0 0,6 0 0,-5 0 0</inkml:trace>
  <inkml:trace contextRef="#ctx0" brushRef="#br3">13920 14885 8101,'1'7'-106,"4"-2"0,-2-3 204,7-2 0,-1 5 222,5-1 1,0 1-69,1-5 1,4 2-105,0 2 0,6-2-90,-1 3 0,2-2 80,3 2 1,-1-4 151,1 4 1,-1 1-131,1-1 1,-3 4-35,-2-4 0,1 6 27,-6-1 1,-4-2-11,-6 1 1,-6 1-28,2 4 1,-5 2 45,-5 3 0,-11-1-234,-12 11 1,-8-2 113,-12 11 0,2-2-531,-6 2 1,7 1 256,-3-5 1,5-1-1618,6-5 1849,8-6 0,2-8 0,5-7 0</inkml:trace>
  <inkml:trace contextRef="#ctx0" brushRef="#br3">10408 15098 6154,'-8'-6'0,"2"-2"0</inkml:trace>
  <inkml:trace contextRef="#ctx0" brushRef="#br3">10365 15069 6095,'-8'0'220,"-4"0"120,10 0-166,-4-6 375,6 5-49,0-6-246,0 7 232,0 0-309,0 7 0,4 0-70,1 8 1,0 0 44,-5 4 1,0-1-61,0 5 0,0 1 42,0 5 1,0-1-51,0 0 1,0 1 41,0-1 0,0 1-16,0-1 1,0 4-55,0-4 0,0 2-90,0-11 1,0 0-678,0-5 534,0 1 1,2-8-465,2-2 0,-1-6 260,7-9 0,-5-6-683,4-12 1064,-6-7 0,10-1 0,-5-7 0</inkml:trace>
  <inkml:trace contextRef="#ctx0" brushRef="#br3">10422 15041 8094,'6'8'-687,"-2"3"737,5-6 1,0-1 259,6-4 0,-1 5-308,0 0 0,0 0 45,1-5 1,4 0-112,-1 0 1,1-5 96,-4 0 1,-1-4-45,0 4 0,0-5 20,1 6 1,-6-1-49,0 5 66,-5 0 13,8 0 1,-10 8 115,3 6 1,-4 7-79,-1 7 0,-1 0 2,-4 1 1,3 6-28,-2 3 0,-3 1-44,2-1 0,1 1-49,4-5 1,0-1-188,0-5 1,0 1-15,0-1 0,4-6-240,1-3 1,0-8-444,-5-1 924,0-7 0,0 3 0,-6-6 0,-2 0 0</inkml:trace>
  <inkml:trace contextRef="#ctx0" brushRef="#br3">10564 15553 8094,'-14'0'-94,"6"0"0,3 0 510,10 0 0,5-2-320,9-3 1,9 4 54,10-4 0,3-3-751,2-1 600,-1 2 0,1-12 0,0 4 0</inkml:trace>
  <inkml:trace contextRef="#ctx0" brushRef="#br1">10365 15126 7101,'8'0'261,"-2"0"98,-6 0 1072,0 0-1235,0-6-36,0 4-117,0-4-41,0 6 631,0 0-934,-6 0 91,4 0-92,-4 0 217,6 0 99,0 0 67,0 6 247,0-4-246,0 11 0,0-6 36,0 8 0,0-1-52,0 0 0,0 7 39,0 2 1,0 6-12,0 4 0,0 3-19,0 7 1,0 1 19,0 4 0,0-3 13,0 8 0,0 0-70,0 9 1,0-4-80,0 4 0,0-5 100,0-5 0,0-2 16,0-2 0,2-9 0,2 4 0,-2-5 69,3 0 0,1 3 118,-1-3 1,1 3-167,-1 1 1,-3-4 12,2 0 0,-2-5-158,-2 5 0,0-8 267,0-1 1,0-2-252,0-8 103,0 0-801,0-5 317,0-6 1,0-8-146,0-10 1,0-10-75,0-9 0,0-6-312,0-7 0,1-12 945,4-3 0,3-9 0,6 1 0</inkml:trace>
  <inkml:trace contextRef="#ctx0" brushRef="#br1">10678 15069 8075,'0'-14'0,"2"2"-880,2 2 665,-2-3 0,9 10 470,-6-6 1,1 6-29,-1-2 1,-2 3-49,6 2-27,1 0 1,4 0 155,0 0-171,0 7 0,1-1-21,-1 3 1,0-2-93,0-7 0,2 0 98,3 0 1,-3 0-177,3 0 1,3 0 85,2 0 1,-2 0-78,1 0 0,1-5 18,5 0 0,-1 1 16,0 4 1,-4 0 37,0 0 1,-7 0 16,2 0-45,3 0 0,-6 4 28,3 1 0,-8 1-61,-1-1 1,-7-2 55,2 7 0,1-6-50,-1 6 0,-1-5 48,-4 4 1,0-4-6,0 4 0,2-4 21,3 5 0,-4-6 6,4 6 0,-2-2-36,2 1 0,-4 4 19,4-4 1,-2 2 30,2-1 0,-3 4-33,2 0 0,-2 0 32,-2 5 0,5 4-31,-1 0 1,1-1-1,-5 2 0,0 0-30,0 4 1,2 1 29,3-1 1,-4 5 131,4 0 1,-4 7-119,-1-2 1,5 4 86,0 6 1,0-2-79,-5 6 1,4-2-69,1 2 1,1-4 35,-1-10 1,-2 1-81,7-6 1,-7 1-9,2-6 1,1 0-221,-1 1 1,0-1-77,-5 1 1,4-6 101,1 1 0,0-5-31,-5 5 0,0-7 18,0 2 1,-5-3-13,0-2 0,-4 0-16,4 1 0,-6-6 308,1 0 0,-2 1 0,-2 4 0</inkml:trace>
  <inkml:trace contextRef="#ctx0" brushRef="#br1">10905 16434 8075,'-9'0'-879,"-1"0"1282,7-6-159,-3-2 298,6-6 0,6 0-72,4-1 1,2 6-81,3-1 1,5 2-31,4-1 1,3-2-127,1 6 0,1-4-159,-1 4 0,4-1 115,-4 1 1,4 3-171,-9-2 0,-1 2-428,2 2 1,-6 2 407,1 2 0,3 11 0,0 7 0</inkml:trace>
  <inkml:trace contextRef="#ctx0" brushRef="#br1">4479 14927 8075,'8'0'-1902,"-2"0"1902,-6 0 0,0 0 0,0 7 0,0 0 0,0 8 0,-6-1 0,-2 0 0</inkml:trace>
  <inkml:trace contextRef="#ctx0" brushRef="#br1">4465 14899 8075,'-14'0'-1448,"-1"0"1299,1 0 200,0 0 86,6 0-112,2 0 101,6 0-5,0 0-107,0 6 1,0 2 15,0 6 1,0-4 2,0-1 0,-2 2 3,-3 8 0,4-3-3,-4 3 0,-1 3 137,1 2 1,-1 3-118,1 1 0,2 5-7,-7 0 1,7 2 13,-2-2 1,4-1 20,1 6 0,-5-7-26,0 3 1,1 0 2,4 0 0,0 5-47,0-1 0,4-2-10,1 2 0,1-2-70,-1 2 0,-3 0 63,2-9 0,-2 5-372,-2-10 244,6 6 0,-4-14-147,3 3 126,-4-10 0,-1-4 32,0-10 1,0-7-163,0-7 0,0-11 285,0 1 0,0-15 0,0 0 0</inkml:trace>
  <inkml:trace contextRef="#ctx0" brushRef="#br1">4678 14899 8075,'10'-10'-218,"-1"1"0,-4 6 10,4-2 1,-4 3-314,4 2 542,1 0 1,4 2 175,0 3 0,1-4-118,-1 4 0,0-5-72,0-5 0,5 2 93,0-6 0,5-1-84,-5-4 1,6 0 87,-1 0 0,-2 4-91,2 1 1,-5 5 10,4 0 0,-5 2 7,1 2 1,-4 6-1,0 4 1,-3 3 16,-2 1 0,1 6-19,-6 4 1,1 1 143,-1-1 1,-4 3-138,4-4 0,-4 0 3,-1 0 1,0 1 65,0 4 1,5 9 18,0 5 0,6 4 49,-2 11 0,-1-2-90,2 12 1,-5-12-129,4 2 0,-1-3 129,1 2 0,3-3-432,-8-1 0,6-13 159,-6-1 1,1-8-124,-5-6 1,0-4 3,0-5 0,-1-1-47,-4 0 1,-3-5 50,-6 1 304,-13-1 0,-3 6 0,-13-1 0</inkml:trace>
  <inkml:trace contextRef="#ctx0" brushRef="#br1">4507 15951 8075,'-9'-8'-579,"0"3"475,5 4 845,-2 1-533,19 0 0,-2 0-66,12 0 0,1 4 149,5 1 0,-6 0-90,1-5 0,4 0 178,6 0 1,-1-2-114,-5-2 0,5-3 55,1-2 0,5-4-122,-1 4 1,3-2 19,2 1 1,-1-1-85,1 6 0,-7 1-166,-3 4 1,-3-2-22,-1-3 1,-7 4 73,-3-4 0,-3 3-189,-2 2 127,0 0 1,-4 0-3,-1 0 1,-6-1 115,2-4 27,-3 3-31,-2-4 1,0 5 22,0-4 0,0 2-329,0-7 1,0 5 101,0-4 1,-5 4-537,0-4 1,-1 4-146,1-5 815,4 7 0,-12-9 0,5 4 0</inkml:trace>
  <inkml:trace contextRef="#ctx0" brushRef="#br2">4962 14359 6854,'0'7'854,"-6"0"-723,5-7 3,-6 0-68,7 0 65,0 0-161,7 0 1,-4 0 5,6 0 1,-4 0 69,4 0 1,-4 0-156,5 0 1,-6 0 138,6 0-153,-1 0 107,6 0-13,-1 0 94,0 0 13,0 0-50,0 0 0,-4 0-16,-1 0 1,-4 0 90,5 0 1,-6 0-50,6 0 97,-7 0-85,10 0-3,-6-7-50,8 6 0,-6-5 1,1 6 0,-6 0-31,6 0 41,-7 0 0,5 1-73,-3 4 73,-4-4 16,6 6 117,-7-7 241,0 0-311,6 0 252,-5 0-195,6 6-92,-7-4 0,1 4 104,4-6-267,-3 6 97,4-4-34,0 11 46,-4-12-10,4 12 1,-6-10 142,0 6 1,5-4-122,0 5 0,-1-1 219,-4 5 0,0 1-59,0-1 0,0 6 47,0 4 0,0 1-182,0-1 1,0 8-11,0-4 1,0-1 32,0-3 0,0-7-10,0 2 1,0-3-560,0-2 249,0-6-424,0-2 0,2-6 304,3 0 1,-4-6 381,4-4 0,3-9 0,0-3 0</inkml:trace>
  <inkml:trace contextRef="#ctx0" brushRef="#br2">5247 14302 8153,'-8'1'-78,"3"4"0,4-2-110,1 7 0,0 1 664,0 8 1,0-2-51,0 7 1,0-1-68,0 6 1,0 4-141,0 0 1,4 5-5,1-5 0,0 0-131,-5-4 0,1-2-219,4-4 0,-3-2-66,2-7 0,0-4-983,0-1 1184,-2-6 0,4 4 0,-6-7 0</inkml:trace>
  <inkml:trace contextRef="#ctx0" brushRef="#br2">10664 14401 7160,'-8'0'843,"2"0"-762,6 0 0,0 2 34,0 3 0,0 2-1,0 8 0,0 5-42,0 4 0,-5 9-98,0 5 0,0-2 54,5 2 1,-4-6-140,-1 1 1,0-9-70,5-5 1,0-4-76,0 0 54,0-7 0,5-8 76,0-10 0,6-9 125,-2-5 0,-3-9 0,1-3 0</inkml:trace>
  <inkml:trace contextRef="#ctx0" brushRef="#br2">10650 14401 8153,'9'0'-1370,"0"0"1818,1 0 1,9 0-166,0 0 0,0 0-21,-5 0 1,5 0-134,0 0 0,6 0 142,-1 0 1,-2 5-109,2 0 0,-1 1-23,6-1 0,1-4-217,3 4 1,-1-3 146,6-2 0,-5 0-113,5 0 1,0 0 59,4 0 1,-4 1-207,0 4 0,-8-2 49,-1 7 1,-1-6 35,-4 6 0,-4-2 111,-1 1 1,-3 4 2,-2-4 0,0 4 49,1 1-11,-1 0 0,-2 1 29,-2-1 0,1 0-45,-6 0 0,4-4 232,-4-1-183,6 1 134,-9 4-205,10 0 1,-9-4 5,7-1 15,-7-6 0,5 8-2,-3-6 1,-2 5 112,6-6-111,-6 14 1,9-4-45,-8 10 1,1-2-9,-5-3 1,0 3-7,0 6 0,0-3-1,0 4 1,0-4-10,0 8 0,5 2 32,-1-2 1,1 8-15,-5 2 1,5 0 200,0 4 1,1 2-113,-1-2 0,-4 5 84,4-4 1,-2-1-60,2-4 0,-3 4 9,2 1 0,-2-1-48,-2-4 1,5-2 1,-1-3 1,3 1-29,-3-6 1,-2 1-13,3-6 1,-4-6-188,-1-3 1,5-3 65,0-2-40,0-6 0,-7-2 122,-3-6 0,-3 0 149,-6 0 1,-2 0-84,-3 0 1,2-1-37,-7-4 1,1 3 8,-6-2 0,5 2 31,1 2 0,1-5-4,-2 1 1,-3-1-7,3 5 0,2 0 95,-1 0 0,5 0-277,-1 0 1,3 0-241,2 0 1,5-2 95,-1-2 287,7 2 0,-10-17 0,6 3 0</inkml:trace>
  <inkml:trace contextRef="#ctx0" brushRef="#br3">10962 14174 7941,'-14'-14'-904,"1"-1"858,4 1 161,-4 0 0,7 0 166,-3-1 1,-3 6 182,8 0-153,-1 5-191,5-8 1,0 12 36,0 0 0,0 6-63,0 8 0,-2 8-97,-2 7 0,2 1 100,-3 8 0,4-7-11,1 2 1,0 2-157,0-2 1,0-1 120,0-8-156,0 3 1,-5-12-44,0 4-679,1-9 54,4-4 259,0-19 1,0-2 3,0-14 510,0 1 0,6-1 0,2 1 0</inkml:trace>
  <inkml:trace contextRef="#ctx0" brushRef="#br3">10905 14131 7941,'5'-9'109,"0"-1"0,6 7 131,-2-2 1,6-1-1,4 1 1,3 0-128,6 5 1,2-1 134,3-4 1,4 4-246,5-4 1,-1 2 81,-3-2 0,2 3-162,-7-2 1,5-3-1,-5 3 1,0-1-36,-4 5 1,-6-5 141,1 0 1,0 1-14,4 4 0,-6 4-18,-3 1 1,2 6 51,-2-1 0,5 2-87,-6 2 1,1 1 76,-4-1 1,-1 0-134,0 0 1,0-1 47,1-4 0,-3 4-77,-2-3 81,2 2 21,-4 2 1,5 1 15,-4-1 0,-1-2-36,-3-2 107,-4 9 0,11-5-71,-8 10 0,1-4 21,-5-5 1,0 4-3,0-1 0,0 3 1,0-2 0,5-3-12,0 3 1,1 1-2,-1-1 1,1 5-18,3-5 1,2 1 15,-6-1 1,5-1-13,-6 5 0,6-5 11,-5 1 0,-1 1-7,-4-1 1,5 7 38,0-3 1,0 4 3,-5 2 0,0-6-30,0 1 0,0 0 2,0 4 1,0 0 86,0 1 0,0-1-71,0 1 1,0 6 60,0 2 1,-5 3-58,0-2 1,0 3-159,5-3 0,0-3-7,0-2 1,0-5-393,0-4 527,0-4 0,7-5 0,1-1 0</inkml:trace>
  <inkml:trace contextRef="#ctx0" brushRef="#br3">5076 13804 7941,'-8'0'-1088,"0"-1"929,4-4 127,2 3 1,-4-6 187,6 4 116,0 2-120,0-11 143,-7 12-118,6-6-164,-5 7 63,6 0-40,0 0 1,0 7-64,0 2 1,0 6 87,0 3 0,0 0 68,0 6 0,0 1-86,0 8 0,0 2 156,0 3 0,0 3-85,0-3 0,0-4 43,0 0 1,0-4-82,0-2 0,0-1 6,0-3 1,0-4-203,0-6 1,0-4 31,0-1-428,0-6 365,0 4 0,0-9-254,0-3 0,0-2 142,0-8 0,1-1-23,4-2 1,-4-3 83,4-3 1,1-3 201,-1 4 0,6 1 0,-1-2 0,-4 2 0,-1-2 0,1-1 0,-1 6 0,6-6 0,-2 1 0,-1-1 1,2 1 0,-1-3 37,5 3 1,1 4 125,-1 1 1,2 3 76,3 2 0,1 6 117,4 3 1,3 4-92,-4 1 1,3 0-128,-3 0 0,4 1-168,-3 4 0,3-2 107,1 7 1,1-6-81,-1 6 0,1-7 56,-1 2 0,0-4-181,1-1 0,-5 0-61,-1 0 0,-5 0 37,1 0 75,-4 0 0,-2 2 57,-3 3 0,1-2 103,-7 6 0,3-2-94,-3 7 0,-2-2 145,3 12 0,1 1-56,-1 9 1,1 2 15,-1 7 1,-4-5-91,4-1 0,3-3-103,2 4 1,-3-7-844,3 2 940,-1-3 0,12-8 0,1-1 0</inkml:trace>
  <inkml:trace contextRef="#ctx0" brushRef="#br0">16450 13776 7524,'0'-8'-363,"0"1"1133,0 7-224,0 0 0,0 7-360,0 2 0,0 4-33,0 1 1,2 0-22,3 1 0,-4 5-40,4 4 0,1 3 9,-1 1 1,0 5-9,-5 0 1,5 12 6,-1-3 1,3 4-4,-3-3 1,-2-1-32,3 1 1,-2 4 32,2 1 1,-4 7-53,4 2 0,-2 0 54,2 4 0,-4-7-157,4-2 1,-2 0 146,2 5 0,-3-6 133,2-4 0,-1-4-135,2-5 0,-3 3 10,3-3 1,1 3 63,-1 1 1,-1 0-52,-4-5 0,2 5-31,3-5 1,-4 0 145,4 1 0,-3-7-265,-2 2 0,1 2 136,4-2 0,-4-1-193,4-8 1,-3 1-23,-2-6 1,1 5-152,4-5 0,-3-1 137,2-3 1,-2-1-104,-2 0 0,0 0-80,0 1 1,0-6-62,0 1-188,0-7 349,0 9 0,-2-10-1194,-2 3 682,2-4 726,-4-13 0,-1-11 0,0-13 0</inkml:trace>
  <inkml:trace contextRef="#ctx0" brushRef="#br0">16678 13634 8128,'-2'-13'-93,"-2"3"1,2 3-399,-3 2 620,4 3-5,7-10 0,2 10-28,6-3 1,0 4 156,1 1 0,5 0-76,4 0 1,-2 0-92,2 0 1,-1 0 137,6 0 1,-1 0-111,1 0 0,1 0 37,3 0 1,3 0-62,7 0 0,3 0-9,6 0 0,-3 0 12,12 0 1,1 0-179,9 0 0,-6 0 131,-4 0 0,4-2 50,1-3 1,13 4-97,-38-1 1,-1-1-1,1 0 1,-1 0 91,31-2 1,-7 0 66,-2 5 1,-10 0-17,-4 0 0,-4 0 29,-2 0 1,1 7-55,0 2 0,-5-1-21,0 1 1,-2 1-259,2 4 0,-3-1 94,-7-4 0,0 2 504,1-6 1,-5 0-325,-1-5 0,-5 0-304,1 0 1,-4 5-139,0-1 306,-1 1 70,0-5 39,0 0 376,-6 6-221,-1 2-159,-7 6 116,0 1-216,0-1 0,0 0 17,0 0 0,0 0-15,0 1 1,0-1-6,0 0 1,0 0-6,0 1 0,0 0-82,0 4 1,0-1 55,0 5 1,0 1 40,0 5 0,0-1-13,0 0 0,0-1 12,0-3 1,0 3 47,0-4 1,0 0 3,0 0 0,0 1-3,0 4 1,0 1-35,0-1 0,0 2 95,0 3 1,0-1-75,0 6 0,0 0 113,0 5 1,-2 1-98,-3 3 1,4 4-129,-4 6 1,3-7 149,2-3 0,0 1-3,0-5 0,0 7-229,0-7 1,0 3 118,0-4 1,-1 4 93,-4-3 0,3 7-59,-2-7 0,2 4 168,2 1 1,0-3-101,0 8 0,0-3 155,0 2 1,0 10-279,0-1 1,0 6-9,0-1 1,0 2 7,0-6 1,0-2 132,0-8 1,5 2-626,0-7 0,1-1 247,-1-8 0,-4 1-347,4-6 0,-3-1 233,-2-8 1,0-4 429,0-6 0,6 1 0,2-1 0</inkml:trace>
  <inkml:trace contextRef="#ctx0" brushRef="#br0">16507 15652 8944,'2'14'551,"3"1"1,-2-1-687,6 0 108,1 7 1,-1-4 3,1 7 1,-6 4 158,6 5 0,-5 2 210,4-2 1,-1 4-107,1 5 0,3 1-123,-8 0 0,6-1 18,-6 1 1,6 0-17,-5-1 0,4-1 18,-4-3 1,4 2-202,-4-7 1,6-2-10,-1-7 0,-2 1 102,1-6 0,1 0-59,4-5 1,-2-4 33,-2-1 0,4-5-35,0 0 1,2-2 68,8-2 0,-5 0 28,4 0 1,1 0 39,5 0 0,4 0-56,0 0 1,8-2 145,2-2 0,10 0-132,9-5 1,6 4-78,-2-4 1,-1 1 161,1-2 1,-6-5 48,2 5 0,14-10-104,-36 12 0,0 1 0,6-1 0,0 1 7,-1 2 1,0 0 0,-3-1 0,0 1-13,34 0 1,-4 1-19,-1 4 1,2 0-171,3 0 1,-10 6 133,1 3 1,-15 4-66,-10 1 0,-2-1 51,-12-4 0,-2 4-114,-12-4-172,-6 4-436,-2 1-510,-6 0 1,-6-6 808,-4-3 0,-7-11 402,-2-8 0,-6-7 0,2-7 0</inkml:trace>
  <inkml:trace contextRef="#ctx0" brushRef="#br0">16493 13804 8113,'0'-8'490,"0"2"0,-2 4-128,-2-2 212,2 2-61,-4-4-273,6 6-265,0 0 1,0 6 224,0 4-64,6 2 1,-4 9 0,2 2 1,-2 4-123,-2 2 0,5 1 31,-1 3 1,1-2 82,-5 7 0,0-4-122,0 3 0,0-3 102,0 4 1,0-7 65,0 2 0,0 2-25,0-2 0,0 0-7,0-4 0,0-2-32,0-4 1,0 3 13,0-7 1,0 0-199,0-5 0,5 0 173,0 0-586,-1-6 150,-4-2-619,0-6 350,0-6 1,-1-3-351,-4-10 1,4 1 375,-4-5 0,3-1 579,2-5 0,0-5 0,0-3 0</inkml:trace>
  <inkml:trace contextRef="#ctx0" brushRef="#br0">16706 13619 8128,'0'-8'-823,"0"-4"1006,0 10 0,2-4 570,3 6-443,3 6 1,6 1-82,0 2 0,0 4-71,0-4 1,2-1-123,3 2 1,-3-7 39,3 1 0,1-2-8,-1-2 1,7 0 24,-3 0 1,-1-2-205,2-2 0,0 1-52,4-7 0,1 7 136,-1-2 0,1 2-55,-1-2 1,-6 4 42,-3-4 0,-3 8-3,-2 2 0,-1 1 46,-4-1 1,4 3 0,-12 6 43,4 0 0,-3-4 282,-2-1-106,0 1 0,-2 4 23,-3 0-57,4 0 0,-5 0-55,6 1 1,0-1 22,0 0 1,0 5-9,0 0 0,0 8-8,0 1 0,0 7-22,0 8 1,1 6-22,4 3 1,-4-2-215,4 3 1,2-8 145,-3 3 0,1-9-381,-5-1 0,5-11 166,-1 1 0,6-9-382,-5 0 174,-1-9-16,-4-4-206,0-6 0,-6 0 614,-3 0 0,-17-6 0,-4-2 0</inkml:trace>
  <inkml:trace contextRef="#ctx0" brushRef="#br0">16493 14330 8128,'-14'0'0,"0"-5"-94,-1 1-11,7-1 1,-3 7 267,7 2 0,1-1 378,7 7 1,9-1-145,6 6 0,12-3-179,3-2 0,7 1-10,6-7 0,-1 1-49,6-5 1,-1 0-84,1 0 0,1 0-16,-5 0 0,-1-6-140,-4-4 1,0 3-114,-1-3 0,-1 5-368,-3-4 1,-5 6 18,-9-2 0,-3 3-83,-7 2 625,-6 0 0,-8 7 0,-8 1 0</inkml:trace>
  <inkml:trace contextRef="#ctx0" brushRef="#br0">16507 13804 8128,'-9'-9'0,"-1"-1"0,-6 2 145,7-1 1,1 1 116,-1 3 158,5 4 0,-2-4-163,6 10 1,0 4-276,0 10 1,2 3 173,2 7 0,4 10 27,7 4 1,-1 4 28,0 0 1,-1-1-38,-4 6 0,2-4-216,-6 4 0,4-5 130,-4 5 0,0-10-259,-5 0 0,0-4-55,0 0 1,1-8-51,4-6 0,-3-12-127,3 3 161,-4-11 0,-1 1-226,0-10 1,0-9 91,0-10 1,2-4-126,2-5 0,-2-4 189,3-5 0,-2-2 311,2-4 0,-4-2 0,6-7 0</inkml:trace>
  <inkml:trace contextRef="#ctx0" brushRef="#br0">16664 13804 8128,'9'-22'-80,"1"3"1,-3 8 193,3 2 0,3 1-15,-4-2 1,4-1 24,1 6 0,6-4 60,4 4 0,3 0-49,1 5 1,1 0-180,-1 0 1,2 0 89,4 0 1,-4 0 109,3 0 1,-2 0-168,2 0 0,-3 2 1,4 3 1,-4-4-80,-2 4 0,-1-2 106,-3 2 1,-4-3 2,-6 2 0,-1-1-14,-3 2 1,-3-3-99,-2 2 0,-3 4 201,3 2 0,-4 2-97,-1 3 1,-6 5 235,-4 4 1,2 9-123,-1 5 1,-1 11 60,-4 8 1,0-5-25,0 5 1,6-5-20,3 0 0,4-3-194,1-6 0,1-7-294,4-3 1,3-9-458,6-5 1,-1-8-23,-4-2-636,4-5 1459,-12 2 0,-1 0 0,-8 2 0</inkml:trace>
  <inkml:trace contextRef="#ctx0" brushRef="#br0">16607 14472 8128,'1'-19'46,"4"0"0,3 0-46,6 5 0,8 0 401,7 0 0,6 1-90,7 4 1,1 2-242,-1 7 0,-4-4 71,0-1 1,-5 0-73,5 5 0,-4 0-80,3 0 1,-3 0-231,4 0 0,-7 0-432,2 0 1,-4 0 381,-6 0 1,-2 0-770,-7 0 1060,-6 0 0,5 0 0,-5 0 0</inkml:trace>
  <inkml:trace contextRef="#ctx0" brushRef="#br0">16493 13634 8128,'-14'-2'-566,"0"-3"1,-1 4 689,1-4-61,0 3 0,1 4 250,4 3 1,2 3-58,7 6 0,2 6-119,3 4 0,3 9 56,6 5 0,0 9 98,0 6 0,1 8-179,-1 6 1,0-4 55,0-2 1,0-4-224,1-5 1,-3 0 65,-2-9 1,1-3-237,-6-12 1,4-6-72,-4-3-498,0-3 420,-5-8 0,0-3-108,0-10 0,-7-5 90,-2-9 1,1-4 391,-2-11 0,-5-2 0,-8-6 0</inkml:trace>
  <inkml:trace contextRef="#ctx0" brushRef="#br0">16607 13875 8128,'42'-17'-486,"1"3"1,4-4 242,1 9 0,-1-4 194,-4-1 1,0 4 48,-1 1 0,-1 1-6,-3-1 1,2-2 34,-7 6 1,0-5 3,-5 6 1,-1-1 91,-3 5-56,3 0 0,-13 1-39,0 4 0,-1 3-5,-8 6 0,-2 8-79,-8 7 1,-4 6 81,-10 7 1,3 6-151,-3-1 1,-2 2 130,2-2 1,0-4-176,5 0 0,5-2 27,-1-8 0,7-6 36,-2-8 1,-1-3 102,1-2 0,1 0 0,-3-6 0,-1-2 0</inkml:trace>
  <inkml:trace contextRef="#ctx0" brushRef="#br0">17104 14344 8031,'15'-6'421,"5"4"-232,4-2 0,4 2 80,5 2 0,2-5-269,3 1 0,3-7 0,-4 3 0</inkml:trace>
  <inkml:trace contextRef="#ctx0" brushRef="#br0">18811 16249 7963,'0'-8'-812,"-7"2"725,6 6 0,-7 2 336,3 2 1,3 4-108,-2 7 0,2 0-34,2 4 1,-5-3 117,1 3 1,-1-3-116,5-2 0,0 0-283,0 1 227,0-8-620,0 6 287,0-11 1,-6 2-416,-4-8 693,-3 2 0,-7-4 0,-2 6 0</inkml:trace>
  <inkml:trace contextRef="#ctx0" brushRef="#br0">16948 16875 7963,'-14'0'0,"1"6"162,4 4 1,1 9-89,3 4 1,2 9 260,-7 1 1,1 7-71,-5-3 0,-2 9-354,-3 2 0,-2 1 141,-2-2 0,-3-7 57,7 2 1,1-7 54,3 3 1,7-8 8,4-2 0,2-1-296,2-8 0,13-2 82,6-7 1,6-4-385,3-6 1,7-8 189,3-6 0,-3-2-336,-2-7 0,-3 1 171,-2-2 0,-1-1-244,-3 6 644,-3-7 0,-7 11 0,0-6 0</inkml:trace>
  <inkml:trace contextRef="#ctx0" brushRef="#br0">16962 17230 7963,'-12'7'225,"2"2"0,4 8 185,6 2 0,0 8-60,0 2 1,0 5-383,0 9 1,0 6 107,0 3 0,0 2-167,0-2 1,0 0-49,0-9 0,-5-1-190,0-13 0,1 1 29,4-11 0,0-5-180,0-4 0,0-9-91,0-1 1,4-12 570,1-12 0,6-3 0,-3-1 0</inkml:trace>
  <inkml:trace contextRef="#ctx0" brushRef="#br0">17104 17316 7963,'30'-5'133,"4"0"1,0 2 37,4 8 0,3-1-19,-3 11 1,3-4-1,2 8 0,-7-4-170,-3 0 1,-3-1-139,-1 0 1,-5 0-274,-1 1 1,-5-3 89,1-2 1,-8 1 338,-2-7 0,-6 8 0,4-5 0</inkml:trace>
  <inkml:trace contextRef="#ctx0" brushRef="#br0">17446 17131 7963,'0'-8'958,"0"3"-548,0 10 0,4 8-236,1 5 1,0 8-31,-5-3 1,0 6-118,0 4 0,0-1 49,0 6 1,-6-1-201,-4 6 0,-3 0-41,-1-1 0,5-4 176,-1 0 1,1-6-666,-5 1 0,6-5-38,3-4 692,3-3 0,-4-7 0,-2 0 0</inkml:trace>
  <inkml:trace contextRef="#ctx0" brushRef="#br0">17645 17102 7963,'12'-14'291,"-2"0"-160,-4 6-35,-6 2 1,0 12 467,0 3 1,-5 10-153,1 5 1,-6 3-349,5 1 1,-4 1 68,4-1 0,0 1-189,5-1 0,7-1-153,2-3 1,10-4-169,5-6 0,4-6 176,6-3 1,0-3-104,4-2 1,2-7-249,-7-2 1,0-4 198,-5-1 1,-1 0-435,-3 0 787,-3-1 0,-7 1 0,0 0 0</inkml:trace>
  <inkml:trace contextRef="#ctx0" brushRef="#br0">17815 17159 7963,'-14'-8'784,"0"2"-610,6 6 1,2 8 101,6 6 0,0 3 65,0 12 1,4 3-337,1 10 1,0 2 92,-5 4 0,0 2-397,0 7-1,0 0 235,0 0 0,1-11-647,4-4 1,-2-10 21,7-4 690,-1-5 0,5-9 0,1 0 0</inkml:trace>
  <inkml:trace contextRef="#ctx0" brushRef="#br0">18057 17287 7963,'19'-8'0,"0"4"0,1 2 249,-1 2 1,-1 6-76,5 4 0,-4 1-345,5-2 0,0 4 56,4-4 1,-2 2-230,2-1 0,-8 1-34,9-6 1,-9 4-333,4-4 710,-13 0 0,8 1 0,-11 2 0</inkml:trace>
  <inkml:trace contextRef="#ctx0" brushRef="#br0">18299 17145 7749,'0'19'-223,"0"0"0,0 8 74,0 1 1,-7 2 350,-2 8 0,1-6-132,-2 1 0,3 2-275,-3-2 1,2-5 95,3-4 1,4-11-370,-4 1 478,4-9 0,7 7 0,2-4 0</inkml:trace>
  <inkml:trace contextRef="#ctx0" brushRef="#br0">18597 16932 7963,'14'-8'189,"1"3"0,-7 5-75,-4 5 0,-2 6 795,-2 13 0,0 6-241,0 12 1,0 14-85,0 5 1,0 10-736,0 10 0,0-40 1,0 2 279,0 6 1,0 1-1,0 0 1,0 1-325,-1 4 0,2-1 0,1-4 0,2 0 195,0-5 0,2 0 0,2-2 0,3 1 0,0-2 0,0 1 0</inkml:trace>
  <inkml:trace contextRef="#ctx0" brushRef="#br0">13934 14956 7963,'-8'-15'0,"-5"3"161,4 2 381,2 4-82,-5 6-226,10 0 0,-4 6-48,6 4 0,0 2-44,0 3 1,0-1 104,0 0-50,0-6-55,0 5 1,6-12 18,4 4 0,4-3 97,5-2 0,3 0 21,6 0 0,9-5-74,5 0 0,14-6 21,10 2 0,4-3-1104,1 3 829,0-4 195,-6 12 1,4-6-38,-3 7-110,10 7 28,3 1 1,-37-2 0,0 2-83,-2-1 1,1 0 0,0 0 0,0-1-107,35 3 0,-4-2 11,-1-7 0,5 0 105,-31 0 1,0 0-1,-4-3 1,-1-1-114,0 0 1,0-1 0,33-8-443,-7-1 323,-3 0 112,-6-7 0,-6 5-367,-4-3 179,-2 10-155,-9 3 1,-8 6-965,-9 0 1472,-3 0 0,-2-7 0,0-1 0</inkml:trace>
  <inkml:trace contextRef="#ctx0" brushRef="#br0">15597 14657 8067,'19'0'307,"0"0"-280,6 6 0,-2-2 27,5 5 893,7-6-312,1 10-461,7-12 1,6 11-66,3-8 1,2 3 42,-2-3 1,1-1-9,-5 7 1,2-5-14,-7 4 0,-3-4 6,-12 4 0,-1 1-101,-3 4 106,-10 0-52,-8 1 1,-6 5-136,0 4-20,-6 9 20,-8 3 0,-16 13-92,-13 3 0,16-21 0,-3 0-185,-5 2 1,-1 0 0,-2 1 0,0 0 66,-2 0 1,-1-1 0,3-2 0,1-1 7,3-3 0,1-2 0,-27 18-194,13-10 0,7-16 441,17-7 0,1-5 0,3-10 0,-3-6 0</inkml:trace>
  <inkml:trace contextRef="#ctx0" brushRef="#br0">16379 18225 7963,'-6'-14'-572,"-2"0"1548,-6 6-278,6 2-329,-5 6-240,12 6 1,-6-3-20,7 7 122,0-7-122,0 3 1,2-4 189,3 3-49,-4-4-61,12 12-119,-5 1 0,4 3-15,-2 7 1,-4-7 26,-6 2 1,5-1 1,0 1 1,-1-3-51,-4 2 1,0-2-20,0-2 1,0-4-108,0-1 190,0-5-33,0 2-49,0-6 297,0 0-150,7 0-75,1 0 1,1 0-131,1 0 97,-7 0 26,9 0-82,-10-6 36,11 4 1,-7-6 16,3 3-15,4-3 1,-10-1-12,7 0 1,-2 4 6,1-5-3,4 7-7,-12-3 1,10 4 6,-6-2 2,6 2 23,-9-4-95,10 6 70,-4 0-20,0 0 1,5 0-60,-5 0-15,6 0-43,-6 0 101,5 0-14,-12 0 17,5 0-15,1 0-21,-6 0 2,6 0 0,-7 0 8,0 0 13,0 6 1,0-3 20,0 7-15,0-7-12,0 3-111,6 0 0,2-4 97,6 3 0,0-4-5,1-1 1,-1 0 10,0 0 1,6 0-2,4 0 1,3-1 18,1-4 0,1 3 3,-1-2 0,1 2-33,-1 2 1,2-5 6,3 1 1,4-6-244,5 5 18,1-6 227,0 3 0,-1-6-212,1 0 179,0 6 44,-7-5 1,-1 6-15,-7-8 1,-4 6-5,0-1 1,-7 7 213,2-2-148,-3-2 0,-2 5 144,0-3 1,-4 5 162,-1 5-69,-6 3-180,4 0 0,-3 4 20,1-2 1,1 3-36,-1 1 0,-2 5-10,7 0 0,-6-2-27,6-7 0,-5 2-127,4-2 1,-4-2 61,4 1 0,1-6-128,4 2 1,0-4 8,1-1 1,-1 0 65,0 0 0,5-1-5,0-4 1,6 2 3,-1-6 1,3-1 11,1-4 0,1-2 42,-1-3 0,0 3 1,1-3 0,4 4 83,0 0 0,-1 3-56,-8 2 0,1 4 114,-6 6 0,4 3-18,-4 7 0,2-1 178,-2 10 1,-3 3-105,3 2 1,-4-2-48,0 2 0,-1-5-2,0 4 0,2-5-38,3 1 0,-2-4 100,7 0-81,-7-1-17,10-6 1,-5 3-44,7-7 0,-1 1 3,1-5 0,-1 0-84,0 0 1,6 0 33,-1 0 1,-2-6-140,-7-4 1,3 3 124,-3-3 1,-2 1-151,1-6 1,0 1 101,0 0 0,4-7-160,-3-2 0,4 1-722,5-2 408,-3 0-45,5-4 590,-13 6 0,7-7 0,-7 7 0,-2 2 0,1-1 0</inkml:trace>
  <inkml:trace contextRef="#ctx0" brushRef="#br0">15512 12098 8087,'-35'-27'-20,"-3"4"1,4 1 8,0 3 1,11 3 337,4-3-284,3 9 0,2 4 864,0 6-544,6 0 1,1 3-405,7 7 0,0 7 109,0 16 0,3 7 43,7 12 1,1 2 28,13 12 1,-4-5-489,9 6 0,-4-7 145,8 1 0,-3-4 129,-1-5 1,-7 4-527,-3-4 0,-4 2 300,0-2 0,-7-8-64,-4-6 1,-4-7 68,-4 3 0,-11-11-12,-8-4 1,-6-5 56,-4-4 1,1-5 249,-5-10 0,-1-3 0,-7-9 0,-2 2 0,-4 4 0</inkml:trace>
  <inkml:trace contextRef="#ctx0" brushRef="#br0">15157 12752 8119,'0'-36'-119,"0"3"0,1 4 130,4 5 0,4 4 139,10 6 0,5 1 36,9 4 0,5-6-162,9 1 0,2 0-168,4-5 0,-1 0-667,-10 5 712,-2-4 0,-5 17 0,1-5 1</inkml:trace>
  <inkml:trace contextRef="#ctx0" brushRef="#br0">15668 12567 8119,'0'8'-73,"0"-1"1,2-7 252,3 0 0,4-8 339,10-7 1,-3 0-370,3-9 0,1-1-222,-1-9 1,4 6-455,-9 0 353,3 6 0,-11 7-183,4 1 137,-4 6 0,-7 2 169,-4 6 0,-5 6-14,-9 4 1,4 7 145,-4 2 1,1 6-152,-1-1 0,4 3 231,-4 1 1,3-1 73,2-3 1,6-2 413,3-3-467,3-3 1,2 4 424,0-6-300,0 1-263,7-1 1,5 0-273,7 0 1,7-1 147,-3-4 0,6-2-202,4-7 1,3-8-159,7-6 1,0-7 438,-1-7 0,1-7 0,-1-1 0</inkml:trace>
  <inkml:trace contextRef="#ctx0" brushRef="#br0">16152 12354 8119,'0'-22'0,"-7"1"1,-2 7 178,-4 0 0,-1 6 134,0 3 0,0 4 177,-1 1 1,1 6 98,0 4-410,0 2 0,4 9-112,1 2 0,1 4 124,-2 2 0,-1-1-77,7 1 1,-1-1 161,5 0-200,0-5 1,0-3-208,0-6 1,6-1-41,4-4 1,2-2-261,3-7 0,4-2 198,0-3 1,1-2-63,-1-8 1,-3 0-105,3-4 146,-3 3 140,4-11 1,-6 6-27,1-2 0,-3 2-56,-7 7 230,0 0 84,-5 0 428,0 6-103,0 1-266,0 20 0,0 1-407,0 10 132,0 3 0,0-12-415,0 4 314,6-3 0,2-8 198,6-3 0,7-4 0,1-1 0</inkml:trace>
  <inkml:trace contextRef="#ctx0" brushRef="#br0">16194 12297 8060,'-14'7'647,"6"0"-342,2 1 1,12-1-35,4-7 1,9 0 52,4 0 0,4-7-306,2-2 1,-2-9-271,-4 0 0,9-13-88,-4 3 0,2-4 16,-6 4 1,1 1-352,-6 3 359,0 4 150,-11 6 166,5 0 0,-12-1 0,6 1 0</inkml:trace>
  <inkml:trace contextRef="#ctx0" brushRef="#br0">16322 12041 8060,'-7'0'-252,"0"0"0,9 2 964,3 3 0,-2 4-217,6 10 0,-1 5-268,2 9 0,-3 8-67,-2 6 1,-3 2-153,2-1 1,-2-9 353,-2 4-1033,0-10 519,6 2 1,-4-13-1042,3-3 599,3-3 4,-1-8 1,6-8 179,-3-10 0,1-9 410,-7-5 0,7-2 0,-1-3 0,-2 1 0,1-1 0,-6 2 0,2 4 0,2-3 0,-3 8 0,1-1-237,-5 4 0,0 1 134,0 0 1070,6 0-343,-4-1-233,4 8 0,-4 7-93,3 9 0,-4 5 279,4 5 1,-2 3-151,2 7 0,-2-2-175,6-4 1,-4 3-482,5-7 1,-1-7 216,5-7 1,1-3-439,-1-2 0,-2-2 242,-2-3 0,3-9-57,-4-10 1,4-4-47,1-5 1,-5 1-125,1-6 0,-7 7 153,2-3 1,-4 4 79,-1 2 1,0 6 405,0 3-153,0 9 114,0 4-117,0 25 1,5-2 262,0 17 0,6-4-189,-2-2 0,-1-4-131,2-1 63,-1-5 0,5-2-809,1-7 485,-1-6 1,-5 2 269,1-10 0,-1-3 0,5-6 0</inkml:trace>
  <inkml:trace contextRef="#ctx0" brushRef="#br0">16777 11913 8060,'0'-8'-527,"2"2"527,3 6 0,-2 3 0,6 7 0,-1 1 262,2 13 0,2-1 413,-2 6 1,-2-1-302,1 1-190,-6 5-23,10-4 0,-11 5-87,2-7 55,4-5 0,-6-3 27,3-6 193,2 1-358,-5-8 1,6-3 80,-3-14 0,-4-6-409,4-12 209,3-7 0,-5 5-728,7-3 478,-1 3 200,-1 8 1,3-3-1081,-6 6 832,6 0 0,-3 9 426,6 1 0,0-1 0,0-4 0</inkml:trace>
  <inkml:trace contextRef="#ctx0" brushRef="#br0">17090 12056 8060,'8'7'-80,"5"0"565,-4-7 1,-1 0-100,2 0 0,-1-8-725,5-6 265,0-7 0,1-7-47,-1-1 1,0 1-159,0-1 0,-6 3-178,-3 2 287,-3 3 85,-2 1 1,-2 4-50,-3-3 128,-3 10-37,-6-4 0,-2 11 5,-3-2 0,2 2 128,-7 2 1,7 11 247,-2 3 1,3 8 38,2-3 1,4 8 202,1 2 0,6-1 434,-2 5-622,4 4 0,2-6-62,4 7 1,3-5-92,6 5-50,6-6 0,3-4 58,5-9 0,8-9 102,7-6-349,0-2 0,12-15 0,-4-3 0</inkml:trace>
  <inkml:trace contextRef="#ctx0" brushRef="#br0">17858 11601 7978,'8'-15'24,"0"7"-242,-4 4 0,-2 5-370,3 9 0,1 6 1330,-1 12-267,0 7-290,-5-5 1,0 9-169,0-6-4,0 1 68,0-6 0,-5-1 147,0-3 0,0-9-230,5-5 9,0-7 0,0 0-24,0-12 0,0-9-134,0-15 0,0-3-543,0-7 326,7-6 170,1-8 1,-1 4-102,-2-4 1,3 9 219,2 1 1,2 4 184,2 5 0,-4 10-100,-1 9 1,1 10 118,4 4 0,0 5 65,1 5 0,-1 4 272,0 10 0,-6 8 253,-3 6-292,3 0-213,-7 2 0,5-3 329,-6 5-150,0-5-228,0-4 0,0-7-3,0-7 50,0 0-237,0-6 0,5-9-77,0-13 0,0-12-266,-5-7 0,1-6-576,4 1 503,-3 3 209,4-6 0,-1 11-208,-1-3 157,1 3 15,1 8 202,-4 7 0,6 11 27,-3 8 0,-4 7 279,4 13 1,1 5-111,-1 8 0,4 5-12,-4-5 1,5 0-782,-6 1 285,7-13 192,-3 2 190,7-7 0,5-10 0,2 2 0</inkml:trace>
  <inkml:trace contextRef="#ctx0" brushRef="#br0">18427 11274 7983,'-15'-5'-168,"1"0"0,0 0 56,0 5 328,6-6 1,-5 5 370,4-4 1,1 3-400,-2 2-209,7 0 153,-9 7 0,10 0 48,-3 8 1,4 0-16,1 4 1,0-1-11,0 5 0,0-4-74,0 5 1,0-7-140,0 2 1,4-8-50,1-1 1,6-7-622,-1 2 181,2-4 306,3-7 109,-1-8 1,-2-3-272,-2-7 309,3 6 1,-7-4 37,3 3-42,4 4 1,-11-6 12,2 7 1,3 0 166,-3-1-51,1 1 1,-5 5 272,0-1 254,0 7-305,0-3 6,0 6-77,-6 0-130,4 6-17,-4-4 1,7 9 1,4-7 1,-2 3-95,7-2 1,-5-4-468,4 4 103,1-4-19,4-1 0,-2-6-357,-2-3 797,-4 2 0,0-5 0,2 4 0</inkml:trace>
  <inkml:trace contextRef="#ctx0" brushRef="#br0">18512 11203 8029,'-8'0'-1420,"0"0"1814,3 0-82,4 0-126,-5 0 0,1 1 205,0 4-97,0-4 41,5 6 2,0-1 1,0 2-153,0 6 1,0-4-8,0-1 1,7 1-64,2 4 0,4-2-116,1-2 1,2 1-865,3-6 616,-4-1 1,11-4 85,-7 0-1121,6 0 533,-9-12 751,11 2 0,-12-16 0,6 3 0</inkml:trace>
  <inkml:trace contextRef="#ctx0" brushRef="#br0">18683 10918 8029,'0'8'368,"0"5"43,0-5-239,6 12 0,-3 1 170,7 2-156,-1 4 1,0 2 69,1 9 0,1 4-14,8 6 0,-3 2-254,3 7 1,3 8-264,2 6 1,2 5 54,-11-36 1,-1 0-1237,8 38 1340,5-7 0,-7-8-113,4-6 0,1-3 78,-6-12 0,-1 1-68,-9-15 0,2 2-222,-6-11 208,0 0 0,-7-11 255,-3-3 1,-4-12-462,-10-7 0,-3-6-164,-7-9 603,1-5 0,-1 4 0,1-15 0,0 7 0,-1 0 0</inkml:trace>
  <inkml:trace contextRef="#ctx0" brushRef="#br0">18654 10804 8029,'11'-12'0,"3"2"-145,-3-2 1,12 10-282,-4-3 0,-2-1 529,7 1 1,-1 1 517,6 4 1,-1 4-60,1 1-349,5 6 0,-4-1-26,4 9 207,-11-4-279,4 6 0,-16-2 165,3 0 1,-9 6 39,0-1-236,-4 3 0,-13 6 17,-7 0 0,-8 6-150,-6-1 1,1-1-291,-6 1 0,7-7-729,-2 2 156,3-3 742,1-7 0,2-3-689,4-6 859,2 0 0,7-6 0,0-1 0</inkml:trace>
  <inkml:trace contextRef="#ctx0" brushRef="#br0">19393 11046 7957,'8'-8'453,"-1"2"1,-7 8 779,0 2-797,0 4 0,0 2-436,0-1 0,6 1 0,2 4 0</inkml:trace>
  <inkml:trace contextRef="#ctx0" brushRef="#br0">8645 12326 8078,'-8'-7'166,"2"6"26,6-6 1,0 14 247,0 2 0,6 12-293,3 7-12,-2 7 1,5 4 2,-2 4 1,-2-2-3,1 11 0,-4-1-38,4 1 0,-4 2-167,5-7 0,-6-1 2,6-8 1,-1-5-274,6-9 0,-6-5-1140,1-10 747,-1-3 733,5-6 0,0-19 0,1-4 0</inkml:trace>
  <inkml:trace contextRef="#ctx0" brushRef="#br0">9142 12070 8188,'0'14'-401,"0"0"1,0 5 82,0 0 1,-6 11 1371,-3-1 0,-4 8-14,-1 1-1136,0 3 75,-7 2 0,4-2 44,-7-3 0,7-3-147,-2-7 1,4-6-782,6-3 465,-4-3 162,12-8 1,1-8-79,9-9 347,10-4 0,3-6-105,7 0 0,1-6 220,3 1-188,3 3 1,8-4-56,4 6 0,-4-4 22,3 4 1,-9 1-19,-4 9 1,-11 2 38,-4 7 94,-3 0 0,-8 7 0,-2 1 0</inkml:trace>
  <inkml:trace contextRef="#ctx0" brushRef="#br0">9171 12468 7767,'8'6'1564,"-3"4"-1053,2 2 1,-3 9 26,5 2 0,-4 9-36,4 1 0,-4 13-134,4 1 0,-4 9-64,5 5 0,-1 2-210,5 4 1,-4-4-4,-1-6 1,1-2-678,4-3-227,0-3 489,0-12 0,-4-3-415,-1-5 0,-1-7 124,2-3 0,-2-3 615,-4-2 0,-2-6 0,4-2 0</inkml:trace>
  <inkml:trace contextRef="#ctx0" brushRef="#br0">25479 2275 8039,'-7'-15'550,"6"1"-233,-6 0 1,9 6-71,3 3 0,-1 4 115,11 1 1,-3 0-242,12 0 0,0 1-101,4 4 1,1-2-90,-1 7 1,5-1 122,0 5 0,-1 1-159,-8-1 0,1 0 97,-6 0 0,-5 7 32,-4 3 1,-7 2-48,1 3 0,-10 4-17,-8 0 0,-5 5 4,-5-5 1,-3 5-77,4-5 0,-3-6 206,3-8 1,7-3-92,7-2 607,5-6-411,-2-2 1,19-12-155,6-3 0,14-4 43,9-1 1,3-1 49,7 1 0,-6 0-446,1 0 0,-4 0-828,-5-1 1,-5 3 473,-10 2 662,-2-2 0,-7 4 0,0-6 0</inkml:trace>
  <inkml:trace contextRef="#ctx0" brushRef="#br0">26261 2047 8060,'8'2'9,"-4"2"0,-2 4 550,-2 7 1,-2 5-146,-2 4 1,-6 3-277,-9 1 1,-3 1-186,-6-1 0,-1 0-269,1 1 0,4-1 8,0 1 0,5-7-296,-4-3 0,10-3-158,-1-2-169,9-6 931,-1-2 0,12-8 0,3-2 0,10-4 0,5-6 0,3-1 0,1 1 0,7 2 0,3 2 0,8-3-51,1 4 0,2 1-26,-1-1 0,-10 5 123,0 0 1,-8-3 347,-7 3-356,-9-1-38,-7 5 0,-20 6 0,-3 2 0</inkml:trace>
  <inkml:trace contextRef="#ctx0" brushRef="#br0">26204 2360 7577,'0'9'665,"0"1"1,6 4-102,4 5 0,-3 6-46,3-1 1,-5 4-233,4 6 1,-6 2-87,2 7 1,-2-5-40,2-1 0,-3-5-114,2 1 1,3-3-704,-3-1 0,7-4 415,-1-6 1,2-2 240,3-12 0,5 6 0,2-3 0</inkml:trace>
  <inkml:trace contextRef="#ctx0" brushRef="#br0">26943 2147 7924,'-6'-15'-109,"4"6"-55,-3 0 0,7 4 294,7-5 1,3 6 227,11-6 0,7 5-136,8-4 0,8 4-90,1-4 1,-4 4-634,-5-5 1,-6 7 65,1-1 0,-10 2-508,-4 2 943,-3 0 0,-8 0 0,-2 0 0</inkml:trace>
  <inkml:trace contextRef="#ctx0" brushRef="#br0">26986 2360 7924,'0'14'66,"1"-6"-33,4-3 0,9-4-102,10-1 0,4-1-146,6-4 1,-4-3 118,3-6 0,2-5-8,-2 0 0,-2-5-214,-7 5 0,-3 0 49,-7 5 269,0 0 0,-6-7 0,-2-1 0</inkml:trace>
  <inkml:trace contextRef="#ctx0" brushRef="#br0">27014 2204 7924,'6'14'-92,"4"0"1,1 8 337,-2 7 1,4 1 278,-3 7 1,-4 1-477,-1 5 1,-4 0 81,-1-1 1,-1 3-130,-4 2 0,3-4-58,-2-1 0,2-4-182,2-5 0,0-9 36,0 0 1,2-7-757,2-3 62,-2-6 896,11-1 0,-6-14 0,8-1 0</inkml:trace>
  <inkml:trace contextRef="#ctx0" brushRef="#br0">27327 2303 7924,'22'-8'34,"-3"3"0,-3 4-34,-2 1 11,-6 0 1,-2 8 93,-6 6 1,-1 0 193,-4 5 0,-8 2-226,-6-2 0,-4 4-144,4-4 1,-5 0-4,5-5 1,5 1 70,4-1-199,7-6 180,-3 4 0,7-10-175,4 3 1,5-4 56,9-1 0,-4-4 96,4-1 0,2 0 62,-2 5 1,0 2 151,-5 2 0,0 4-165,0 7 0,-4-1 116,-1 0 1,-5 5 123,0 0 1,-4 5 14,-4-5 1,0 4-111,-5-4 1,4 0-115,-4-5 1,4-1-203,-4-4 97,5 4 0,-4-11-225,4 2 1,2-8 68,-3-6 0,4-4-87,1-5 1,1-9-731,4-10 1042,-3-3 0,10-8 0,-4-2 0</inkml:trace>
  <inkml:trace contextRef="#ctx0" brushRef="#br0">27611 1933 7948,'8'21'0,"-3"3"1,-3 7 644,-2 2 0,0 12-87,0-3 1,-7 10 5,-2 1 1,1 2-336,-2 2 1,2-5-53,-1 0 0,3-6-149,6 1 0,1-6-274,4-8 1,3-3-663,6-15 1,5 0 494,0-10 0,5-2-942,-5-7 1355,6-4 0,-9-13 0,4-1 0</inkml:trace>
  <inkml:trace contextRef="#ctx0" brushRef="#br0">27682 2417 8266,'15'0'381,"0"0"4,4 0 0,-1-2-165,5-3 0,1-2-21,5-8 1,1-4-368,3 0 0,-3-6 90,3 1 0,2-2-299,-2-3 0,-2 5 192,-7 1 0,-5 5-350,-9-1 0,1 4 187,-7 0 1,-5 3-52,-9 2 1,-9 4 398,-4 6 0,-3 0 0,3 0 0,-3 2-21,7 2 1,-4 9 9,4 6 0,5 6 626,4-1 0,2 4-286,-1 6 0,1-4 688,3 3-497,4-3-183,-6-2 1,7 1-7,0-1 0,2-1-204,3-3 0,-2-4-236,6-6 1,-4-1 7,4-4 0,1 2-344,4-6 0,-4-2-40,-1-7 1,1 0 184,4-5 1,5-5 3,0-5 0,4-2 76,-4 2 0,7 2 205,-3-7 1,-1 5 28,2-4 1,-2 4 245,2-5 1,-2 2 97,-3-2 0,-5-1-153,0 6 0,-1-5-52,-8 5 0,4-4-59,-4 4 0,-2 0-10,-8 4 0,-2 3-6,-8 2 0,0 4-45,-4 6 0,1 6 50,-6 4 1,1 10 90,-6 9 1,7 1-40,3 8 0,3-2 157,2 2 1,6 1-247,4-5 1,2-1 42,2-5 1,2-6-160,2-3 1,6-3-97,9-2 0,0-6-187,9-3 1,-3-5 72,9-5 0,-4-3-207,-2-6 0,-4-2 43,-1-3 1,-5 2-195,1-7 0,-8 5 638,-2-4 0,-5-1 0,8-5 0,-4 1 0</inkml:trace>
  <inkml:trace contextRef="#ctx0" brushRef="#br0">28379 2047 7949,'2'-12'-33,"2"2"1,0 5-43,5 10 0,-4 9 354,4 10 0,-4 3-96,4 1 0,-5 5 31,0 1 0,3 3-55,-3-3 1,1 4-24,-5-5 1,0 5 3,0-5 1,0 2-4,0-2 1,-1 2 223,-4 2 0,-3-8-69,-6-10 0,4-5-140,1-4 1,4-4 20,-4-6 1,5-6 274,0-4 0,2-7-138,2-2 0,0-11-270,0 1 1,2-2 4,2 2 1,9-1-175,6-3 1,6 3-203,-1-3 1,3 3 205,1 1 1,1 1-842,-1 0 1,5 1 91,0 3 1,1 3-974,-6 7 1847,0 6 0,1-4 0,-1 4 0</inkml:trace>
  <inkml:trace contextRef="#ctx0" brushRef="#br0">29062 2061 7949,'0'-14'108,"0"0"1,-2 0-73,-3 0 1,-1 4 742,-4 1 1,-7 5-265,3 0 1,-10 8-174,0 6 1,-2 10-100,-3 9 1,7-1 0,3 5 0,5-1-91,4 1 1,4-3-124,6 3 1,8-3-208,6-1 1,7-5 23,7-1 1,1-5-127,-1 1 0,0-4 9,1 0 0,-1-1-113,1 0 1,-7 2 345,-3 3 0,-5-3 334,-5 3 1,3-4-140,-8 0 1,-1 0-134,-7 4 0,-6-1 224,-9 5 0,-3-4-125,-6 5 0,-2-2-239,-3 2 1,3-2 25,-4-3 1,6-3-222,4 3 0,4-8 169,5-2 141,8 1 0,-6-2 0,5-2 0</inkml:trace>
  <inkml:trace contextRef="#ctx0" brushRef="#br0">29801 2786 7851,'8'0'4078,"-2"0"-4155,-6 0 1,0 7 76,0 2 0,0 10 0,0 3 0</inkml:trace>
  <inkml:trace contextRef="#ctx0" brushRef="#br0">18938 4748 8303,'0'-22'-1196,"0"3"1251,0 3 899,0 2-258,0 6 251,0 2-970,0 6 55,0 6 0,0 4 140,0 9 1,5-2 17,0 7 0,1 1 72,-1 8 1,-3 4-58,2 5 0,-1 9 128,2 6 0,-3 6-260,3 8 0,-4 0 189,-1 0 1,-5 6-340,3-36 0,0-1 0,-3 2 0,0 1 206,3 2 1,-1 0 0,-2-2 0,-1 0-126,1-1 0,1 1 0,0-1 0,2 0 2,-3 34 0,2-12-132,-2-7 0,3-9 83,-2-1 0,2-9-76,2-5 1,0-9 360,0-5-1197,6-10 858,-4-3 0,4-7-597,-6-4 0,0-3 186,0-6 0,7-5-461,2 0 1,-1-6 968,1 1 0,1-9 0,4-3 0</inkml:trace>
  <inkml:trace contextRef="#ctx0" brushRef="#br0">19322 4620 8049,'15'-12'302,"-1"2"0,2-1-229,3 6 0,3-4 46,6 4 0,8-4 31,7 4 0,8-4 51,10 4 0,-2 0-154,2 5 1,-7 0 96,-2 0 1,-8 0-111,-1 0 1,-2 6 7,-8 4-27,7 2 1,-10 3 8,3-1 0,-3 6 51,-2 4 0,-1 3-35,-3 1 0,-3 2-66,-7 4 1,0-3 42,0 7 0,-6-3-18,-3 8 0,1-9 282,-1 9-134,0 3 0,-5-5-34,0 6 1,0-4 122,0 9 1,4 2-7,1 7 1,0-1 53,-5 7 0,0-1-495,0 5 1,0 3 216,0-3 0,5 2-212,-1-11 1,7-1 256,-1-4-1086,2 0 711,-4-6 0,3 2-231,-6-5 1,0 2 209,-5-7 1,0 1-523,0-11 1,-6 0-2,-4-4 868,-9-1 0,2-2 0,-10-4 0,-8-3 0,-7 0 0</inkml:trace>
  <inkml:trace contextRef="#ctx0" brushRef="#br0">19024 6483 7943,'0'-15'0,"8"1"0,6 0 0,10 5 912,14-1 0,6 7-342,13-2 1,-1 4-106,1 1 1,7-5-600,2 0 1,10-6 170,-36 6 1,0 1-1,38-9-187,-2-1 1,-2 0-398,-8-1 0,-6 1 341,-17 0 1,-4 0 205,-6-1 0,1-5 0,-12-2 0</inkml:trace>
  <inkml:trace contextRef="#ctx0" brushRef="#br0">19081 4308 8170,'-13'-10'-562,"4"1"1042,2 5 1,7 0-167,0 8 1,5 6-46,0 9 0,6 0-55,-2 9 0,4-1 2,1 11 1,-1-2-458,-4 2 173,4 3 0,-10-11-460,6 4 0,-5-6 322,0-4 1,0-4-1051,0-6 475,-2-6 781,4-1 0,0-20 0,2-3 0</inkml:trace>
  <inkml:trace contextRef="#ctx0" brushRef="#br0">19265 4308 8170,'15'0'0,"-1"0"0,6 0-804,4 0 1,5-5 767,4 0 1,5-6 202,9 2 1,7-2-25,12 1 0,0-7-542,10 2 1,-3-2 485,-2 3 0,-6 4-78,-4 1 0,1 6-63,4-2 0,-6 3 66,7 2 0,-14 0 205,-5 0 0,-10 7-56,-5 2 0,-9 4-114,-5 1 1,-4 2 30,0 3 0,-7-3 3,-4 3 1,3 1 332,-3-1 0,6 0-328,-5-5 0,1 0 307,-1 1 0,-4-1-311,4 0 0,-3 0 67,-2 1 0,4 0-24,1 4 1,0 2 18,-5 3 0,0 2-53,0-2 1,4 3-19,1 1 0,0 1-41,-5-1 0,0 2 74,0 3 0,5 5-160,-1 10 0,3 2 124,-3 7 1,-2 6-240,3 4 0,-2-3 220,2 3 1,-2-7-2,6 1 1,-5-2-209,0-2 1,3-2-35,-3-3 95,7 3 1,-7-15-178,5 3 0,-6-10-71,2 0 0,-4-9-304,-1-5 1,-1-4 648,-4 0 0,-3 5 0,-6 2 0</inkml:trace>
  <inkml:trace contextRef="#ctx0" brushRef="#br0">20303 5985 8053,'15'-5'-53,"-1"1"1,6-7-264,4 1 548,3-3 0,1-5 415,1-1 0,-1 1-417,1 9 0,-1-4-342,1 4 1,-3 2-429,-2 3 540,-3 2 0,-7 8 0,0 2 0</inkml:trace>
  <inkml:trace contextRef="#ctx0" brushRef="#br0">19379 3796 8207,'-6'-14'0,"3"-1"0,-7 1 0,7 6 432,-3 2-131,-1 6 1,6 13-74,-4 6 1,4 12 30,1 7 0,1 8-80,4 1 1,-4 7-1,4-2 1,2 2-292,-3-2 1,3-3 104,-3-7 1,-2-7-486,3-6 1,1-2 256,-1-9 0,-1-3-527,-4-6 296,7-6 0,-4-4 466,6-13 0,-5-7 0,2-7 0</inkml:trace>
  <inkml:trace contextRef="#ctx0" brushRef="#br0">19465 3853 8207,'14'-7'-334,"6"4"369,4-6 1,9 4-103,5-5 1,5 6 73,4-6 0,4 2-1,6-1 0,-1-4 103,1 4 1,2-2-89,2 1 1,9-1-304,6 6 1,0 1 408,-5 4 0,-7 4-14,-2 1 1,-10 6 77,-5-1 1,-9 2-99,-4 3 0,-4-1 18,-2 0 1,-1 0-124,-3 0 1,2 1 130,-2-1 0,-2-5-266,2 1 386,-7-1 1,4 1-396,-7-1 80,-6 1 0,3 4 218,-6 0 0,1 5-122,-1 0 1,-4 6 84,4-1 0,-3 1-80,-2-1 0,0 3 181,0-3 1,1 2-130,4 3 0,-2-1 20,7 1 1,-6 5 37,6 4 0,-2 5 91,1 4 0,2 4-17,-6 6 1,1 1-70,-1 4 0,-3-4 77,2 4 0,-2 3-315,-2 1 0,2 2 6,2-2 0,0-7 139,5-7 1,-4-8-424,4-1 0,-4-2-15,4-8 1,-5-1-769,0-9 300,-2 4 0,-2-11 345,0 3 1,-6-5-342,-4-4 968,-9 2 1,-3-10 0,-6 4 0</inkml:trace>
  <inkml:trace contextRef="#ctx0" brushRef="#br0">20673 5459 8063,'14'-6'-329,"0"3"260,1-7 0,4 2 709,0-1 1,11-4-211,-2 4 1,8 2-204,-2 3 0,5-3-209,-1 3 1,-2-1 127,2 5-347,-6 0 0,1 1 201,-9 4 0,3 3 0,-5 6 0</inkml:trace>
  <inkml:trace contextRef="#ctx0" brushRef="#br0">18199 7535 8048,'0'-15'-27,"-6"1"22,4 0 0,-6 6 1073,4 3-424,2 4-320,-4-5 0,4 4-108,-3-3-192,4 4 1,-6 2-68,7 4 1,0-2 136,0 7-47,-6-1 0,5 7-127,-4 3 0,2 4 104,-2 11 0,2-3-88,-7 7 1,1 5-36,-5 4 158,-1 7-31,1-10 1,2 4 39,2-11 0,-1 1-41,6-9 0,1 1 11,4-11 1,1-2-50,4-7 0,-2-4-15,6-6 0,1-2-1,4-2 1,0-4-135,1-7 1,-6 0-92,1-4-8,-1 3 174,5-5 0,-4 2-26,-1 1 1,-6-1-16,2 4 0,-3 1-4,-2 0 1,0 4 71,0 1 1,-7 4 116,-2-4 0,-4 6-81,-1-2 0,-6 3 128,-4 2 1,-3 5 33,-1 0-151,-1 6 1,7-3-130,3 6 0,5 0 92,4 0 1,4 1-553,6-1 1,8-6 600,6-4 0,7-2 0,7-2 0</inkml:trace>
  <inkml:trace contextRef="#ctx0" brushRef="#br0">18384 7677 8048,'8'0'-9,"5"0"0,-10 6-240,6 4 329,-6 2 1,10-2 697,-4-1-642,-2 1 1,5 2-465,-2-2 147,3 2 1,2-8-103,4 5 0,-3-6-549,3 2 832,-3-3 0,4 4 0,2 2 0</inkml:trace>
  <inkml:trace contextRef="#ctx0" brushRef="#br0">18654 7506 8048,'-1'-9'274,"-4"-1"-105,3 7-45,-10-3 1,4 17 938,-7 3-458,1 10-292,0-2 1,0 8-140,0 3 5,-1-3 0,6 5-489,-1-7 239,7 1 0,-3-1-301,6 1 0,0-6-458,0 1 1,2-7 829,2 2 0,10-3 0,9-2 0</inkml:trace>
  <inkml:trace contextRef="#ctx0" brushRef="#br0">19209 7279 8374,'-16'8'641,"-3"6"0,3 2-580,-3 7 1,-3 4 110,-2 11 0,-3 0 40,-1 9 1,1-2 467,3-3-504,4 1 1,6 4 176,-1 1-1199,8-1 894,0-4 0,9-5 265,3 0-1066,2-7 469,8-2 93,-1-9 0,5-7 8,0-4 0,6-4 13,-1-10 0,-2-3-61,2-6 1,-7-5 599,2 0-414,-10-6 120,4 9 1,-11-6 36,2 3-184,-2 3 41,-8-4 1,-2 10 24,-6 1 0,-7 6-8,-3-2 1,-7 3-26,-2 2 1,-1 2-82,6 3 1,6-4-537,3 4 2,3 3 654,8-7 0,2 12 0,6-5 0</inkml:trace>
  <inkml:trace contextRef="#ctx0" brushRef="#br0">19408 7549 8050,'14'6'252,"0"7"-1,0 6 0,-4 0-238,-1-5 1,1 0-96,4 0 1,0-4-119,0-1 0,1-4-232,-1 5 0,0-7-142,0 2 574,0-4 0,1 5 0,-1 2 0</inkml:trace>
  <inkml:trace contextRef="#ctx0" brushRef="#br0">19536 7265 8080,'0'9'0,"0"1"136,0 5 1,0 3 292,0 5 1,-2 1-202,-3 5 1,-3 5-40,-6 4 1,-2 2-104,-3-2 1,4 1-226,-4-6 1,-2 5-15,2-5 16,0 1 251,5-12 0,1-2-803,4-6 361,3 1-98,-1-8 0,6-2 426,-4-10 0,10-9 0,3-8 0</inkml:trace>
  <inkml:trace contextRef="#ctx0" brushRef="#br0">19777 7350 8041,'24'0'150,"0"0"-150,-7 0 0,4 0 577,-7 0 202,0 6 0,-6 7-54,-3 6-494,-4 6-58,-1-3 0,-6 5 189,-4-3-198,-2 3 1,-1-10-3,4 7-81,2-7 1,7 4 22,0-7 0,2 0-231,3 0 1,3-1 107,6-4 1,2 2-50,3-6 1,-4 5-122,4-6 218,3 1-5,-6-5 1,5 5 198,-7 0-36,7-1-25,-6-4 0,6 2 217,-7 3 1,-4-4 206,-1 4 243,1-3-508,-3 4 0,-2 0-32,-10 4 1,-4 4-388,-10 0 86,-3 0 0,-11 13-165,0-3 0,-13 3-977,-2 1 280,-5 7 1,-15 6-1580,32-18 0,1 1 2453,-2 0 0,-1 0 0,2-4 0,0-1 0,-2 1 0,0 0 0,-2 0 0,-1-1 0,-1 0 0,1 0 0</inkml:trace>
  <inkml:trace contextRef="#ctx0" brushRef="#br0">23346 4407 8085,'0'-22'0,"0"1"-368,0 7 164,0 6 413,0-4 75,6 10 0,2 7-79,6 9-104,-6 10 56,5 4 1,-10 10 158,7 9 1,-6-1-89,6 6 1,-5 5 181,4 5 0,0 0-164,6-6 0,-6 8-270,1 2 1,-7 3 215,2 2 1,1-4-14,-1-1 1,-1-7-263,-4-3 61,0-5-72,0-8 1,0-7-101,0-3 1,0-8-252,0-1-365,0-6 29,-6 2 236,4-12 1,-4-10 81,6-12 0,0-8-347,0-11 810,0-3 0,0-7 0,0 0 0</inkml:trace>
  <inkml:trace contextRef="#ctx0" brushRef="#br0">23716 4336 8291,'6'-8'0,"-3"2"-151,7 6 0,1 0 50,8 0 212,-4 6 0,12-3 209,-3 7 0,8-7-247,1 2 0,11-4-204,-1-1 0,7 0 129,-2 0-207,5 0 183,-15 0 1,10 0 2,-11 0 0,0 0-12,1 0 1,-8 7-16,-2 2 1,-1 10 41,-8 5 0,-2-2-30,-7 1 0,1 1 40,-6 5 1,-1-1 128,-4 0 1,0 1 53,0-1 9,0 7-195,0-5 1,0 11 436,0-3-200,0 3-28,0 2 1,2 11 37,3 2 1,-4 11-334,4-1 0,3 4 277,1 1 0,-1-7-154,2-2 1,-5 3-256,4 1 1,-6 2-391,2-2 1,-4-9 289,-1-9 0,0-1-298,0-4 349,0 2-105,-12-15 0,1 4 373,-13-11 0,0 4 0,-4-3 0,0 3 0</inkml:trace>
  <inkml:trace contextRef="#ctx0" brushRef="#br0">23744 5971 8121,'8'-8'40,"6"3"0,8 4 69,11 1 1,4 4 55,5 1 24,1 0-184,0-5 1,4-2-221,1-2-671,-1-4 753,-11-7 0,-1-2-113,-7 3 1,-5-8 245,-4 8 0,3-4 0,0 4 0</inkml:trace>
  <inkml:trace contextRef="#ctx0" brushRef="#br0">23588 4066 8245,'0'-14'-37,"0"-1"-20,0 8 220,0 0 0,0 10 35,0 7 1,0 1-142,0 13 1,4-1-14,1 6 0,5-1-150,-6 1 204,7-1-96,-9 7 0,6-5-318,-3 3 93,-4-9 102,6 3 0,-7-7-614,0 4 124,0-4-195,0-12 806,0-1 0,0-20 0,0-3 0</inkml:trace>
  <inkml:trace contextRef="#ctx0" brushRef="#br0">23716 4137 8245,'20'0'0,"2"0"-279,7 0 0,5 0-424,4 0 0,5-5 939,4 1-20,4-1-112,6 5 0,-5-5 8,0 0-111,-6-6 1,3 10 168,-6-4-162,6 3 0,1 2 26,7 0 1,-6 2 5,-4 3 1,-9 3-19,-5 6 1,-5 0 7,-4 0 1,-8 5 212,-7 0-222,-5 6 1,2-7 223,-6 5-113,0 1 1,0 0-21,0 0 0,0-1 114,0 6 0,0-1-103,0 1 1,0 4 21,0 0 0,5 11-43,-1-1 0,6 4 6,-5 1 0,6 2-99,-2 7-1199,-3 0 1257,7 6 1,-11 2-191,2 6-47,-2-6 104,-2-2 1,5-6-210,-1 0 1,1-9 168,-5-5 1,0-2-85,0-8 1,0 1 13,0-6 1,0-6-188,0-3 0,-1-5-428,-4-4 1465,3-4-892,-10-6 0,-1 0 234,-6 0 1,-13-6-1,2-2 1</inkml:trace>
  <inkml:trace contextRef="#ctx0" brushRef="#br0">24540 5544 8109,'-20'0'0,"-4"0"52,3 0 334,7 0 129,8 0-278,6 0-139,6 7 1,8-6-71,10 4 97,3-3-41,1-2 0,6 0-118,-1 0 0,5-7-21,-5-2 1,-1-2-343,-9 1 1,-2-1 396,-7 6 0,0-6 0,0 4 0</inkml:trace>
  <inkml:trace contextRef="#ctx0" brushRef="#br0">23829 3654 8150,'-14'-7'-1028,"6"6"1004,2-6 281,6 7 0,0 4-88,0 5 0,2 2 168,2 13 1,3 6-231,2 8 1,4 8-21,-4 1 0,-1 5-89,2-5 1,-6-1-219,6-8 1,-7-3-90,2-7 83,-4-6 119,6-1 0,-6-12-536,4 1 391,-4-7 1,-1 2-215,0-10 466,-6-3 0,-2-6 0,-6 0 0</inkml:trace>
  <inkml:trace contextRef="#ctx0" brushRef="#br0">24043 3810 8156,'38'-6'-271,"-1"-4"0,-3 2-356,4-1 1,1-1 332,8-4 271,-2 0-163,10 0 1,0 1 279,7 4-100,-1-4 1,-5 10 256,-4-7-247,-9 7 1,-4-3 107,-6 6 0,-1 0 94,-8 0 0,-4 6-129,-6 4 0,-1 2 103,-4 2 1,-2 7-53,-7 3 0,4-2-27,1 2 1,0-1 412,-5 6-391,0-1-36,0 1 1,0-1 28,0 0 0,2 2-47,2 4 0,4 2-2,6 7 1,-1 2 60,-4 7 0,4 9-2,-3 14 0,1 3-226,-6-38 0,-1 0 0,0 2 0,0 0 164,-1-2 0,-1 1 1,-1 36-349,4-1 149,-3-4 84,-2-13 0,0 1-209,0-13 104,0-6 16,0-6 0,-2-11-67,-3 0 0,-1-12 100,-3 2 0,-4-9-158,3 0 0,-2-4-331,-2-1 220,-7 0 159,5-6 0,-4 3 812,5-7-595,8 1-96,-6-5 96,5 0 156,-6-1 25,6 7 0,3 2-40,10 6 0,-2 2 72,7 2 1,4 0 15,5 5 1,6-6 75,-1 2 0,9-3-302,5-2-79,3 0-11,2 0 1,-6 0-217,1 0 1,-11 0 302,2 0 0,-10 0 0,1 0 0</inkml:trace>
  <inkml:trace contextRef="#ctx0" brushRef="#br0">23303 6141 8098,'-14'7'0,"5"-6"-165,-1 4 1,7 3 217,-2 2 1,5 4 346,5 5 0,3 1-242,6 4 1,0 1-31,1-6 1,0 0-74,4-5 1,-8-1-163,4-4 1,-6 4-41,1-3 12,-4-4 249,-6 0-220,6 0-37,-4 2 115,-2 0 1,-8 5-124,-6-4 0,-1-1 122,1 2 1,0-2-1,0 1 129,6 4 85,2-5 0,9 4 257,6-2-246,1 2-72,17-10 0,-5 11 114,6-4-19,0-3-29,1 7 0,-1-10 19,1 7 0,-7-6-92,-3 6 0,-3-5-96,-2 4 1,-1-4 69,-4 4 0,-3-4 64,-6 5-153,0-7-79,0 9 135,-6-10 0,-3 9-290,-10-6 142,3 6-235,-11-10 0,5 10-262,-7-6 1,3 0 73,2-5 0,-1 0-817,6 0 1330,0-6 0,4-2 0,1-7 0</inkml:trace>
  <inkml:trace contextRef="#ctx0" brushRef="#br0">23630 6454 8098,'15'0'0,"-1"0"-157,0 0 1,0 5-324,0 0 0,1 6 1240,-1-2-288,0 4-390,7 1 1,-4-4-135,7-1 0,-2-4-103,1 4 0,3-6-202,-7 2 1,-2-2 136,-7 2 220,2-3 0,-4 4 0,6-6 0</inkml:trace>
  <inkml:trace contextRef="#ctx0" brushRef="#br0">23801 6341 8098,'8'0'-35,"-2"0"1,-6 6 236,0 3 1,0 6-154,0 3 0,-5 0 6,1 6 1,-6-1-37,5 6 1,-6-6-8,2 1 1,1-5-321,-1 5 1,5-7 114,0 2 0,0-8-624,0-1 817,2-7 0,-4 9 0,6-4 0</inkml:trace>
  <inkml:trace contextRef="#ctx0" brushRef="#br0">24014 6269 8098,'21'-6'0,"-1"5"57,4-4 0,-3 8 48,-7 2 1,-2 10 136,-2 0 0,-4 4 342,-6 0 0,0-2-810,0 7 46,-6-7 113,-2 10 0,-2-11-64,1 3 0,0-2-87,-6 2 0,1-3-125,0 3 1,1-8 217,4-2 1,2-4-68,7 5 0,0-6 77,0 6 1,2-7 32,3 2 0,-2-2 321,6 2-121,1-4-82,4 5 0,5-6 438,0 0-227,0 0-103,-5 7 1,-4-6 295,-1 4-199,1 3 1,-2-5 345,-4 7-483,-2-7 0,-2 5-6,0-4 0,-6 0-512,-4 5 222,-3-6 139,-7 10 0,2-7-970,-5 4 528,5 2 185,-8-10 1,10 4-409,-3-6 718,3 0 0,-5-6 0,-1-2 0</inkml:trace>
  <inkml:trace contextRef="#ctx0" brushRef="#br0">24299 6412 8086,'15'0'-12,"4"0"1,-1 4-1,5 1 0,-4 6 734,5-1-282,0-4-251,4 7 1,-4-10-266,0 6 1,-7-4-72,2 4 1,-5-4-912,-4 5 1058,2-7 0,-10 9 0,4-4 0</inkml:trace>
  <inkml:trace contextRef="#ctx0" brushRef="#br0">24441 6170 8078,'6'-8'-164,"-4"2"189,4 6 0,-6 1 683,0 4-278,0 9-247,0 8 1,-5 7-83,0-1 1,-6 5-68,2 1 1,1 0-246,-1-1 1,-1-2-37,-4 2 1,4-3-335,1-2 1,6-6 580,-2-3 0,-3-3 0,0-2 0</inkml:trace>
  <inkml:trace contextRef="#ctx0" brushRef="#br0">24668 6184 8078,'24'5'93,"0"0"0,-7 7 155,2 2 0,-3 1 427,-2 4 0,-5-4-379,1 0 1,-7 4-318,2 0 1,-4 4 134,-1-4 1,-1 2-60,-4-2 1,-3-3-90,-6 2-82,6-8 338,-5 3-653,12-12 218,-5 5-46,6-6 31,0 0 1,6 0 177,3 0 1,4 0 247,1 0 0,-3 0-152,3 0 1,-6 2 326,11 3 380,-6 3-291,7 6-247,-5 0 1,-3 2 223,-2 3 0,1-2-184,-6 7 0,-4 0-311,-10 4 1,-2 1-225,-13-1 0,0 5-562,-4 0 0,-7-1 358,-3-8 1,-4-4-785,-6-6 1268,4-6 0,-11-1 0,4-7 0</inkml:trace>
  <inkml:trace contextRef="#ctx0" brushRef="#br0">23275 2943 8331,'0'-14'1033,"8"1"-824,6 3 51,0-2-183,19 4 1,-7-2-217,12 1 1,-5 1 18,5-1 0,-7-2-271,2 6 1,-4-2 172,-5 3 1,-4 2 217,-6-3 0,1 10 0,-1 3 0</inkml:trace>
  <inkml:trace contextRef="#ctx0" brushRef="#br0">23332 3184 8248,'-14'8'0,"6"5"58,3-4 1,5-2 153,5-2-117,3-4-71,6-1 1,6-1 3,4-4 1,4-5-11,6-9 0,-3-1-136,7-4 1,-11-1-30,1 6 0,-9 0-611,0 5 758,-9 6 0,-4-5 0,-6 5 0</inkml:trace>
  <inkml:trace contextRef="#ctx0" brushRef="#br0">23289 2943 8248,'8'20'-144,"-3"4"1,-4 4 417,-1 6 1,0 2 375,0 7 0,5-1-432,0 1-243,6 0-51,-10-7 1,17 3-286,-4-5 0,3-6 163,-2-4 1,-1-7-307,0 2 504,0-10 0,0 4 0,1-5 0</inkml:trace>
  <inkml:trace contextRef="#ctx0" brushRef="#br0">23744 3284 8053,'21'-13'-135,"2"4"1,-1-2-201,2 6 0,0-4 268,4 4 0,-1-5 67,-3 6 0,3-7 0,-5 3 0,6-7 0</inkml:trace>
  <inkml:trace contextRef="#ctx0" brushRef="#br0">24100 2602 8046,'7'6'355,"1"2"175,-3 6 1,1 2-186,4 3 0,1-2 116,-6 7 1,4 0-87,-4 4 1,4 5-75,-4 0 1,5 5-56,-6-5 0,6 5 13,-5-5 1,1 5-69,-1-4 55,-4-1-148,5-5 1,-4-4-66,3 0 0,-4-7-6,4 2-407,-3-3-284,-2-8-498,0-2-153,6-6 1315,-4-6 0,10-9 0,-4-7 0</inkml:trace>
  <inkml:trace contextRef="#ctx0" brushRef="#br0">22848 7776 8126,'0'-14'-69,"2"5"66,3-1 1,4 5 131,10-4 0,3 1 203,7-1 1,4-2-892,0 6 256,0-6 194,-4 3 1,-3-2-362,-2 1 253,3 6-8,-11-10 225,4 12 0,-5-6 0,-1 7 0</inkml:trace>
  <inkml:trace contextRef="#ctx0" brushRef="#br0">22820 8046 8126,'-5'15'-169,"0"-1"-104,1-6 0,12-2 325,6-6 0,3 0 189,12 0 1,-4-1-297,8-4-102,3-3 166,-6-6 0,5-2-533,-6-3 235,-7 3-13,5-4 302,-18 12 0,10-11 0,-11 3 0</inkml:trace>
  <inkml:trace contextRef="#ctx0" brushRef="#br0">22919 7791 8126,'0'20'-331,"0"4"1,0 4 987,0 5-312,0 10 1,-1 8 57,-4 5-2194,4 1 1929,-6-6 1,6-1-468,-4-2 470,3-10 1,-4 9-359,6-9 0,6-3-151,4-2 0,-2-3 368,1-2 0,1 1 0,4-1 0</inkml:trace>
  <inkml:trace contextRef="#ctx0" brushRef="#br0">23175 8359 8226,'15'-22'0,"-1"3"-226,6 10 1,-2-2-382,5 6 0,-5 0 292,1 5 1,-3 0 314,-2 0 0,0 0 0,0 0 0</inkml:trace>
  <inkml:trace contextRef="#ctx0" brushRef="#br0">23616 7720 8127,'14'6'0,"1"2"228,-1 6-49,0 0 1,2 2 15,3 3 1,-3-2-188,2 7 1,-3-2 103,-6 2 0,-2 3-144,-7-4 1,0 4 16,0 2 150,0 5-35,-7-10 1,-1 9-77,-6-9 102,0-4-110,0 1 1,4-8 64,1-4 0,4-1 303,-5-3 455,7-4-682,-3 6 0,14-9-167,6-3 0,8-3-118,11-6 90,4-6 51,12-2 0,0-1-13,3 5 0,3 2 0,-4 1 0</inkml:trace>
  <inkml:trace contextRef="#ctx0" brushRef="#br0">23502 9027 8431,'0'15'336,"0"5"-21,0 4 1,0 11-73,0 7 1,5 4 325,0 11-541,0-3 0,-4 15 271,4-3 1,-4 1-17,4 4 0,-3 3-220,-2-31 1,0-1 0,5 37 98,-1-3 0,1-8-103,-5-1 1,0-12 8,0 2 0,0-15-174,0 1 0,0-5-86,0 0 1,0-8-189,0-6 1,2-7-363,2 2-584,-2-10 203,4-2 966,-6-14-252,0-7 1,5-14 408,0-10 0,6-3 0,-3-2 0</inkml:trace>
  <inkml:trace contextRef="#ctx0" brushRef="#br0">23687 9212 8099,'14'-22'0,"2"2"0,3 5 0,5 1 0,9 0 0,8 0-41,7 0 0,5 4 84,-1 1 0,2 1-121,-2-2 0,-3 2 138,-6 4 0,-2 2 93,-3-3 0,1 4-27,-6 1 0,5 1 19,-4 4 0,-1 3-47,-5 6 1,1-4 13,-1-1 1,-6 2-14,-3 8 1,-3-2 2,-2 7 1,-4 0 26,-1 4 14,-6 1-42,10 5 1,-10 3 19,7 5 1,-7 7-66,1 3 1,-2 4-95,-2 1 1,2 11-323,2 3 0,-1 3 58,7-3 1,-5-9-41,4-1 1,-6-12-239,2 3 1,1-7 110,-1-8 1,0 3 53,-5-7 1,-2 0 414,-2-4 0,-4-1 0,-7 1 0</inkml:trace>
  <inkml:trace contextRef="#ctx0" brushRef="#br0">23730 10634 8044,'6'-13'211,"4"4"0,10-4-222,9 4 0,12-4-24,11-1 0,3 0 554,2-1-1072,0 1 707,0 0 0,-7-7-290,-2-2-14,-4 2-38,-1-6 1,-6 16-159,1-3 1,-8 5 345,-1-1 0,-1-3 0,-6 6 0</inkml:trace>
  <inkml:trace contextRef="#ctx0" brushRef="#br0">23659 8814 8197,'0'-8'-902,"0"4"759,0 8 469,0 10-1,0 9-243,0 5 0,1 0 13,4 1 1,-3 4-66,2 0 1,4-4-140,2-6 1,-2-7-368,1-2 0,-4-1 124,4-8 352,-5 0 0,8-5 0,-4 0 0</inkml:trace>
  <inkml:trace contextRef="#ctx0" brushRef="#br0">23872 8715 8197,'28'-8'0,"2"-3"-258,4 6 1,2 0-365,7 5 0,4-5 449,0 1 0,1-1 350,-6 5 1,-2 0-92,3 0 0,-2-5-25,11 1 0,0-1 348,5 5-1323,-7 0 1073,6 0 1,-17 1-75,4 4 0,-12 3 130,-2 6 1,-2 0-103,-8 1 1,-2-1-43,-7 0 1,1-4-4,-7-1 0,6 1 31,-5 4 0,-1 0-15,-4 0 1,2-4 904,3-1-911,-4 1-23,5 4 0,-6 5 29,0 0 1,0 1-25,0-1 1,5-1-10,0 5 1,0 1 71,-5 4 0,0 2-3,0 4 1,4 4 232,1 9-263,0 3-16,-5 7 1,5 0-128,-1 0-838,1 0 770,-5 0 1,2 0-259,2 0 1,-2-1-111,3 1 1,1-1-178,-1-4 0,0-8 159,-5-6 507,0-7 0,4-1 0,1-6 0,-2 1 0,-1 2 0</inkml:trace>
  <inkml:trace contextRef="#ctx0" brushRef="#br0">24782 10037 8124,'14'0'465,"0"0"-271,1 0 1,0 0-115,4 0 0,2-2-37,3-3 1,2-2-285,-2-8 0,1 1 72,-1 0 0,-3 4 169,-7 1 0,0-1 0,0-4 0</inkml:trace>
  <inkml:trace contextRef="#ctx0" brushRef="#br0">23943 8359 8159,'0'-8'0,"0"4"-572,0 8 417,0 4 1,0 13 163,0 2 0,0 11 250,0 4 0,0-2-203,0 2 1,0-2 10,0 2 0,0-5-317,0-9 132,0-4-278,6-5-289,-4-1 558,4-6 127,-6-2 0,7-6 0,1 0 0</inkml:trace>
  <inkml:trace contextRef="#ctx0" brushRef="#br0">24171 8430 8159,'30'-14'0,"3"0"0,3 0-1197,7-1 825,12-5 0,-1 4-72,12-3-1811,0 3 2255,-7 2 0,3 6 0,-18-3 345,3 6 0,-7 1-260,-2 4 0,-7 0 337,2 0 1,-4 1-256,-6 4 1,4 3 98,-3 6 1,-3 0 138,-2 1 907,-4 5-1211,0-4 1,-3 4-215,-2-5 222,2 5-65,-10-4 1,9 5 10,-6-7 0,4 5-55,-4 0 1,4 6-17,-4-1 1,6 3 32,-1 1 0,-4 7 6,-1 3 1,1 3 275,-1 1-13,-1 1-250,-4 6 0,0 6 208,0 7-1576,0 6 1356,0 3 0,0 1 19,0 4 0,0-5-269,0-4 1,0-6-116,0-9 1,7-4 3,2-10 1,-1-10-206,2-9 1,-6-5-91,6-4 632,-7-4 0,3-6 0,-6 0 0</inkml:trace>
  <inkml:trace contextRef="#ctx0" brushRef="#br0">24910 9639 8063,'0'8'-166,"0"4"0,8-5 214,6 2 1,7-3-82,7-6 0,4 0-110,6 0 0,-2 0 136,7 0-630,5-6 367,-16 4 1,12-5 269,-15 2 0,2 3 0,-9-4 0</inkml:trace>
  <inkml:trace contextRef="#ctx0" brushRef="#br0">23687 10904 8060,'-8'-14'136,"2"6"-206,6 2 1,2 6 905,2 0-371,4 6-362,13 2 0,-5 1-111,2 1 1,0-1-46,1 5 0,-5 1-14,0-1 1,-1 0 30,-8 0 0,-1 1-3,-4-1 0,0 5-75,0 0 115,-6 0-63,-2-5 0,-6 0-121,0 0 1,0-4 159,-1-1 1,1-4 30,0 4 0,4-5 63,1 0 259,6-2-152,-4-2-105,20 0 0,3 1 178,12 4 27,-6-3-227,5 4 1,-5-4 231,7 2-16,-7 4-149,5 0 0,-11 5 124,3-4 1,-8 4-109,-2 1 1,-6 5 24,2 0 0,-3 0-58,-2-5 0,-12 2 3,-2 3 1,-5-3-316,0 3 101,-3-3 71,-6-2 1,1-2-872,3-2 399,-3-4 56,12-6 1,-6 0-359,7 0 1,1-3 340,4-6 1,-2-2-418,6-13 889,0 6 0,5-15 0,0 3 0</inkml:trace>
  <inkml:trace contextRef="#ctx0" brushRef="#br0">24057 11103 8060,'28'-8'0,"-6"2"42,-3 6 0,2 1 81,-2 4 1,5 1 66,-5 4-173,-1 3 0,1-7 0,0 5-1210,-1-2 471,-2-5 420,-2 8 0,-5-9 302,1 7 0,-7-7 0,-3 10 0,-8-5 0</inkml:trace>
  <inkml:trace contextRef="#ctx0" brushRef="#br0">24227 10932 8036,'0'15'66,"0"-1"-12,-6 6-13,5 3 1,-7 5 283,3 0-2,-3 1-330,0-1 1,-4 1-145,2-1 0,-1-4 79,1-1 0,-1-5-216,7 1 0,-6-3-286,5-2 574,1-6 0,-3-2 0,0-6 0</inkml:trace>
  <inkml:trace contextRef="#ctx0" brushRef="#br0">24313 10804 8005,'14'-7'0,"0"0"62,0 7 0,-4 2 123,-1 3 1,-1 2-103,2 8 1,-2 4 176,-4 0 1,-2 6-249,3-1 1,-8 2-135,-2 3 1,-6-7 335,1-3-181,4 3-8,-7-12 1,12 8-116,-4-8 74,3-4 0,2 2-105,0-3 0,7-4 134,2 4 0,4-3 32,1-2 0,2 0 34,3 0 1,-2 0 135,7 0 0,-7 5-27,2-1 0,3 7-86,-12-3 1,9 6 52,-10 1 0,-2-1-19,-3 0 0,-4 2 105,-4 3 0,-4-2-153,-7 7 0,-5-5-111,-4 5 1,-1-5-69,1 4 1,-1-5-633,6 1 13,-6-4 346,9 0 224,-5-8 0,9-2-1175,2-10 553,4-2 762,0-14 0,-2-1 0,-6-7 0</inkml:trace>
  <inkml:trace contextRef="#ctx0" brushRef="#br0">24583 11060 8005,'28'0'280,"1"0"125,-1 0 0,1 0-121,-1 0 0,-1 5 74,-3 0 1,1 4-360,-6-4 1,5 5-554,-5-6-190,-1 7 0,-5-3 351,-3 6 1,-4-4-179,-6-1 0,0-4 77,0 5 494,-6-7 0,-2 9 0,-7-4 0</inkml:trace>
  <inkml:trace contextRef="#ctx0" brushRef="#br0">24768 10804 7974,'0'21'-129,"0"-5"158,-7 11 1,4-4 641,-6 11-262,6-4-270,-10 11 1,7-11-276,-4 3 1,-2-3-6,2-2 0,2-1-225,-1-3 0,1 1-160,-2-6 526,4 0 0,0-5 0,-2 0 0</inkml:trace>
  <inkml:trace contextRef="#ctx0" brushRef="#br0">24910 10662 7974,'22'0'0,"-3"0"0,-2 7 740,2 2 1,-3 4-179,3 1 0,-3 0-52,-2 0 1,0 2-381,1 3 1,-8-3-271,-2 3 0,-3-2 140,-2 2 1,-2-3-66,-3 3 1,-1-3-525,-3-2 525,-4 0 0,11 0-189,-2 1 0,2-6 65,2 1 0,6-3-29,4 3 0,4 3 312,5-4 1,3 2 221,7-1 1,-1 2-59,0-2 0,-1 2 135,-3 3 0,3-6 70,-3 1 0,1-1-124,-1 5 0,1-4 46,-6-1 0,-5-1 5,-4 2 1,-6 2 12,6-2 0,-7 2-210,2 3 1,-10-1-185,-5 0 1,-10 7-95,-9 2 1,-8 6-489,-16 4 1,-2-2-2825,-16 7 3050,3-6 0,29-12 0,1 1 1,-33 15-1</inkml:trace>
  <inkml:trace contextRef="#ctx0" brushRef="#br0">21810 5061 9128,'15'5'189,"-1"0"-91,6-1-57,9-4 128,7 0 0,8-1 279,4-4-232,9 3 25,1-10 1,5 5 33,-6-2 0,0-2-222,0 6 0,-5-4 129,0 4 0,-4-5-50,4 6 1,-2-3-192,2 3 1,-3 2-386,-6-3 252,-7 4 139,-1 1 0,-11 0-1131,0 0 611,-7 0-429,-3 0-525,-1 0 912,-12 0 615,6 0 0,-14-7 0,-1 0 0</inkml:trace>
  <inkml:trace contextRef="#ctx0" brushRef="#br0">22863 4848 8098,'7'0'-40,"6"0"95,-3 0 0,2 5 540,2-1-342,1 1 1,-1 1 22,0 4 0,0-2 15,1 1 2,-1 1 0,0-1 224,0 1 0,0-2-124,1 1 0,-3 4 124,-2-4 0,1-1-193,-6 1 1,4 1-51,-4 4 0,-2 2-465,-8 3 179,-9 9 0,-14 9 140,-10 5-2177,-16 7-793,-5 2 2580,21-22 1,-1-1 261,3-3 0,-1 0 0,-1 3 0,-1 0 0,3-3 0,1 0 0</inkml:trace>
  <inkml:trace contextRef="#ctx0" brushRef="#br0">25649 4791 8336,'-22'-6'36,"2"4"196,5-4 466,7-1-540,2 6 1,6-4-51,0 10 1,2-2 114,2 6 0,11-4 13,8 5 1,14-7 165,10 2 1,10-4-66,14-1 1,0-6-704,0-4 0,8-2 377,-36 4 1,0 2 0,-2 0 0,1 2-50,1-1 0,0 1 0,34 0-264,-11 0 1,-9 2-561,-9 2 0,-17 0-421,-7 0 1283,-7 6 0,-9 9 0,-2 7 0</inkml:trace>
  <inkml:trace contextRef="#ctx0" brushRef="#br0">26445 4663 8292,'15'-6'-473,"-1"3"394,0-7 0,5 7-16,0-2 0,6 5 125,-1 5 1,-2 1 128,2 4 0,-2 1-68,2-7 1,-2 8 151,-3-3 1,-4-1-53,4 1 0,-3-1 208,-2 2 0,-6 2-371,-3-2 0,1 3 100,-1 1 0,-6 2-173,-9 2 1,-7 0 122,-2 6 0,-11-1-607,1 6 0,-2-1 529,2 1 0,1-1 0,-1 0 0</inkml:trace>
  <inkml:trace contextRef="#ctx0" brushRef="#br0">27725 3981 7031,'0'14'1,"0"5"396,0 0 1,0 6-161,0-1 0,0 4-57,0 5 0,0-1 180,0 6 1,5 0-118,0 4 0,1 4 137,-1 6 0,-2 0-75,6 10 0,-6 1-37,2-1 1,1 4-305,-1-4 1,0 1 52,-5-1 1,0 1 160,0 3 0,0 2-147,0-6 0,0-6-107,0-3 1,0-8 37,0 3 1,0-10-100,0-5 1,0-5-68,0-4-214,0 3 175,0-11-211,0 4 377,0-12 0,0-8-445,0-9 0,0-6-582,0-4 1,1 2 1103,4-7 0,3-6 0,6-6 0</inkml:trace>
  <inkml:trace contextRef="#ctx0" brushRef="#br0">27938 3981 8397,'16'-24'-505,"3"0"0,-2 12 355,7-3 1,1 9 247,9-3 0,2 5 58,7 0 0,-1 4 10,1 4 0,3-2-26,-4 3 0,9 1-19,-8-1 0,-2 0-59,-3-5 0,1 0 88,8 0 1,-1-5-142,6 0 1,-1-1 56,1 1 0,2 3-117,-7-2 0,1 2 74,-6 2 0,-5 5 8,-4 0 1,-10 6-30,-4-2 0,-3 4-4,-2 1 74,1 0 0,-3 0-28,-2 1 1,1-1 40,-6 0 1,-1 0-23,-4 0 0,5-4-15,0-1 1,1 1-23,-1 4 0,-4 0 1,4 1 0,1 4 52,-1-1 0,5 6-28,-6-5 0,3 8 59,-3 1 0,-2 2-60,3 8 1,-4 8-9,-1 11 1,-4 1-121,-1 9 1,-5-6 121,6 6 0,-6-3-61,5 3 0,1 2-12,4-2 1,0-4-133,0-2 1,4-4 95,1-5 0,6-4 22,-1-10 1,7 1 8,2-6 0,0-1-129,-5-8 0,-1 1-149,-4-6 1,-2 5-244,-7-5 1,-8 0 12,-6-5 542,-7 0 0,-14 7 0,-1 1 0</inkml:trace>
  <inkml:trace contextRef="#ctx0" brushRef="#br0">27938 5715 8184,'-8'-16'219,"2"2"104,6 9 1,6 4-133,4-4 1,9 5 14,5 5 1,9-4-101,5 4 0,15-3 81,9-2 1,11-7-39,2-2 1,-34 3-1,-1-1 83,36-7 0,-33 5 1,1-1-133,-2 0 1,1 1 0,4-1 0,1 1-59,0 2 0,-1 0 0,-5 0 0,-1 0-214,35-8 1,-11 3 132,-13 2 1,-5-1-301,-9 6-856,-9 1 1,-15 10 1194,-9 4 0,-10 2 0,-3 2 0</inkml:trace>
  <inkml:trace contextRef="#ctx0" brushRef="#br0">27910 5928 8144,'-5'-6'-517,"0"6"1,-6 2 1037,2 7-294,-4 7 0,-1 1-56,0 7 0,-2-2 46,-3 2 0,2 3-65,-7-4 1,7 4 156,-2 1 0,4-1-201,6-3 1,-2 1 15,6-6 0,2 0-49,8-5 0,3 1 21,6-1 0,6-6-126,4-3 0,3 1 58,1-1 0,2-1-165,4-4 1,-4-4-50,3-1 1,1-6-286,0 1 1,-1 4-55,-5 1 1,-6-1 87,-3 1 437,-9 0 0,-10 5 0,-8 0 0</inkml:trace>
  <inkml:trace contextRef="#ctx0" brushRef="#br0">27839 6099 7951,'0'16'-177,"0"3"0,0 9 510,0 10 1,0 3 99,0 2 0,0-5-190,0-1 1,0 0-300,0 1 1,0 1 24,0-6 1,0-1-231,0-8 1,0-2-19,0-3 0,1-5-778,4 0 1057,-3 0 0,10-12 0,-4 4 0</inkml:trace>
  <inkml:trace contextRef="#ctx0" brushRef="#br0">27981 6355 8144,'16'1'-80,"3"4"1,-2-3-47,7 2 1,6 3 161,8-3 1,1 6 222,-1-5 0,2 1-397,-7-1 1,0-4-292,-5 4 0,-5 1 429,-5-1 0,-2 6 0,-2-3 0</inkml:trace>
  <inkml:trace contextRef="#ctx0" brushRef="#br0">28308 6042 8103,'-2'14'-51,"-2"0"0,-4 2-103,-6 3 0,-2 8 368,-3 6 0,-3 7 337,-7-2 0,6 3-571,-1 1 1,2-5-8,-2-4 1,3-3-104,7-2 0,2-1 65,2-3 1,-1-4-282,6-5 95,1-1 1,10-6-342,3-4 1,4-10 591,1-8 0,13-7 0,3-7 0</inkml:trace>
  <inkml:trace contextRef="#ctx0" brushRef="#br0">28493 6014 8103,'8'-8'142,"-2"1"124,-12 20 1,-2 1 0,-6 10 0,1 3-130,3-4 0,-1 0-133,7 0 0,-1-1 92,5 2 0,0 1-101,0-6 0,6-1 103,4-9 1,4 2-176,5-6 1,3 0-137,6-5 0,1-7 63,-1-2 1,5-4 7,1-1 1,-1 0-98,-5 0 1,-1-1-249,-3 1 0,-8 5-231,-7-1 718,-6 7 0,-9-10 0,-10 5 0</inkml:trace>
  <inkml:trace contextRef="#ctx0" brushRef="#br0">28550 6014 8103,'0'-8'-364,"6"1"1,-4 18 986,2 4 1,-2 8-148,-2 1 1,-5 9-38,0 5 0,-6 8-250,2 1 1,1 5-83,-2-4 1,7-2-522,-1-8 0,2 1 263,2-6 1,0 0-244,0-4 0,0-2 96,0-4 298,0-2 0,6-1 0,2 2 0</inkml:trace>
  <inkml:trace contextRef="#ctx0" brushRef="#br0">28734 6341 8103,'15'0'0,"-1"0"-317,0 0 1,7 1 31,2 4 0,4-4 620,2 4 0,-6-3-162,1-2 0,-5 0-759,5 0 0,-7 4 586,2 1 0,-3 0 0,-2-5 0</inkml:trace>
  <inkml:trace contextRef="#ctx0" brushRef="#br0">28990 6127 7663,'-14'0'90,"5"8"236,-1 6 1,-4 4-213,-5 10 0,-5-3-47,5 9 0,-4 0 1,4 0 1,0 3 1,5-3 0,-1-1-246,1-5 0,6-1 87,4-3 1,-3 1-426,2-6 0,1 0-13,4-5 527,0-6 0,12-8 0,4-8 0</inkml:trace>
  <inkml:trace contextRef="#ctx0" brushRef="#br0">29161 5985 8071,'10'6'468,"-1"4"0,-6 4-59,2 5 1,-4 3 117,-1 7 0,0 5-80,0 4 1,0 3-49,0 2 1,0 0-193,0-1 1,2 1-142,3 0 0,-2-5-160,6-1 1,-5-5-381,0 1 0,-2-4-781,-2-6 0,0-2 1255,0-7 0,0 0 0,0 0 0</inkml:trace>
  <inkml:trace contextRef="#ctx0" brushRef="#br0">27540 3099 8474,'-8'0'-437,"15"0"1,4 5 822,12 0 1,1 4-330,5-4 1,1 0-204,3-5 0,-3 0 57,3 0 0,-3 0-218,-2 0 0,-4-5-129,0 0 0,-12-1-91,3 1 527,-11 3 0,3-10 0,-7 4 0</inkml:trace>
  <inkml:trace contextRef="#ctx0" brushRef="#br0">27526 3312 8474,'-8'0'-1223,"3"0"1538,10 0 0,5 2-243,9 3 1,3-4 1,6 4 0,-1-3-320,-3-2 0,-2 4-47,-3 1 19,-3 6 0,4-8 274,-6 7 0,-6-1 0,-2 6 0</inkml:trace>
  <inkml:trace contextRef="#ctx0" brushRef="#br0">27640 3184 8373,'-8'0'-681,"-5"7"0,7 1 562,-4 6 1,2 2 286,4 3 0,2 3 287,-3 6 0,4 1-142,1-1 1,0 1-202,0-1 0,0-4-87,0-1 0,1-1-209,4 2 0,-2-3-9,7-7 0,-1 0-267,6 0 1,-6-1 459,0-4 0,1-2 0,4-7 0</inkml:trace>
  <inkml:trace contextRef="#ctx0" brushRef="#br0">27753 3554 8539,'16'-5'233,"3"1"1,-1-3-148,5 3 0,1 0-259,4-5 0,2-1-363,4-4 1,-4 5 535,3-1 0,-3 1 0,-2-5 0</inkml:trace>
  <inkml:trace contextRef="#ctx0" brushRef="#br0">28166 3583 8307,'-8'7'-874,"-5"0"1037,12-7 1,-6-7 399,7-2 0,2-5-673,3-5 1,3-3 38,6-7 1,5-1-44,0-3 0,6-3 113,-1-7 1,-2 2-90,1 3 0,-5-1 63,1 5 1,-3 1-164,-2 5 0,-2 1 47,-2 3 0,-2 5-5,-3 10 207,-4-4-16,5 12 0,-6 1 202,0 9 0,-4 12-15,-1 7 1,0 7 3,5 7 1,0 1-88,0 0 0,0-2 110,0-3 1,2 0-141,3-10 1,-2 2-119,6-11 1,1 0 83,4-5 1,-5-6-208,1-3 154,-1-4 0,4-2 1,-4-4 1,4-3-131,-3-6 0,-3-2-65,3-3 1,-1-3-144,6-6 0,-6-1 103,1 1 1,-6-2-123,6-3 0,-7 3 206,2-4 1,-2 4-169,2 2 538,-4 6-290,6 1 1,-7 17 480,0 8 0,4 12-68,1 17 0,0 4 113,-5 5 0,-5 1-312,0 0 0,1-5-322,4-1 0,1-5 68,4 1 0,4-9-176,10-5 1,-1-3 255,5-2 0,-5-6 0,2-2 0</inkml:trace>
  <inkml:trace contextRef="#ctx0" brushRef="#br0">28820 3497 8198,'9'0'-207,"1"0"1,-1-4 137,5-1 0,2 0 749,3 5 0,-1 0-394,5 0 0,6 0-430,4 0 0,0 0 77,-4 0 0,-6-5-247,1 1 0,-7-6 314,2 5 0,-3-12 0,-2 1 0</inkml:trace>
  <inkml:trace contextRef="#ctx0" brushRef="#br0">29232 3028 8391,'13'-9'0,"-4"-1"0,9 7-71,-4-2 1,3 2 125,-3-2 1,5 4 61,0-4 1,5 3-97,-5 2 1,2 0-22,-3 0 1,-6 0 105,2 0 1,-8 0-26,4 0 0,-7 8 157,1 7 1,-2 0-84,-2 9 0,-2 4 113,-2 6 0,-3 5-163,-2-1 1,-2 3-32,6 2 0,0-7-138,5-3 1,0 0-343,0-4 0,0 1-1014,0-11 620,0 0 252,0-5 0,-1-1 1,-4-4 547,-3-3 0,-12 1 0,-2 1 0</inkml:trace>
  <inkml:trace contextRef="#ctx0" brushRef="#br0">29275 3526 8246,'-8'6'-770,"2"-4"1498,6 4 1,7-1-193,8-1 1,5 1-89,9-5 0,5-1-316,4-4 1,3 2-169,2-7 1,-2 5-29,-3-4 0,-3 6-722,-7-2 786,-6 3 0,-1 9 0,-7 1 0</inkml:trace>
  <inkml:trace contextRef="#ctx0" brushRef="#br0">21057 7805 8282,'-14'0'0,"-1"0"0,6 0-759,0 0 502,5 0 0,-4 0 718,4 0-122,2 0-144,-4 0 0,6 1 164,0 4-16,6 3-188,2 6 1,6 2 143,0 3 0,9 3-24,5 7 1,0 1 134,6 3 1,2 5-161,2 9 1,5-1-199,4 6 1,5 0-80,-22-24 1,2 1-775,0-1 0,0 1 799,4 2 1,0 1 0,-4-3 0,0 0-27,0 2 0,-2 0-456,-4 1 0,0 1 377,29 25 0,-10 5-416,2-6 1,-3-6 287,-1-4 0,-2-9 0,-3-5 0,-3-4-21,-7-6 1,-1 0 624,-3-4 1,-5-8-1192,-10 3 1796,4-9-1537,-12 7 541,6-10-171,-14 4 61,6-12 0,-12-8 132,4-10 0,-10-3 0,-4-1 0</inkml:trace>
  <inkml:trace contextRef="#ctx0" brushRef="#br0">21938 8544 8248,'-1'-8'243,"-4"3"-33,4 4 1,-6 2-32,7 4 0,2 8 11,3 6 1,-2 6 30,6-1 1,1-2-117,4 2 139,0-1-148,0-1 0,5 4-99,0-7 1,0 4 100,-5-4 0,-1 0-172,-4-5 0,3 1 15,-8-1 1,1 0-62,-5 0 0,-8 0 261,-6 1 0,-8-1-16,-11 0 0,-5 8-250,-10 7 161,4 5 0,-14 11-1683,-4 2 738,-3-3 669,30-19 1,-1-1 1,-27 19 238,12-7 0,-5-1 0,8-10 0,9-6 0,5-6 0</inkml:trace>
  <inkml:trace contextRef="#ctx0" brushRef="#br0">25450 9042 7873,'14'0'-101,"1"0"1,11 0 534,8 0 1,13 0-182,10 0 1,6-2 127,8-3 1,5 2-414,0-6 0,-5 4 212,-5-5 1,-4 3-394,4-3 1,-6 4 147,2 6 0,-16 0-478,-8 0 1,-8 0 91,-7 0 1,-4 1-414,-9 4 864,-4 3 0,-25 6 0,-5 0 0</inkml:trace>
  <inkml:trace contextRef="#ctx0" brushRef="#br0">26204 8928 8278,'14'-8'0,"6"-3"-138,4 6 1,-2 0-192,2 5 1,1 0 621,8 0 0,-3 5 24,4 0 1,-9 4-225,-1-4 1,-5 5 98,4-6 1,-5 7 127,1-1 1,-5-2-104,-5 1 0,2 1 15,-6 4 1,0 2-162,-5 3 0,-6-2-226,-4 7 0,-10 6-418,-9 8 0,-10 3 325,-9 1 0,1 0-141,4-5 1,8-3 388,7-11 0,6 4 0,8-5 0</inkml:trace>
  <inkml:trace contextRef="#ctx0" brushRef="#br0">27554 8345 8346,'-9'-2'-1100,"-1"-2"943,7 2 610,-3-4-212,0 6 0,4 6-55,-3 4 1,4 7 172,1 2 0,0 6-193,0-1 0,5 8-10,-1 1 0,1 11 128,-5-1 0,0 2-48,0-2 0,0 0 89,0-1 1,0 6-50,0-1 1,0 7 156,0-2 1,0 10-152,0 4 1,0 3-61,0 2 0,0 4 64,0-4 1,-2 6-30,-2-10 1,2-1-247,-3-9 0,4 0 154,1-1 1,0-5-344,0-4 1,0-4-45,0-5 1,0-10-18,0-9 0,0-3 74,0-2 1,-2-4-215,-3-1-128,4-6 223,-12 4-522,5-14 0,0 0 332,4-8 1,2 0-464,2-4 1,2-5 293,2-9 1,9 0 642,6-10 0,13-3 0,-2-11 0</inkml:trace>
  <inkml:trace contextRef="#ctx0" brushRef="#br0">27938 8018 8278,'10'-13'17,"-1"4"0,1 3 97,4 6 0,2 1 88,3 4 1,3 3-72,6 6 0,7 0 41,3 0 0,8-1-173,1-3 1,7-4 6,-2-6 0,2-2 105,-2-2 1,5 0-275,0-5 1,6 1 287,8-1 0,0 2-100,0 7 0,-1 7 18,-4 2 1,-5 4-8,-8 1 1,-3-5-108,-2 1 0,-3-2 120,8 1 1,-5 2 66,9-6 0,-3 0-58,8-5 0,-5-2 30,-5-3 1,-3 2 39,-7-6 1,-1 1 132,-3-2 0,-1-1-107,-4 7 0,-10-1 29,1 5 1,-6 6-193,-4 4 1,-5 7 307,1 2 0,-7 5-327,2-5 0,-9 6 178,0-1 0,-6-2-325,6 1 0,-1-4-15,5 5 0,0-6 40,0 0 1,1-2 149,4-2 1,-2 5 112,7 0 1,-1 2-43,5-2 0,1-2 170,-1 7 1,-1 1-19,-4 8 0,2 4-80,-6 5 0,0 3 132,-5 2 1,0 4-136,0 5 0,-2 1-245,-3 0 1,-3 5 161,-6-1 0,0 6-187,0-6 0,4 6 65,1-6 0,6 1-202,-2-5 1,3-7 50,2-2 1,0-6 48,0-4 0,0 2-31,0-7 1,-5 6-73,1-1 0,-3-3-148,3-2 1,-3-4-165,-2-6 1,-4 3-370,4-7 0,-4-5 951,-1-5 0,6 1 0,2 4 0</inkml:trace>
  <inkml:trace contextRef="#ctx0" brushRef="#br0">27611 10094 8039,'0'-15'0,"0"1"-30,7 0 1,7 1 0,10 4 0,4 3 615,5 6 0,3 1-166,7 4 1,3-2-104,6 7 1,8-7-186,16 1 1,-33-2-1,1-2-136,5 0 0,1 0 0,-2-1 0,1 0 81,3-1 1,0 0 0,-5-1 0,1-1-245,4 0 0,0-1 0,-1-1 1,1-1 256,2 2 0,1 1 0,-6-2 0,0 1-16,-6 0 1,-1 0-1,0-1 1,0 0-252,34-4 1,-33 6-1,0 0 212,0 0 1,0-1-1,-2 1 1,0 0-102,35-6 0,-16-1 78,-8 7 1,-10-1 120,-8 5 0,-7 1-314,-13 4 0,-6 3 240,-4 6 1,-8 7-60,-6 3 0,-15 2 0,-5 3 0</inkml:trace>
  <inkml:trace contextRef="#ctx0" brushRef="#br0">28080 10549 8059,'-14'0'-116,"0"0"1,0 3 140,0 6 1,-1 2 259,1 13 0,0 0-129,0 4 0,-5 1-178,0-1 1,-5 0 15,5 1 0,-5-2-14,6-4 0,-6 3 59,5-7 1,1-5 35,9-5-25,-4-6-38,12 4 1,2-7 125,14 0 0,5 0-98,9 0 1,2 1 65,7 4 1,2-3-42,12 2 0,1-2-151,9-2 0,-4 0-48,4 0 1,-7 0-267,-7 0 0,-9 0 7,-15 0 1,-4 0-598,-5 0 990,-7 0 0,-8 6 0,-8 2 0</inkml:trace>
  <inkml:trace contextRef="#ctx0" brushRef="#br0">27995 10719 7873,'8'14'-687,"3"7"778,-6 3 0,0 4 389,-5 5 0,0 5-328,0 10 0,-2-4-68,-3 3 0,-3 2-77,-6-1 1,5-6 68,-1-4 1,2-2-271,-1 2 0,-2-5-122,6-9 1,0-3-637,5-7 952,0-6 0,0-2 0,0-6 0</inkml:trace>
  <inkml:trace contextRef="#ctx0" brushRef="#br0">28152 10748 8148,'22'0'0,"3"8"0,-6 6 0,5 2-403,-5 7 0,6-4 97,-1 5 1,2-2 745,3 2 0,1-4-344,3-6 0,-3-1-324,3-3 1,-3 1 73,-1-7 0,-2 1-157,-4-5 1,-2 0 310,-7 0 0,0-6 0,0-2 0</inkml:trace>
  <inkml:trace contextRef="#ctx0" brushRef="#br0">28464 10662 8148,'0'-8'227,"0"-4"1,0 17 4,0-1 0,0 14 30,0 5 1,-1 6-138,-4 4 1,-3 2-185,-6 3 1,0 3-172,-1-3 1,-3-2 156,-1 2 0,1-7-293,9 3 0,-2-6 104,6-4 1,0-4-138,5-6 0,0-4 399,0-1 0,0-5 0,0 2 0</inkml:trace>
  <inkml:trace contextRef="#ctx0" brushRef="#br0">28649 10549 8131,'8'0'-32,"-14"6"0,-4 3 145,-9 10 0,2 2-57,-2 3 0,8 1 57,-3-6 1,9 4 29,0-4 0,4 0 34,1-4 1,1-1-6,4 0 0,4-1 2,10-4 0,5-3 11,9-6 0,4-1-328,5-4 0,6-3 123,-1-6 0,5 0-480,-4 0 0,-7 4 211,-8 1 0,-3 1-779,-2-2 220,-6-2 848,-1 10 0,-13-11 0,-2 6 0</inkml:trace>
  <inkml:trace contextRef="#ctx0" brushRef="#br0">28820 10549 8131,'0'20'-383,"0"-1"496,0 10 1,0-3 497,0 12 0,-5 2-207,0 7 0,-6-3-116,2 4 0,1 1-138,-2-2 0,7 1-120,-1-6 1,2-1-173,2-3 0,0-3 142,0-7 1,0-4-856,0 0 1,2-12 173,2 3 681,4-11 0,6 3 0,1-7 0</inkml:trace>
  <inkml:trace contextRef="#ctx0" brushRef="#br0">29047 10748 8114,'15'9'-84,"-1"1"0,0-6-130,0 6 0,5-5-394,0 4 1,6-4 607,-1 4 0,3-4 0,1 4 0,-4-5 0,0 0 0,-7-2 0,2-2 0,-3 6 0,-2 2 0,0 6 0</inkml:trace>
  <inkml:trace contextRef="#ctx0" brushRef="#br0">29204 10705 8114,'0'-8'-617,"0"2"0,0 7 910,0 4 0,-7 8-38,-2 6 0,1 6-141,-1-1 1,-3 2 9,-7 3 1,4 1-2,-4 3 0,5-3-114,4 3 1,-1-3 6,6-1 0,-4-6-571,4 1 1,0-7 554,5 2 0,0-3 0,0-2 0</inkml:trace>
  <inkml:trace contextRef="#ctx0" brushRef="#br0">29531 10577 8085,'8'0'0,"-2"2"-118,-6 2 1,0 4 150,0 6 0,0 5 424,0 0 1,-5 2-25,0-2 1,1 3-144,4 6 0,0-2 1,0 2 1,0-3 130,0 9 0,0-1-162,0 5 0,1-5-1,4 9 1,1-2-153,4 3 0,-2-5 143,-4-1 0,3-5-228,2 1 1,-1-3-31,-3-1 0,-4-3 10,4-2 1,2 1-210,-3-6 0,1-4-907,-5-6-970,0-6 1114,0 4 970,0-7 0,0-13 0,0-3 0</inkml:trace>
  <inkml:trace contextRef="#ctx0" brushRef="#br0">27412 7165 8133,'0'8'-366,"7"3"591,2-6 1,10 0-332,5-5 166,3 0 0,7-7-30,4-2 1,3-9-136,2-1 1,-2-4-103,-3 4-150,-3 0 0,-13 6-66,-3 4 1,-10 4-33,-4 10 455,-10 3 0,-9 12 0,-8 2 0</inkml:trace>
  <inkml:trace contextRef="#ctx0" brushRef="#br0">27426 7449 8329,'0'15'0,"0"-1"0,0-5-262,0 1 0,2-7 150,3 2 0,9-5 418,10-5 0,4 2-210,5-7 0,-1-1-293,6-8 0,-2 2 76,2-7 1,0 8-501,-10 2 62,-2 0 477,-12 12 1,-8-4 81,-6 6 0,-12 6 0,-11 2 0</inkml:trace>
  <inkml:trace contextRef="#ctx0" brushRef="#br0">27412 7279 7948,'8'0'-992,"-2"12"1102,-6 7 0,0 8 384,0 6 1,0 8-98,0 7 1,0 4-33,0-5 1,-4 1-139,-1-6 0,0 0-36,5-5 1,0-2-103,0-6 1,0-1-240,0 0 0,0-5 170,0-4-286,0-4-961,7 0 916,-6-8 0,10-2 311,-6-10 0,6-2 0,-3-8 0</inkml:trace>
  <inkml:trace contextRef="#ctx0" brushRef="#br0">27583 7791 8329,'19'0'0,"0"0"0,0 0 126,-5 0 0,5-5 194,0 0 1,6-1-413,-1 1 1,3 2 102,1-7 1,-6 7-717,-3-1 0,-3-3 705,-2 2 0,0-6 0,1 4 0</inkml:trace>
  <inkml:trace contextRef="#ctx0" brushRef="#br0">27981 7847 8186,'6'-14'-405,"-4"3"487,3-3 1,1 3-285,-1-8 0,6-3 73,-2-2 1,-1 2 189,2-2 0,-6-4-33,6-5 0,-2-2-172,1 2 1,4-5 174,-4-9 1,1 2-103,4-2 0,-8 3 31,9 1 1,-4 5 32,3 0 1,-2 11 143,-2-1 1,-2 11-25,-3 2 394,-4 1-424,5 13 0,-6-4-52,0 10 0,0 2 69,0 8 1,0 5-22,0 4 1,0 4 121,0 5 1,0 4-68,0 5 0,0 3-7,0 2 1,5-4-94,0-1 1,0 1 23,-5-5 1,0-8 57,0-2-272,0-9 222,6 2-172,-4-13 1,9-3-4,-7-10 0,6-5 114,-5-9 1,6-3-184,-2-6 0,4-2-19,1-3 1,0-4-133,0-5 1,1-3 91,-1-2 1,-2 4-89,-2 1 1,1 1 131,-6 7 1,4 1 198,-4 5 1,1 7 271,-1 7-256,-3 0 1,4 14 434,-6 0 0,0 13-96,0 10 1,0 6 130,0 4 1,0-2-211,0 7 1,0 0 19,0 5 0,0 0-210,0-1 1,0-1-202,0-3 0,2 2-106,2-7 1,-2 0 98,3-5 0,-4-1-631,-1-3 1,5 1 746,0-6 0,-1 0 0,-4-5 0</inkml:trace>
  <inkml:trace contextRef="#ctx0" brushRef="#br0">28521 7748 8186,'14'0'0,"1"-2"-412,-1-2 1,2 2 185,3-3 0,-2 2 304,7-2 1,-5 4-227,4-4 0,-5 4 148,1 1 0,-4-7 0,0-1 0</inkml:trace>
  <inkml:trace contextRef="#ctx0" brushRef="#br0">28806 7307 8186,'14'13'0,"0"-2"-377,0 13 0,-4-5 346,-1 4 1,1-1 585,4 2 1,0 1-280,0-6 1,1 5-125,-1-5 0,-5 0 63,1-5 0,-6 0 232,6 1-402,-7-1 241,3 0-236,-6 0 343,0-6-70,0-2-72,0-6-99,0 0 0,7-1 36,2-4 0,5 2 14,5-7 1,4 6-259,5-6 0,0 2 121,1-1 1,4-2-603,0 6 0,7-4 272,-2 4 0,-8 0-756,-2 5 1021,-9 0 0,2 0 0,-7 0 0</inkml:trace>
  <inkml:trace contextRef="#ctx0" brushRef="#br0">28607 7321 7451,'0'-7'314,"0"0"1,6 6-238,3-4 1,10-1-10,5-4-20,9-3 0,8 6 16,7-8 0,5 1-1,-1 0 0,-3 6 10,-1 3 1,-10-1 4,-5 1 1,-9 7-134,-5 7 1,-5 4 107,-5 1 1,-2 7-97,-7 2 0,-7 6 127,-2 4 1,-5 3-6,-5 7 1,-2 0-1,-3-1 1,-1-1 0,6-3 1,-5-3 165,6-7 1,3-1-43,6-3 1,6-3 36,-2-7 1,10 0-105,4 0 1,10-6-18,5-3 0,6-4-267,8-1 0,-4 0-394,14 0 0,-1-11 541,10-3 0,6-10 0,2 2 0</inkml:trace>
  <inkml:trace contextRef="#ctx0" brushRef="#br0">23147 12454 8124,'-8'-8'-577,"2"0"232,6 3 991,0 3-253,0-4-173,0 6 0,0-1 48,0-4 135,0 3-203,6-4 1,0 14 15,4 6 1,-2 7 9,-4 7 0,-2 8-211,3 7-79,-10 0 210,-3 18 1,-1-13-236,-1 9 0,2-4-7,-1 4 0,-2-11 124,6-3 0,-1-10-60,1 0 0,3-5-131,-2-4 0,2-3-121,2-7-135,0-6-57,0-2 424,0-25 0,2 0-330,2-19 0,0-6 21,5-8 0,5-10 16,5-4 1,2-4-223,-2-1 1,3 0 352,6 0 0,-1 6 263,-3 4 1,3 9-15,-4 4 1,-2 10 302,-2 5 460,-3 3-129,-2 8-379,-6 8 18,4 7 1,-10 15 493,3 7 1,-4 5-422,-1 9 1,0-1 60,0 0 0,0 7-84,0 3 0,0 3-111,0 2 0,2 1-106,3 3 0,-4 1-136,4 9 1,1-7-232,-1 12-757,0-13 547,-5 12 0,4-12-463,1 3 1,6-7 52,-1-7 846,-4-7 0,5 4 0,-6-7 0,0 1 0</inkml:trace>
  <inkml:trace contextRef="#ctx0" brushRef="#br0">23588 12994 8028,'14'0'0,"0"0"0,0 0 0,1 0 0,5 0 0,-4 0 0,3 0 0,3-7 112,2-2 1,-2 1-113,1-1 0,7-1 0,7-4 0</inkml:trace>
  <inkml:trace contextRef="#ctx0" brushRef="#br0">24327 12340 8015,'-2'-13'0,"-2"4"0,-4 2 0,-2 3 209,1-1 0,-1 0-3,-4 5 1,0 0 129,0 0 0,-5 7-72,0 2 0,-6 4 35,1 1 1,2 2-61,-2 3 1,2 3 0,-2 6 1,-1 2 55,6 3 0,5 1-29,4 8 1,7-1 271,-2 11-311,10-6-29,3 9 1,13-15-34,2 3 62,4-10-209,2-5 0,4-9-120,0-9 0,6-4-6,-1-6 0,3-6-140,2-4 0,6-9-199,3-5 1,-3-4-609,-2-5 1,-4 3 1053,-5-3 0,3-4 0,-5 1 0</inkml:trace>
  <inkml:trace contextRef="#ctx0" brushRef="#br0">25038 12155 7992,'0'-9'-144,"0"-1"144,-6 7 256,-2-3 1,-7 14-84,1 6 1,-5 11-53,0 8 0,-4 2-86,4-2 0,0-3-128,4 3 0,1-3 90,0-1 1,1-6-159,4 1 0,-2-7-324,6 2 1,-4-3 229,4-2 1,0-4-643,5-1 897,0-5 0,0 0 0,0-8 0,7-4-9,2-7 1,4 6 26,1-1 1,6 1 40,4-5 0,5 0 180,4-1 1,0-2 116,10 3 0,-7-4-154,11 9 0,-10-4-300,5-1 0,-15 6-73,-3 3 171,-7 4 0,-3 1 0,1 0 0</inkml:trace>
  <inkml:trace contextRef="#ctx0" brushRef="#br0">25024 12397 7992,'14'1'0,"0"4"0,-4 5 402,-1 8 1,-1 0-109,1 6 1,-1 1 67,-3 8 1,-3 2-115,2 3 0,-2 1-177,-2-6 0,-2 5 37,-2-5 0,2-1-152,-3-8 0,4 1-129,1-6 1,1-2-408,4-7 0,-2-4 580,7-6 0,-1-6 0,5-2 0</inkml:trace>
  <inkml:trace contextRef="#ctx0" brushRef="#br0">25336 12183 7992,'15'-7'411,"-1"-4"-529,0 6 1,5-2-431,0 3 0,2 2 433,-2-3 1,-2-1 350,7 1 1,-7-1-567,2 1 1,-3 4-273,-2-4 602,-6 3 0,-2 6 0,-6 5 0,-6 1 0,-2 16 0,-6-4 0</inkml:trace>
  <inkml:trace contextRef="#ctx0" brushRef="#br0">25422 12368 7992,'-7'15'732,"6"-1"-475,-5-6 1,13-2-50,8-6 1,0-5-225,9 0 0,-2-6-112,2 2 1,3-8-290,-3-2 0,1 4 73,-2 6 1,-2 1-585,-7-1 928,-6-4 0,5 11 0,-5-4 0</inkml:trace>
  <inkml:trace contextRef="#ctx0" brushRef="#br0">25408 12098 8019,'0'29'-34,"0"-1"0,0 7-66,0 3 0,0 4 353,0 6 1,4 1 391,1 3 0,0 2-485,-5-7 0,0 5-135,0-5 0,1 6-233,4-6 0,-3 4-20,2-9 1,0-2-238,0-12 1,-2-6-230,3-3-134,3-9 828,-7-4 0,12-19 0,-5-2 0</inkml:trace>
  <inkml:trace contextRef="#ctx0" brushRef="#br0">25607 12226 8019,'14'-8'0,"-3"2"19,3 6 0,-8 0-48,9 0 1,-6 6 338,1 4 1,-4 4-169,-6 5 1,0-2-324,0 7 0,-6-2 181,-4 2 1,-7 3-15,-2-4 0,0 3-51,5-3 0,-1-2 77,1-7 0,6-5-497,4 1 294,2-7 0,2 2-46,0-10 129,6 4 113,2-12 0,6 5 89,1-6 0,-1 0-113,0-1 1,2 6 126,3-1 1,-3 7 481,3-1-349,-4 2 0,-2 8 127,-4 4 0,-2 7-11,-7 2 1,0 6 17,0-1 1,-2 0-260,-3 4 0,2-3-114,-6 9 1,4-4 129,-4-2 1,5 0-168,0 1 0,2-7-203,2-3-747,0-3 247,0-8 1,0-4 315,0-8 0,0-6-253,0-9 0,5 2 675,0-7 0,6 0 0,-3-4 0</inkml:trace>
  <inkml:trace contextRef="#ctx0" brushRef="#br0">25919 11913 8019,'0'-8'-30,"0"2"198,0 25 0,0 5 22,0 18 0,-6 7 286,-3 4 1,-2 3 52,1 6 0,-1-4-147,6 4 0,-4 1-556,4-1 0,0-2 308,5-8 1,0-5-235,0-9 0,0-3-234,0-7 1,5-10-338,0-4 1,6-9 202,-2 0 0,-1-10-771,2-5 1239,-1-2 0,-1-9 0,-2-1 0</inkml:trace>
  <inkml:trace contextRef="#ctx0" brushRef="#br0">25948 12482 8019,'6'-8'136,"2"0"365,6 3 1,0 2-85,1-6 0,4-1-449,0-4 1,4-2-107,-4-3 0,0-1-143,-5-4 0,5-1 83,0 6 0,-4-2-427,-6 2 129,-6 4 65,4-6 1,-9 8 120,-3 4 1,-3 3 309,-6 6 0,-5 0 0,0 0 0,5 0-49,4 0 1,6 0-24,-6 0 0,7 6 264,-2 3 0,4 6 258,1 4 1,0-2-46,0 7 1,-2 1 139,-3 8 0,4-1-185,-4 6 0,4-7-96,1 2 0,0-3-228,0-1 1,0-1-85,0 1 1,1-6-371,4 1 0,-2-6 113,7 0 0,-6-8-756,6-5 871,-1-4 0,10-1 101,0 0 0,2-6 85,-2-4 0,-2-4-92,7-5 1,-1 3 375,6-2 1,1-3-146,3 2 1,-3-6 90,3 1 0,-4-1-64,-6 1 1,3-3-109,-7 4 0,-2-3-51,-8 3 1,-2 2-169,-7 7 1,0 0 87,0-1 0,-7 3 60,-2 2 1,-10 4-79,-5 6 1,-1 0 164,1 0 0,-1 6 170,6 4 1,0 4-42,5 5 0,0-2 179,-1 7 0,6 0-89,0 4 0,5 1 82,0-1 0,2 0-204,2 1 0,0-5 54,0-1 0,6-7-515,4-2 1,2-1-57,3-8 1,-1-1-300,0-4 0,0 0 230,1 0 0,-1-6-239,0-3 0,-1-4 254,-4-1 0,2 0 404,-6-1 0,6 1 0,-9-6 0,4-3 0</inkml:trace>
  <inkml:trace contextRef="#ctx0" brushRef="#br0">26559 12198 7659,'8'20'-115,"0"1"707,-3 2 1,-4 4-100,4-3 1,1 3-86,-1 1 1,1 1-153,-1-1 0,-3 1-11,2-1 1,-2 0-8,-2 1 0,0-1 14,0 1 1,0-1-237,0 1 0,0-7 166,0-3-528,0-10 147,0-3 46,0-18 1,2-4 79,2-12 1,3-6-52,2 1 0,4-6-15,-4 1 0,4-2-120,1 2 1,2-1-18,3 6 0,-3 0 140,3 4 0,1 1-107,-1-1 0,6 7-30,-1 3 1,1 8-85,-1 2 0,1 6 32,-6-2 0,2 5 325,-2 5 0,-3 9 0,4 8 0</inkml:trace>
  <inkml:trace contextRef="#ctx0" brushRef="#br0">26858 13648 8382,'-14'0'127,"6"0"1,4 0 78,14 0 0,3 6-153,15 4 0,2-3-206,8 3 0,3-7 114,-3 2 0,-2-4-346,2-1 1,-6 0 33,1 0 1,-8 0 350,-1 0 0,-7 0 0,4 0 0</inkml:trace>
  <inkml:trace contextRef="#ctx0" brushRef="#br0">27270 13676 8329,'14'0'-453,"1"0"1,-1 5 336,0 0 0,0 1 46,0-1 1,-1-2 207,-4 6 1,3-4-80,-8 5 0,1-6 95,-5 6 1,-2-5-94,-2 4 1,-4 0-35,-6 6 0,-7 4-38,-3 0 1,-1 6-7,1-1 1,-1 1-280,6-1 1,2-4-93,7-6 388,4-6 0,12 5 0,2-5 0</inkml:trace>
  <inkml:trace contextRef="#ctx0" brushRef="#br0">27711 13548 8110,'0'14'0,"0"7"0,0 3 0,0 9 133,0 5 1,0 0 325,0 4 0,0-2-477,0 7 1,0 2 100,0-1 0,0-3-20,0-7 0,0 0 172,0-9-196,0 2-47,0-15-32,0-2 0,-2-7-95,-2-7 0,2-8 115,-3-7 1,4-5-209,1-9 0,0-5 71,0-4 0,1-8-30,4-1 1,-2-9-75,7-1 1,4-4-273,5-5 0,0 2 356,-5 7 0,0 2 69,0 3 0,1 14 196,-1 10 1,0 13 459,0 1 1,-1 13-99,-4 5 0,-1 17-179,-3 17 1,-3 8 409,2 1 0,-2 7-261,-2-2 1,-5-2 13,0 3 0,1-6-327,4 5 0,0-5-257,0 6 0,0-8-150,0 3 0,1-4-377,4-1 0,-2-7 0,7-3 0,-7-4 677,2-6 0,-4-5 0,-1-4 0,0 3 0</inkml:trace>
  <inkml:trace contextRef="#ctx0" brushRef="#br0">27995 14160 8110,'8'-7'0,"5"4"10,-4-6 1,4 4 207,1-5 1,2 4-138,3-8 1,3 3-259,6-8 1,1 3 85,-1 2 1,1-2 90,-1-3 0,-6 3 0,-1-4 0</inkml:trace>
  <inkml:trace contextRef="#ctx0" brushRef="#br0">28464 13534 8110,'-1'-8'0,"-4"3"0,-3 4 336,-6 1 0,0 1-46,-1 4 1,0 8-14,-4 6 0,3 8-25,-3 1 1,-2 5 77,2 5 0,2 2-67,8-7 0,-2 5 0,6-5 0,2 5-88,7-5 0,11-1-111,8-9 1,9-2-696,1-7 0,11-6 371,-1-3 1,9-12-1592,0-7 1658,4-6 1,7-9-1,1 1 1</inkml:trace>
  <inkml:trace contextRef="#ctx0" brushRef="#br0">29175 13179 8318,'-6'14'437,"0"2"-148,-4 3 0,-4 4 32,0 10 0,-2-1-133,-8 6 0,1 0-129,-6 5 1,1-6-165,-1 1 1,1-6 99,-1 1 1,1-4-124,-1-6 1,7-2-460,3-7-694,4-6 861,7-2 1,5-17-160,12-3 0,2-8 579,13 3 0,-2-2 0,2 2 0,2 4-134,-2-4 1,3 3 133,1 2 0,1-1-63,-1 1 0,-6 0 94,-3 0 1,-3 4 41,-2 1-81,1 6-78,-8-4 80,0 7 1,-9 7-11,-3 2 1,-1-1 149,-3 1 1,-4 1-41,4 4 1,1-4 109,-2-1 0,7 1 62,-2 4 1,-1 2 341,1 3 0,1 3-85,4 6 0,0 2 292,0 3 1,4-1-355,1 6 1,1 0-151,-1 4 0,-3 1-228,2 0 1,-2-5 100,-2-1 0,5 0-676,-1 1 1,3-5-42,-3-9 1,-2-4-381,3-6 0,-2-6 913,2-3 0,3-3 0,6-2 0</inkml:trace>
  <inkml:trace contextRef="#ctx0" brushRef="#br0">29474 13335 8286,'35'-14'0,"-5"0"-44,3-1 0,2 6 216,-2-1 0,-5 7-1076,-4-2 124,-7-2 780,4 5 0,-13 2 0,-2 8 0</inkml:trace>
  <inkml:trace contextRef="#ctx0" brushRef="#br0">29531 13534 8229,'-15'22'6,"8"-1"1,2-9 181,10-2 0,4-4 41,10-6 0,-2-6 16,7-4 0,0-2-371,4-3 0,1 0-35,-1-4 0,-1 3-22,-3-3 1,-4 3-39,-6 2 1,-6 4-755,-3 1 975,-3 6 0,-9-3 0,-1 6 0</inkml:trace>
  <inkml:trace contextRef="#ctx0" brushRef="#br0">29545 13449 8197,'8'6'0,"4"8"0,-2 10 0,-4 9 473,-1 5 1,-3 5-59,-2 4 0,-7 2-342,-2 3 1,-9 2-30,-1-7 1,2 5-179,8-4 1,-2-6 102,6-4 0,0-6-153,5 1 0,5-9-576,0-5 1,6-5 759,-2-5 0,10-9 0,3-7 0</inkml:trace>
  <inkml:trace contextRef="#ctx0" brushRef="#br0">29687 13861 8150,'14'6'-263,"1"1"450,-1 2 1,0-3-174,0-6 1,2-1-8,3-4 1,-2-3-22,7-6 1,0-5-19,4 0 1,1-6 150,-1 1 0,-11 4-83,-2 1 0,-6 3-277,1 2 0,-4 4 95,-6 1 1,-6 4-59,-4-5 1,-9 7-2,-5-1 1,2 2 48,-1 2 0,5 6 131,-1 4 1,-1 2 195,1 3 0,5-1-17,4 0 1,5 5 303,-4 0 0,6 6 264,-2-1 1,3 3-291,2 1 0,0 1 19,0-1 0,0-4-182,0-1 1,2-5-266,3 1 1,7-8-32,7-2 1,2-5-477,-2 0 1,8-7-348,6-2 0,0-10 412,-5 0 0,1-2-956,-1 3 1394,1 0 0,-7-7 0,-2-1 0</inkml:trace>
  <inkml:trace contextRef="#ctx0" brushRef="#br0">30213 13676 7872,'-1'-12'-394,"-4"2"980,3 4 0,-9 7-184,6 4 0,-6 5-20,2 9 1,-5 3-203,-5 6 1,3 0 8,-3 1 1,3-1-136,2 1 0,1-1-4,4 1 0,3-7-412,6-3 95,0-3-53,0-2 1,6-6 98,3-4 1,4-8 25,1-6 1,0-7-134,1-2 0,-1-2 37,0 2 0,0 4 141,0-4 0,-4 4 127,-1 6 1,-4-2 182,5 6 1,-6 0-117,6 5 0,-5 0 110,4 0 1,-4 0-51,4 0 1,-6 2-79,2 3 1,-2-2-238,2 6 199,-3-6 0,6 9-946,-4-8 958,-2 7 0,4-3 0,-6 6 0</inkml:trace>
  <inkml:trace contextRef="#ctx0" brushRef="#br0">30298 13747 8150,'7'-14'-41,"1"0"0,6 1 20,0 4 0,-3-2-134,3 6 1,-6-6 68,11 1 0,-11-1-305,6 2 1,-3-4-209,4 4 599,-7-4 0,4-1 0,-10 0 0,4-1 0</inkml:trace>
  <inkml:trace contextRef="#ctx0" brushRef="#br0">30412 13520 7988,'0'14'-404,"0"2"552,0 3 1,-1 3 382,-4 6 1,-1 6-482,-4-1 0,-3 0 16,4-5 1,3-1-88,1-3 1,-1 1 100,1-6-339,0 6 282,5-9-154,0-2 0,2-7 93,2-7 0,0-7-161,5-2 1,-4-5 17,4-5 0,-4 3 138,4-3 1,-5 3-262,0 2 223,4 0 0,-5-4-59,7 4 1,-5-3 17,4 7 1,-4-2-17,4-3 1,-5 1 49,0 0 0,3 5 2,-3-1 1,6 5 163,-5-4-114,-1 6 0,-2-4 550,3 7-352,-4 0 0,5 7 60,-6 2 1,0 4 112,0 1 1,-4 5 73,-1 0 0,0 1-92,5-1 0,0-3-69,0 3 1,0-3-35,0-2 0,0 0-14,0 1 1,0-1-100,0 0 1,2-5 18,3 1 0,-2-7-181,6 2 0,-4-4 108,4-1 0,3-1-105,6-4 0,-2-8-64,3-5 0,2-6-180,-2 5 1,6-6-82,-1 1 0,-4-1 154,-1 1 1,-3-1-24,-2 6 0,-1 0-163,-4 5 108,4-1 7,-11 7 181,4 2 1,-12 14 119,-4 6 0,-1 2 200,2 8 1,-4-1 57,3 6 1,3-1-111,-3 1 0,7-6-196,-2 1 1,4-7-119,1 2 1,6-8-319,3-1 0,9-7 165,1 2 0,6-10-310,-1-4 628,9-4 0,-3-8 0,5-1 0</inkml:trace>
  <inkml:trace contextRef="#ctx0" brushRef="#br0">30853 13506 8150,'0'14'525,"0"2"-328,0 3 1,0 3 28,0 6 0,0 1 103,0-1 1,-2-1-174,-2-3 0,-3 2-140,-2-2 0,1-3 58,3-2 0,2-5-235,-6-5 277,5 4-209,-2-12 0,6 4-327,0-10 0,2-2 207,2-8 0,4-4-209,7 0 1,-1-1 237,0 1 0,0 5 124,0 0 0,1-1 11,-1 6 1,0 3 147,0 1 1,0 3-118,1 2 0,-6 0 48,1 0 225,-1 0-102,5 0-159,1 0-65,-1 0 1,-5-5-145,1 1 0,-7-7 62,2 1 1,-2 2-114,2-1 1,-4-1 94,4-4 1,-4 0-4,-1 0 0,0-1-131,0 1 104,0 0 367,-6 0-78,-2 6 0,-6 2 195,0 6 1,4 7-88,1 8 1,-1 1 68,-4 7 1,5 1 86,-1 4 1,2 1 207,-1-1 1,2-1-182,7-3 0,0 1-72,0-6 1,7-2-574,2-7 0,5 1-40,5-6 1,5-2-234,9-8 0,7-3 311,12-6 228,-6 0 0,15-7 0,-10-1 0</inkml:trace>
  <inkml:trace contextRef="#ctx0" brushRef="#br0">31450 13562 7895,'10'-6'-90,"-1"6"0,-6 6 134,2 9 0,-3 5 444,-2 4-260,0 3 0,0 1-131,0 1 0,-5-6-195,0 1 0,-6-7 20,2 2 0,1-3 94,-2-2 1,5-4-174,-4-1 200,6-6 1,-8 2-352,6-10 0,0-4-12,5-10 0,5 2-93,0-7 1,6 0 146,-2-4 1,4-2 265,1-3 0,0 3 54,1-4 1,-1 11-134,0 4 1,-5 3 229,1 2 1,-1 6 30,6 3 311,-1 4 1,-2 7-92,-2 3 1,-4 9 47,-6 1 1,5 4-199,0-4 0,-1 5-118,-4-5 1,-1 5-60,-4-5 1,4 0-379,-4-5-14,3-6 156,2-2-159,0-6 1,0-6 19,0-4 1,0-4-91,0-5 0,2 3 149,3-3 0,-2-1 99,6 1 1,-4 0 136,4 5-185,-5-1 518,8 8 1,-5 2-162,2 10 0,-3 4 176,-6 10 1,5 3-142,0 7 1,0-7-145,-5-3 1,1 1-145,4-1 0,-2 0-266,7-5 1,-1-1 16,5-4 1,0-2-85,1-7 419,-1 0 0,6-7 0,3-1 0</inkml:trace>
  <inkml:trace contextRef="#ctx0" brushRef="#br0">31976 13477 7975,'-1'-8'-569,"-4"4"0,3 0 328,-2 0 257,-4 2 0,4 2 104,-5 10 0,6 8 197,-2 6 1,-1-2-67,1 2 0,-4 0-132,4 4 1,0-4 85,5 0 1,0-7-181,0 2 0,0-3-138,0-2 0,6-5 108,4 1 0,2-7-92,3 2 0,-1-8-110,0-2 1,0-8 39,1-1 0,-1-2-58,0-8 0,-1 7 44,-4-2 0,4-1 249,-4 1-107,-2 0 0,0 6 212,-2 4-31,-3 2 127,4 7 0,-6 7-37,0 2 1,0-1-106,0 1 0,0 1-563,0 4 250,0 0-801,0 1 520,6-8 467,-4 0 0,11-14 0,-5 0 0</inkml:trace>
  <inkml:trace contextRef="#ctx0" brushRef="#br0">32189 13392 7975,'0'16'347,"0"3"1,0 3-119,0 6 0,0 1-15,0-1 1,-4 5-92,-1 0 0,0 7 77,5-2 0,-5 3 44,1 1 1,-3 7 32,3 4 1,2 7 78,-3 1 1,4 1-336,1-5 0,0-2-73,0-3 1,0 0-371,0-9 1,0 1 271,0-11 1,0 4-367,0-9 1,1-3-50,4-10-254,-3-1 358,4-6 1,-6-10-14,0-12 0,0-7 127,0-7 1,0-2 346,0-3 0,0 3 0,-6-11 0,-2 4 0</inkml:trace>
  <inkml:trace contextRef="#ctx0" brushRef="#br0">32147 13534 7975,'14'-13'100,"0"4"1,2 1 253,3 3 1,3 4-461,6-4 0,7 3 70,3 2 0,8 0-62,1 0 0,1 2 60,-6 3 0,-5-2 45,-4 6 0,-5-4 91,-4 5 0,-10 1 11,-9 8 0,-5-2-166,-5 7 1,-11-1 59,-12 6 0,-13 4-158,-11 0 0,-5 0-193,-5-4 1,10-1 35,0 1 0,8-7 8,6-3 0,5-5 304,9-5 0,0 1 0,10-1 0,3 7 0</inkml:trace>
  <inkml:trace contextRef="#ctx0" brushRef="#br0">32772 13818 8384,'8'7'489,"-3"-4"-440,-10 6 0,2-1-366,-6 2 0,4 2 317,-5-2 0,1 9 0,-5 3 0</inkml:trace>
  <inkml:trace contextRef="#ctx0" brushRef="#br0">30825 5857 8076,'-7'-8'-363,"6"2"0,-6 12 476,7 4 1,0 7 4,0 2 1,0 8 99,0 1 1,2 7 1,3 8 0,-2 1 33,6 3 1,-1 4 228,2 6-396,-4 6 0,-1-5 103,-1 4 1,1 1 41,-5-1 1,0 4-271,0-4 0,-1 10 92,-4 0 0,3 0-77,-2-5 0,-3-4 25,2-6 1,-4-7-200,4-3 1,-1-4-79,1-5 0,4-5-443,-4-9-34,3-4 206,2-5 1,0-14-196,0-5 742,0-14 0,7-10 0,1-9 0</inkml:trace>
  <inkml:trace contextRef="#ctx0" brushRef="#br0">31095 5928 8189,'14'-14'0,"6"5"-681,4-1 1,5 7 297,4-2 0,3-1 588,7 1 0,-1 0-48,1 5 1,1-4 30,4-1 0,-9-1-124,4 1 0,-2 3 83,6-2 0,-3 2-101,4 2 1,-4 0 9,-1 0 1,-2 2 190,-3 2 0,-4 4-17,-5 6 0,-7 1 1,-3-1 1,-8 5-71,-1 0 0,-3 1-13,3-1 1,-2-1-19,-3 5 1,-4 1 0,4 4 0,-4 7 48,-1 3 0,0 5-18,0 4 0,0 2 57,0 3 0,0 3-66,0-2 0,0-3 14,0 2 1,5-4-159,0 4 1,4 0-208,-4 5 1,0-2 131,-5-3 1,0 2-125,0-7 0,-6 1-69,-4-6 0,-9-1-330,-5-3 0,-2 0-158,-3-9 0,-4 2 247,0-7 0,-7-4 66,2-1 0,-7-4 435,-3-6 0,-6 4 0,4-5 0</inkml:trace>
  <inkml:trace contextRef="#ctx0" brushRef="#br0">30796 7307 8128,'0'-14'418,"8"1"149,6 4 0,8 1-272,11 3 0,5 4-294,10-4 0,5-3-86,14-1 0,10-9-103,-32 9 1,0-1-1,0-2 1,-1-1 169,-4 1 0,0 0 0,2 1 0,-2 0 45,36-13 1,0 7-4,-5-2 0,-6 10-143,-3 4 0,-17-1-489,-7 1 0,-12 0 608,-7 5 0,-7 5 0,2 0 0,4-1 0</inkml:trace>
  <inkml:trace contextRef="#ctx0" brushRef="#br0">31052 5544 7445,'-6'-7'-227,"4"0"0,-4 9 227,6 3 0,-2 4 0,-3 10 0,4 3 36,-4 6 0,4 6 6,1-1 1,0 6 11,0-1 1,4-1 94,1 0 1,5-5-367,-6 1 107,7-3 1,-8-8-36,7-3 0,-5-4 145,4-6 0,1-3 0,4-6 0</inkml:trace>
  <inkml:trace contextRef="#ctx0" brushRef="#br0">31265 5587 8202,'29'0'-205,"-1"0"0,7-2-256,3-2 1,3-4 329,2-6 1,1-5 162,3 0 0,-1 0-4,6 5 0,5-5-227,5 0 0,-1 0 408,-4 4 1,0 6-113,0 0 1,-8 1 295,-7-2 1,-2 4-43,-12 6 1,2 0 12,-11 0 1,-4 11-197,-6 3 1,-6 10-6,2-1 0,-4 11-52,-1 4 1,-4 9-6,-1 5 0,-6-3-191,1-2 0,3-2 202,-3-3 1,7-1-97,-2-3 0,4-1 126,1-4 0,0-3-9,0 3 0,0-1-26,0 1 1,4 5 35,1 9 1,6-1-78,-1 6 1,1-1 15,-2 1 0,4 3-199,-4-3 0,-1-3 53,2-2 0,-2 2-335,1-1 0,-3 4 4,-6-5 0,-1 1-149,-4-6 1,-3-1 204,-6-3 0,-5-5-72,0-9 0,0-5 104,5-9 1,0-4-367,-1-6 668,1 0 0,0-6 0,0-2 0,0-7 0</inkml:trace>
  <inkml:trace contextRef="#ctx0" brushRef="#br0">32019 6923 7691,'6'8'-257,"-3"-1"845,7-7 1,-1 0-129,5 0 0,2-2-53,3-3 0,-1 2-192,5-6 1,1-6-76,4-4 0,6-1-179,-1 1 1,5 5 99,-5 0 0,0 1-61,-5 8 0,-5 0 0,-3 5 0</inkml:trace>
  <inkml:trace contextRef="#ctx0" brushRef="#br0">18327 9326 8328,'0'-10'-1299,"0"1"999,0 6 1212,0-3-536,0 6 1,0 6-127,0 3 1,0 10-50,0 5 0,5 9 270,0 5-320,-1 9 0,-4 9 100,0 5-1,-1 4-253,-4 1 0,2-1 113,-7 6-1016,7-6 1090,-3-8 1,6-2-428,0-3 163,0-9 0,0-5-907,0-10 645,0 4 51,0-16 1,1-2 15,4-9 1,-2-12-107,7-7 1,-5-6 380,4-9 0,1-12 0,4-3 0</inkml:trace>
  <inkml:trace contextRef="#ctx0" brushRef="#br0">18611 9298 8328,'29'-15'-219,"-1"1"1,6-2-307,-1-3 0,8 4 580,1-4 0,11 3-61,13 2 1,0-2-302,10-3 1,-6 8 305,-9-3 1,-4 4 1,-10 1 1,-7 1 155,3 3 1,-15 3-69,0-2 0,-9 8 140,0 6 0,-3 3-111,-2 1 0,-1 6 63,-3 4-136,-4 3 0,-5 1 240,4 1 1,-3 4-232,2 0 0,-2 7 121,-2-3 0,2 4-14,2 2 0,0 6 165,5 3-868,-6 10 612,3 9 0,-6 8-1,0-37 0,0 1-14,1 0 0,-2-1 0,0 39-139,-1-40 1,-1-1-1,0 34-59,-6 2 103,5-4 1,-2-13-173,6-7 1,0-8-100,0-6 0,-2-8-800,-2-6 1111,-4-13 0,0 14 0,2-9 0</inkml:trace>
  <inkml:trace contextRef="#ctx0" brushRef="#br0">18569 10691 8046,'1'-14'153,"4"-1"0,8 6 295,6-1 0,11 6-272,-2-6 0,10 7-169,0-2 1,5-1 54,4 1 0,5-6-185,10 2 1,3-4-1304,6-1 1311,-7-7 0,-2 4 42,-10-7-422,-9 7 408,-8-4 0,-7 1 1,0-2-1</inkml:trace>
  <inkml:trace contextRef="#ctx0" brushRef="#br0">18299 9440 8330,'0'-29'0,"0"1"0,0 6-3,0 3 66,6-3 0,3 4 497,10-5-301,-3 5-64,17-9 0,-7 10-168,12-7 43,0 1-93,10-12 1,-2 3-133,6-6 1,-6-1-82,2-9 1,-3 3 146,3-7 0,-2 4 94,6-4 1,0 5-135,5-6 1,-4 9 59,-5 2-754,-1 5 874,-17 9 0,-1 1 3,-10 3 0,-4 5 159,0 10 21,-7-4 17,-2 12 491,-6-12-553,0 11 854,0-4-1075,0 6 178,0 0-379,6 0 234,2 0 1,6 0-82,1 0 1,-1-1 5,0-4 56,0 3 1,-4-4-15,-1 6 0,1-5 20,4 0 0,0 1-7,0 4 0,7 0 270,3 0-239,2 0 33,9 0 1,1 0 58,7 0-83,0 0 1,4 1-5,1 4 0,4-2 15,-5 7 0,5-7-82,-4 2-46,5-4 0,-1-1 61,10 0 1,-3-6-14,2-4 0,-9 2-255,-4-1 272,-4-1-21,-8 3 0,-7-6-24,-10 3 1,-4 4 20,0 1 1,-7 2-55,-4-1 79,-2 2 0,-4-4 5,-2 6 1,-4 0 283,-7 0-276,1 0 0,0 4 63,0 1 0,0 1 149,-1-1 0,6-2-134,-1 7 0,6-5 14,-6 4 1,5 0-60,-4 6 0,-1 0 19,-4 4 1,-6 4-11,-4 5 1,-4 4-26,-6 5 1,3 1-23,-7 10 29,0 2 1,0-5-158,0 2-925,0 3 1026,2-5 0,-5 4-219,3-7 260,3-5-62,0-3 0,9-11-118,2-5 0,3-3-76,7-6-273,6-2 284,2-7 253,12-7 0,8-7 0,9-8 0</inkml:trace>
  <inkml:trace contextRef="#ctx0" brushRef="#br0">20517 8430 7905,'-15'7'-637,"6"-6"510,-1 4 127,7 3 0,-3 0 0,4 1 646,-2 1 0,2 6 42,-3 7-453,4 4 1,1 8-81,0 3 0,-5 4 285,0 6-285,1 2 1,-1 12 155,0 0-1517,-6 12 1406,9-2-133,-4-26 0,0 0 0,2-3 0,1-1 46,-1 1 0,-1 0 0,1-1 0,2-1-265,2 35 0,0-2-38,0-7 1,0-6 40,0-9 1,4-4-197,1-10 1,0-3 74,-5-7 0,0-4-219,0-1 1,0-5-703,0 1 2044,-6 3-1233,-9-6 1,-2 9-38,-7-6 417,1 6 0,-12-9 0,-1 11 0,-7-5 0</inkml:trace>
  <inkml:trace contextRef="#ctx0" brushRef="#br0">19735 10463 8135,'-22'7'529,"1"-6"0,13 4-299,3-10 0,4-3-111,1-6 0,6-2 73,4-3 0,5 2-67,9-7 0,0 1 115,9-6 0,3-1 2,2-3 0,3 1 29,2-6 1,1 1-73,4-6 1,2 0-245,7 1 0,-2 5 192,-3 4 1,-9 8-112,-10 1-89,-3 7 1,-8-2-723,-3 9-149,-9 4 446,-4 12-52,-12 2 0,-7 6-492,-6 1 1,-4 4 1021,4 0 0,-13 6 0,2-3 0</inkml:trace>
  <inkml:trace contextRef="#ctx0" brushRef="#br0">19436 10833 8180,'-14'0'-489,"0"6"0,-1 4 914,1 9-104,6-4-23,-4 12 0,2 2-38,-9 9 1,3 7-97,-3 3 0,-1 6-6,1-2 0,-5 3-95,5 2 0,-4-7 115,4-2 1,6-6-159,8-4-111,4-3 215,1-13 0,1-3-84,4-9-99,3-4 38,12-12 1,-2-5-185,6-13 0,-2-1 56,1-13 0,-1 6-181,-3-1 0,-3 3 220,3 1 1,-8 3-397,-1 2 49,-7 3 330,10 7 38,-12 6 1,4 2-267,-10 6 145,4 0 0,-12 2-373,3 2 583,-2 4 0,4 0 0,-11 5 0,3-5 0</inkml:trace>
  <inkml:trace contextRef="#ctx0" brushRef="#br0">19379 11103 8180,'14'-8'-162,"1"2"-23,-1 6 1,0 0 418,0 0 0,1 0 427,-1 0 0,5 6-359,0 4-68,0 2-284,1-4 0,-2 5-259,5-4 0,-1-2-29,2-3 1,1 3-327,-6-3 1,0 1 663,-5-5 0,1 0 0,-1 0 0</inkml:trace>
  <inkml:trace contextRef="#ctx0" brushRef="#br0">19720 10719 8180,'10'-9'0,"-1"-1"-129,-5 1 170,8-5-180,-10 6 144,4 1 0,-6 14 86,0 2 0,-1 10-103,-4 5 1,-8 7 119,-6 3 1,-5 7 9,6 1 0,-1 1-32,4 4 0,1-2-6,0-3 0,6-4-301,3 0 135,4-6 0,2-4-669,4-9 532,3-3 0,6-8-17,0-4 1,2-4-167,3-4 406,3-4 0,0-13 0,-1-1 0</inkml:trace>
  <inkml:trace contextRef="#ctx0" brushRef="#br0">19891 10876 8180,'-14'6'-105,"4"2"-52,1 6 0,-1 7 1082,-4 2-363,0 10-277,-7 4 1,10-1-9,-3-3-140,3 4 0,3-7 155,3 3-154,4-3 1,1-3-11,0-4 0,6 3-187,4-7 0,2-2 71,3-8 0,-1 2-476,0-6 31,0 0 288,0-11-17,1-2 0,-6-7-214,1 1 372,-7 0-103,3 0 1,-6 0-15,0-1 1,-2 1-44,-2 0 0,1 4 19,-7 1 1,1 6-46,-6-2 0,1 2-572,0-2 137,0 4 317,0-6-62,6 7 370,1-6 0,7-2 0,0-6 0</inkml:trace>
  <inkml:trace contextRef="#ctx0" brushRef="#br0">19934 10961 8180,'14'0'0,"-5"-5"-205,1 0 103,-1 1 0,1 4 1120,-1 0-578,1 6 1,-1-3-223,1 7 1,-2-6-438,1 6 0,4-7-334,-4 2-630,4 3-38,1-7 1221,0 6 0,-6-1 0,-1 2 0</inkml:trace>
  <inkml:trace contextRef="#ctx0" brushRef="#br0">20047 10733 8180,'0'15'-368,"0"-1"0,0 2 520,0 3 1,0 3 353,0 6 1,-4 1-317,-1-1 1,-1 2-154,1 3 0,2-3-296,-7 3 131,7-3-138,-3-1 0,1-2-623,0-4 609,1 4 280,-3-11 0,6-2 0,-6-7 0</inkml:trace>
  <inkml:trace contextRef="#ctx0" brushRef="#br0">20161 10620 8180,'14'1'-178,"1"4"0,-1 3 396,0 12 1,-6-2 390,-3 5 0,-4-4-380,-1 5 1,-1 0-192,-4 4 0,-3 1 84,-6-1 1,6-6-189,3-3 304,-3-3-254,7-8 0,-4-2-254,10-6 184,3 0 0,6-5 14,0 1 1,5-6-81,0 6 0,5-3 264,-5 2 1,4 4-68,-4-4 1,0 10 466,-5 4-300,1 4 0,-7 3-36,-4 3 0,-4 4 90,-4 11 1,-15 7-249,-10 6 0,-9 7-268,0-2-75,4 3 0,-7 2 0,4 0 0</inkml:trace>
  <inkml:trace contextRef="#ctx0" brushRef="#br0">23531 15055 7996,'0'16'119,"0"3"0,1 5 79,4 9 1,-3 9 77,2 11 1,-2 3-149,-2 6 1,0-7-202,0 7 0,0-7 194,0 7 0,-2-4-177,-2-1 0,2-3 114,-3-7 0,4-1-30,1-13 1,0 0-557,0-4 202,0-7-474,0-2 435,0-12 0,0-9-468,0-13 833,0-13 0,6-10 0,2-5 0</inkml:trace>
  <inkml:trace contextRef="#ctx0" brushRef="#br0">23773 14899 8294,'14'0'0,"-3"-5"0,3 0 0,-1 1-102,10 4 1,1-5 174,4 0 1,7 0-227,3 5 1,-2-4 12,2-1 0,-6 0 37,1 5 1,-3 0 204,-1 0 0,-3 6-13,-2 4 0,-3 3-4,-7 1 0,-1 8-35,-4 6 0,2 7 56,-6 8 0,0 7-37,-5 7 1,0 2-116,0 7 1,-2-11 42,-3 2 0,2-3-144,-6 3 0,5-5 100,0 0 0,1-6-186,-2 1 0,2-7 233,-7-2 0,1-7 0,-6 4 0</inkml:trace>
  <inkml:trace contextRef="#ctx0" brushRef="#br0">23744 15993 8153,'6'8'140,"2"-1"111,7-7 0,7-7-51,6-2 1,4-4-68,10-1 0,-4-6-111,5-4 0,3-3-354,-8-1 0,-2 4 225,-12 0 107,2 0 0,-10-4 0,5 0 0</inkml:trace>
  <inkml:trace contextRef="#ctx0" brushRef="#br0">23588 15027 8220,'-8'-14'46,"1"-5"53,7 0 0,7-2-119,2 2 1,4-3 41,1-6 0,7-1 1,2 1 0,6-7 51,4-3 1,5-5-179,9-4 0,-1 3-108,6-4 0,-1 6 82,1 4 0,-9 3-8,-10 7 1,-3 6-4,-2 3 0,-6 0-113,-3 4 211,-3-2-15,-2 9 68,-6 0 225,-2 2 340,-6 6-105,0 0 0,7 0-339,2 0 1,4 0-40,1 0 1,2-5 31,3 0 0,-2 1-172,7 4 1,4 0 10,6 0 0,5 0 22,-1 0 1,-2 6-10,2 4 0,-6-3-7,1 3 1,-5-1-74,-4 6 1,1-1 107,-6 0 1,-4 0-81,-6 0 1,-4 1 18,4-1 1,-6-5-257,2 1 241,-3-7-58,-2 3 133,0-6 0,-2 0-3,-3 0 0,2 2 7,-6 3 0,-2-2-37,-8 6 0,0 5 154,-10 5 1,3 11-61,-12-1 1,-5 9 17,-4 0 0,-1-2-106,6 2 1,0-5 255,5 5 0,3-6-229,11 1 0,4-10 20,9-4-229,-2-3 1,12-3 86,0-4 0,7-9 119,12-9 0,4-10 0,5-3 0</inkml:trace>
  <inkml:trace contextRef="#ctx0" brushRef="#br0">24853 14501 8220,'-8'19'0,"3"0"0,-2 8-28,-3 1 1,2 2 283,-1 8 1,4 1 190,-5 9 0,7 1-213,-1 3 0,-3 5-40,2 0 0,1 1-259,4 8 1,0-6 112,0 2 0,0-5-819,0-5 0,0-3 533,0-6 0,0-5 238,0-1 0,-7-5 0,0 3 0</inkml:trace>
  <inkml:trace contextRef="#ctx0" brushRef="#br0">24270 15922 8152,'-14'0'0,"6"-1"521,3-4 1,5-4-51,5-10 1,4 1-205,10-5 1,11-7-177,13-8 1,6 1-210,8-1 0,3 7-639,-3-2 0,0 4 514,-15 6 0,1 4 243,-15 9 0,4-3 0,-10 6 0</inkml:trace>
  <inkml:trace contextRef="#ctx0" brushRef="#br0">23573 17060 8103,'-6'-8'-641,"5"1"448,-6 7 1,7 2 450,0 3 0,0 7-121,0 7 0,0 7 146,0-3 1,0 11-14,0 3 1,0 6 93,0 4 0,0 4-143,0 6 0,0 6-77,0 3 0,0-2-101,0-3 0,0-2 144,0-2 0,0-12-138,0-2 0,2-5-176,3 0 0,-4-5-298,4-9 1,-2 1 39,2-6 0,-4-5-893,4-4 828,-3-7 1,-2-3 449,0-10 0,-7-15 0,-1-5 0</inkml:trace>
  <inkml:trace contextRef="#ctx0" brushRef="#br0">23645 17230 8103,'14'-14'0,"2"1"0,3 4 0,3-4 276,6 4 1,4-4-101,6-1 0,1 0-123,13 0 1,-6-1 360,1 1-1247,-9 6 748,-3-4 1,-6 8 41,-1-5 0,-4 6-28,-1-2 0,-5 10 108,1 4 1,-5 9-27,-5 1 0,2 7-78,-6 3 0,0 6 92,-5 7 0,0 1 179,0 0 0,0 6-128,0 3 0,-6 6 100,-4-1 0,2 3-167,-1-8 0,4 2-3,-4-2 1,-1-1-365,-4-4 0,0-3 161,-1 4 1,-4-6-294,0-4 0,-6 2 126,1-7 0,-2-5 364,-3-4 0,-1-8 0,-3-2 0,1-1 0,-5-9 0,6 6 0,3-6 0,1 1 0,8-5 0,2 2 0,7 3 0,-2-4 0,10 7 434,-3-3 236,10-4-292,9 6 0,9-7 167,5 0 0,7 0-216,3 0 1,9-13-122,5-6 0,-8-8-212,-1-6 1,-5 3-400,0-3 0,-5 1 403,-9-1 0,-4 3 0,-6-5 0</inkml:trace>
  <inkml:trace contextRef="#ctx0" brushRef="#br0">23573 17316 8091,'-14'-7'-880,"0"4"784,0-6 1,6-1 247,3-4 0,4 3 22,1-3 1,0 3 18,0-8 0,7-5-134,8-4 0,0-2-175,9-8 0,1-2 53,9-7 0,-3-2 18,7-3 1,2 3 88,7 6 0,2 2-34,3 3 1,-8 10-17,-6 9 0,-12 4-45,-3 6-60,-5 3 0,-9 6 85,1 0-25,-7 0 353,3 0-93,-19 0-48,10 0 1,-9-2-98,12-3 1,6-3-59,3-6 0,4 0-9,1 0 1,2 0 7,3-1 0,-2 6-25,7-1 1,-6 2 36,0-1 1,3 1-11,-2 3 0,5 4 38,-5-4 0,6-1 24,-1 1 0,2 0 21,3 5 0,1-1-23,3-4 0,3 3 6,7-2 0,-5 2-63,0 2 0,-2-5-16,2 1 0,-3-3-150,-7 3 0,-4 2 111,0-3 0,-7 4-51,2 1 1,-8-2-50,-1-3-85,-7 4 171,9-6-31,-10 7 80,4 7 1,-12 1 26,-4 6 0,3-5 2,-3 1 0,1-1-22,-6 5 0,1 1 67,0-1 1,0 0-3,0 0 1,-1 5 152,1 0 0,-5 7-161,0-3 1,-6 4 12,1 2 0,-9 1-98,-5 3 0,-3 1 77,-2 4 0,2 3-52,3-3 0,-1-3 9,6-2 1,1-4-107,8-6 0,4-2-60,6-7-328,-1-6-130,8-2-387,19-18 1008,6 2 0,16-17 0,-5 5 0</inkml:trace>
  <inkml:trace contextRef="#ctx0" brushRef="#br0">24896 16534 7738,'-5'19'-461,"0"0"0,-6 7 561,2 3 1,-4 6 305,-1 7 0,4 6-82,1-1 0,1 13 27,-1 2 1,-3 6-255,8 3 1,-1-2 282,5-2 1,0-3-234,0-2 1,0-8 10,0 2 1,0-3-83,0-1 1,5-8-351,-1-6 0,6-7-537,-5 3 0,-1-9 160,-4-1 0,0-7-720,0 2 1371,-6-3 0,-8 4 0,-8 2 0</inkml:trace>
  <inkml:trace contextRef="#ctx0" brushRef="#br0">24171 18325 8091,'0'-19'121,"0"0"0,6-6 316,3 1 0,9-3-390,1-1 1,6-5 120,-1-1 0,4-3-76,5 3 1,-1 1 85,6 5 1,0 1-26,4 3-956,-5-3 912,4 5 0,-10 0-31,7 3 1,-8-1-230,-1 1 1,-2 4-1097,-8 6 1247,0 6 0,-5-10 0,0 5 0</inkml:trace>
  <inkml:trace contextRef="#ctx0" brushRef="#br0">24284 17259 8091,'0'-10'0,"0"1"-199,0 6 187,0-10-7,0 11 112,0-4 1,0 8-161,0 2 1,-1 4 113,-4 7 1,3 0-10,-2 4 1,2 5 130,2 9 0,-5 7-96,1 12 0,-3 1 313,3 14 1,2-2-246,-3 1 0,4 7 233,1-7 0,0 0-251,0-9 0,0 0-134,0 0 1,1-13-83,4-6 1,-3-13 111,2-6-872,4-9 0,-1-12 853,2-12 0,-3-13 0,-6-9 0</inkml:trace>
  <inkml:trace contextRef="#ctx0" brushRef="#br0">21284 11131 8314,'7'30'0,"2"4"-780,4 8-1413,7 9 2180,2 6 1,13 7 190,3 8 0,-15-30 0,2 2-107,1 3 0,0 1-317,-2 6 1,1 0 0,2-6 0,-1 2 319,-1 6 0,-2 1-42,1-2 1,-1 1 0,-1 7 0,-1 0 8,0-1 0,0-1 0,-1 0 0,-2 0 130,1 1 1,0-1 0,0 0 0,0 0-76,2 1 0,1-1 0,0 0 1,0-2-30,2-2 1,-1 0-1,0 0 1,-1 0-51,1 0 1,1-1-1,-2-3 1,-1-1-98,-2-5 1,0 0 0,-1 0-1,0-2 77,-1-4 1,-1-1 0,-3-2 0,-1 1-114,3-1 1,-1 0-1,10 33-264,-1-5 1,3-4-138,-7-10 1,-5-3 329,-5-6 1,-1-7 186,2-3 0,-4-9 0,-6-1 0,0-8 0,0-4 0</inkml:trace>
  <inkml:trace contextRef="#ctx0" brushRef="#br0">22152 13889 8314,'12'29'-50,"-2"-1"1,4 17 290,0 2 1,2 7 427,8-2 0,-5-5-54,4 10-2618,1-3 2165,5-4 1,-1 4-228,0-7 1,-4-4 370,0-5 1,-1-13-377,6-1 1,-5-8 296,-1-7 0,6-4-361,4-10 236,6-15-337,-9-17 0,5-10-114,-6-10 1,4-5 120,-16 25 0,-1-1 1,2-3-1,-1-2 228,0-6 0,-1-2 0,1 1 0,1-2 0,1-7 0,0-1 0,-2 3 0,0-1 0</inkml:trace>
  <inkml:trace contextRef="#ctx0" brushRef="#br0">26360 15894 8263,'-25'-22'-636,"6"3"340,6 3 1,15 8 599,3 3-181,15 4 1,16 12 588,17 3 0,7 10-334,1 0 0,6-4-449,-6-1 1,13-5 91,2-4 1,-32-4 0,1-1-72,2-2 0,1-1 0,-3-2 0,0 0-3,-2-2 0,-1-1 0,37-8-293,-8 1 0,-8 2 211,-6-1 1,-10 4-376,-13-4-103,-8 5 0,-21-2 202,-10 6 0,-10 0 411,-19 0 0,4-5 0,-3 1 0,-3-1 0,7 5 0,-8 0 0,-4 0 0</inkml:trace>
  <inkml:trace contextRef="#ctx0" brushRef="#br0">27270 15809 8263,'14'0'0,"1"0"0,3 0-222,1 0 0,10 0 237,-5 0 0,10 1 241,-5 4 1,7-3-58,-3 2 1,5 3-14,-5-3 0,-1 7-14,-8-1 0,1-2-127,-6 1 1,-2-4-10,-7 4 1,1 1 143,-6 4 1,-1 0-20,-4 1 0,0 4-79,0 0 1,-8 7-133,-6 3 1,-14 6 70,-15 7 1,-6 9-170,-8 6 1,2 1-441,29-25 1,0 0 587,-23 27 0,24-25 0,1 0 0,-1-3 0,-1 1 0</inkml:trace>
  <inkml:trace contextRef="#ctx0" brushRef="#br0">29133 15482 7860,'0'14'21,"0"6"88,0 4 0,0 9 0,-2 5 69,-3 3 1,4 8 115,-4 3 1,3 8-140,2 2 0,-4 1 273,-1-1 0,0 3-439,5 6 1,0 1 310,0 4 0,-5-2-174,3-34 0,0 1 0,-3 38 137,5 1 0,0-4-273,0-9 1,-5-1 72,0-9 1,1 1-218,4-10 1,0-7-90,0-8 0,0-9-399,0-5 142,0-4 69,0-7-342,0-27 1,0-6 604,0-22 0,0 1-1040,0-2 1208,0-2 0,0-13 0,0-2 0</inkml:trace>
  <inkml:trace contextRef="#ctx0" brushRef="#br0">29218 15666 8244,'14'0'-139,"0"0"0,4 0-210,5 0 1,7 0 341,13 0 0,1 2 23,4 3 0,2-4 65,7 4 0,-5-10-33,0-4 1,-4 1-1,4-1 1,0 1 4,5-2 1,-5-1-1,0 6 0,-8 1 32,-1 4 0,-7 1 116,-7 4 1,-7 3 26,-3 6 1,-5 2-89,-4 3 0,-4 3-30,-6 6 1,0 2-12,0 4 1,0 2-3,0 7 0,-2-1-53,-2 1 0,2 1-26,-3 3 0,4-1 21,1 6 0,0 1-13,0 3 0,1 8-92,4 2 1,-3-3 343,2-1 0,-2-4-282,-2-1 0,0-2-21,0-3 1,-5 4 37,0-4 0,-1 2-142,1-2 1,-1-2-334,-3-2 1,-4-9 51,3 4 0,-2-10-878,-2 0 1288,-7-9 0,4-1 0,-7-8 0,0-4 0</inkml:trace>
  <inkml:trace contextRef="#ctx0" brushRef="#br0">29161 17188 8153,'0'-10'141,"0"1"0,6 6 317,4-2 1,4 3-293,5 2 0,9 5-252,10 0 0,10-1 151,4-4 0,6-6-139,-1-3 1,8-10-478,-8-5 1,1-4 447,-6-6 0,-3 3 103,-6-7 0,0 0 0,-1-5 0</inkml:trace>
  <inkml:trace contextRef="#ctx0" brushRef="#br0">29033 15652 8159,'0'-9'-511,"0"-1"1,2 1 410,2-5 0,6-7 123,9-3 1,3-2 142,6-3 1,2-4-128,4 0 0,2-7 53,7 2 1,-1 4 18,1 0 0,0 0 18,-1 1 0,-5 4-135,-4 5 0,-5 7-125,-4-2 0,-8 10-258,-7 4 139,-6 3 250,4 2 0,-7 7 0,0 0 0</inkml:trace>
  <inkml:trace contextRef="#ctx0" brushRef="#br0">29772 15169 8170,'0'-8'-751,"0"-5"1,-1 12 1509,-4-4-100,3 3-503,-4 2 0,6 2-33,0 3 0,2-2-3,2 6 0,4-5-28,7 0 0,5-2-26,4-2 1,7 0 8,3 0 0,11-5 50,3 0 0,1-4 97,3 4 1,0-1-144,5 1 0,-7 4 21,-2-4 1,-4 3-60,-1 2 0,-1 0-168,1 0 1,-2 0 108,-3 0 1,2 0-225,-7 0 0,0 0-39,-5 0 0,-4 0 93,0 0 1,-7 0-77,2 0 1,-8-1-321,-1-4 130,-7 3 257,3-4 0,-12 6-103,-4 0 1,-2 6 263,-3 4 1,0 2-127,-4 3 0,8-1 288,-4 0 0,6-4-249,-1-1 361,-2-6 29,10 10 44,-4-12-33,6 6 355,0-7-121,0 0 1,-5 6-359,0 4 0,-10 2-6,0 2 1,-13 7-153,0 3 0,-10 3 64,0 1 0,-2 5-155,2 0 1,-1 5 55,6-5 0,-5 5-79,5-5 1,-1 1-222,6-6 0,6-1 129,3-3 0,8-4 210,1-6 0,7-6 0,-3-1 0</inkml:trace>
  <inkml:trace contextRef="#ctx0" brushRef="#br0">30796 15283 8170,'8'-8'-589,"-2"1"0,-7 7 591,-4 0 0,3 2 337,-2 3 1,-3 7-87,3 7 1,-7 7-159,1-3 0,2 4 76,-1 2 1,1 5 160,-2 4 0,-1 3-152,7 2 0,-6 8 96,5 5 0,1 6-267,4 4 0,-2 4 166,-3-4 0,4-3-139,-4-1 1,3-4 66,2-1 1,0 5-7,0-1 0,0-4-360,0-5 0,-4-7 156,-1-3 0,-1 1 2,1-5 0,2-5-174,-7-4 0,7-3-557,-2-7 1,2-1 835,-2-9 0,4 10 0,-6-3 0</inkml:trace>
  <inkml:trace contextRef="#ctx0" brushRef="#br0">30256 17017 8018,'-14'-14'-549,"1"0"221,3-1 773,4 1 1,6 0-42,0 0 0,2-7-205,2-2 1,11-1-45,8-5 0,4 4 18,2-8 1,4 1-214,0-1 1,11 3 122,-1-3 0,7 9-479,-2 5 0,-7 4 396,-8 0 0,-3 7 0,-1 2 0</inkml:trace>
  <inkml:trace contextRef="#ctx0" brushRef="#br0">29090 17699 8023,'-14'0'-203,"-2"7"-51,-3 2 1,3 5 337,-3 5 0,-3 4-46,-2 5 0,2 2 215,-1 3 1,0-3-108,0 3 0,7-7-87,7-3 0,5-4 60,0 5 1,4-11-3,4 1 1,11-9-1,8-1 0,10-2 2,5-2 0,3-8-172,2-6 1,4-2 95,1-8 0,10 1-444,-1-6 0,6 7 76,-6 3 0,0-1-64,-14 1 0,-1 1 389,-13 9 0,-2-1 0,-11 4 0,-2-4 0,-3 1 0</inkml:trace>
  <inkml:trace contextRef="#ctx0" brushRef="#br0">29161 17827 8063,'8'10'0,"-3"-1"0,-4 7 81,-1 8 1,0 4 151,0 5 0,0 9-356,0 5 0,-4 5-121,-1-5 0,-5 1-133,6-6 0,-6-5 192,5-4 0,1-5-267,4-4 452,0-3 0,-7-13 0,-1-2 0</inkml:trace>
  <inkml:trace contextRef="#ctx0" brushRef="#br0">29374 17742 8063,'24'8'76,"0"6"0,-1 2 40,6 8 1,-5-5-12,-1 4 0,1-1 131,4 2 1,-4-2-297,0-3 1,-5-8-269,4 3 1,-5-7-166,1 2 312,-3-6-262,-2 4 1,-6-9 6,-4-3 436,-2 4 0,-2-18 0,0 3 0</inkml:trace>
  <inkml:trace contextRef="#ctx0" brushRef="#br0">29588 17728 8063,'7'0'-378,"0"3"346,-7 7 1,-2 5-15,-3 14 1,1 4 207,-10 0 0,2 7-81,-7-3 0,-1 5-332,1 0 0,-5 1-12,5 0 0,0-7-25,5-3 0,2-9 288,2-5 0,4-4 0,6 0 0</inkml:trace>
  <inkml:trace contextRef="#ctx0" brushRef="#br0">29815 17543 8063,'8'0'-875,"-2"8"479,-6 6 0,-1 5 645,-4 5 0,-3 3-182,-6-4 1,4 3 163,1-3 1,6 4-23,-2-3 1,-1-4-2,1-1 1,0-3 106,5-2 0,6-4-123,4-1 1,3-5-124,1 0 1,6-2 86,4-2 0,3-6-223,1-4 1,6 2 113,-1-1 1,-2-1-258,-7-4 0,1 1-42,-6 4 0,0-4-38,-5 4 1,-4-2-428,-1 1 152,-5-2 0,0 5 565,-8-2 0,-11-4 0,-7 5 0</inkml:trace>
  <inkml:trace contextRef="#ctx0" brushRef="#br0">29858 17600 8063,'6'-8'-347,"-3"2"289,7 6 1,-6 11 615,6 3 0,-5 10-155,4-1 0,-6 9-60,2 1 0,-3 11-186,-2-1 0,0 3 9,0-4 0,0-4-72,0 0 0,-5-1-205,0 1 1,0-1-337,5-8 0,0 1 281,0-11 0,0-5-212,0-4 1,2-7 117,3 1 1,-2-15-463,6-8 1,-1-7 721,2-8 0,2-2 0,-4-7 0</inkml:trace>
  <inkml:trace contextRef="#ctx0" brushRef="#br0">30043 17756 8063,'14'7'0,"-3"1"131,3 6 0,-3 2 313,8 2 0,-3 0-229,-2 6 1,2-7-144,3 2 0,-3-5-298,3-4 0,1 2 182,-1-2 1,0-4-52,-5-1 0,0-4-489,1-1-703,-1 0 1287,0-6 0,-6-8 0,-2-8 0</inkml:trace>
  <inkml:trace contextRef="#ctx0" brushRef="#br0">30313 17614 8044,'6'-8'823,"-4"4"-523,2 8 1,-2 10-62,-2 10 1,0 3-30,0 1 0,-6 6-128,-4-1 0,-3 2 50,-1-2 0,-2-3-120,-3 3 0,4 2 73,-4-2 1,-2-5-109,2-4 1,0 0-642,5 4 1,-5-6 289,0-3 0,0-3-516,5-2 0,4-6 890,1-3 0,0-10 0,-6-3 0</inkml:trace>
  <inkml:trace contextRef="#ctx0" brushRef="#br0">30313 17628 8044,'27'-12'0,"-4"2"0,4 4 309,-3 6 1,-2 5 468,2-1 1,1 7-77,8-1-309,-3 9-205,5-3 0,-8 4-72,-4-6 0,-2 2 72,-7 3 0,-1-1-108,-4 5 1,-2-1-6,-7 2 0,-4 3-147,-5-3 1,-2 7 101,-13 2 0,2 5-146,-2-5 0,-1 5-134,6-4 0,0 2-198,5-8 1,6 2 473,3-11 0,4 0-115,1-5 1,3-6 392,6-3 0,2-3-104,13-2 0,5-8-198,4-6 1,8-4 8,1-10 0,3 2-118,7-7 1,-2 3-234,2 2 1,12-1-159,2 1 0,10 7-263,-34 14 1,1 0 760,3-1 0,0 2 0,1 5 0,1 0 0,3-1 0,2 0 0,1 1 0,1 0 0,1 1 0,0 0 0</inkml:trace>
  <inkml:trace contextRef="#ctx0" brushRef="#br0">31692 1436 8310,'-22'-21'-12,"6"6"-3,6-4 1,7-4 40,-2 0 0,4-4-295,1-2 0,1 6 209,4-1 1,3 7-593,6-2 652,1 9 0,5-2 0,2 4 0</inkml:trace>
  <inkml:trace contextRef="#ctx0" brushRef="#br0">3171 13051 8421,'-28'14'0,"-1"0"0,7 5-24,3 0 1,3 6 98,2-1 0,1 4 31,4 6 0,-2 7-159,6 6 1,0 7-38,5-2 0,2 5 104,3 4 0,4 6-353,10 9 0,-10-35 0,0 1 389,2 7 0,1 2 0,0 1 1,0 2-12,2 9 1,0 2 0,1-2 0,0 1-492,2 7 1,0 1 0,-2 4-1,0 1 455,-4-24 1,0 1-1,0 0 1,-1 3 0,-1 2-1,0-1-38,-1-1 0,0 0 1,0-1-1,-1 0 1,0 0-1,-1 0 42,0 0 0,-1 1 0,-1 0 0,-1 1 0,-1 1 1,1-2-45,-1 24 1,0-1-1,-1-2 1,0-1 37,-1-3 0,0-1 0,0-6 1,0 0-277,0 2 0,0 0 0,0-9 1,0 0 252,-1-3 0,2-1 0,1-8 1,1-2-100,-1-1 0,0 0 1,1-5-1,1 0-43,0 36 1,0-10-147,5-18 310,-6-1 0,8-15 0,-6-4 0,0-9 0</inkml:trace>
  <inkml:trace contextRef="#ctx0" brushRef="#br0">3640 12880 8258,'0'-57'-707,"0"0"486,13 7 1,-4 2 390,10 10 1,3 4-75,2 5 0,4 7-84,6 3 0,-3 3 60,7 2 1,5 2-57,4 2 0,1-1 47,-6 6 1,1 1-5,0 4 0,1 0-54,3 0 1,5-2-6,10-3 0,7-3-280,7-6 0,-35 9 0,-1 1 315,36-6 0,-2 1-59,-8-5 0,-26 6 0,1 1 30,-1 0 1,0 0 0,7 0-1,0 1-37,0 1 0,0 1 0,-4 0 0,0 0 59,-3 1 1,0 1-1,1 2 1,0-1 0,2-1 0,0-1 0,2 0 0,1 0 0,4 0 1,0 1 0,-1-1-1,0 1 62,-2 2 1,1 0 0,-2-2 0,1-2-45,-2-1 0,0 0 0,2 1 1,2 1-17,6-2 0,-1 0 0,-3 0 1,-1-1-14,2-3 0,1-1 0,0 2 1,-1-1-262,-2-3 1,0 0 0,6 0-1,2 0 216,-1-2 1,-1 0-1,0 0 1,-1 1 10,-3 1 1,0 0 0,2-1 0,1-1-36,2 3 0,0-1 1,1-1-1,1-1 42,0-1 0,0 1 0,0 3 0,-2 0-10,-7 2 0,-1-1 1,6 2-1,-1 1 4,-1-1 0,-1 1 0,0 3 1,0 0 5,0 2 0,0 0 0,-5 1 0,-1 0-94,-3 1 1,0 0 0,0 1 0,0 0 101,0 1 1,0 0 0,2 0 0,0 0 49,2 2 0,1 1 0,-1-3 1,0-1-47,-4 2 0,0-1 1,1-1-1,0 0 5,37-1 0,-36-1 0,1 0-14,4-1 0,0-1 1,0 0-1,-1-2-2,4-1 0,-1-2 0,-4-2 1,0 0-239,-1-2 0,1 0 1,2-1-1,1 1 244,3 0 1,1 0-1,-3-1 1,0 1-66,-2 2 0,0 1 1,-3-3-1,0 0 52,-1 2 1,-1 1 0,0-1 0,1 1 21,1 1 1,1 2 0,0 1-1,0 2-11,-2 0 1,-2 1-1,-1 1 1,-2 1 5,35 0 1,-5 6 302,-5 3 0,5 6-291,1 4 0,0-4 58,-32-5 0,1-1 0,31 7-60,0-2 1,-6 1 81,-5-1 1,6-6-79,9-4 0,-36-2 1,2-2-26,0 0 0,1 0 0,1 0 0,-1 0 7,33 0 1,0-2-1,-5-2 0,3 2 32,-34 0 0,1-1 1,34-3-13,-32 4 0,0-1 0,-3 1 0,0 0 29,41 2 1,-2 1-27,-3 4 1,-1 3-19,-32-1 0,0 0 0,0 0 0,1 0 20,3 0 0,0 0 1,-3 1-1,-2 0-41,34 11 1,-36-11 0,0 0 9,2 2 0,1-1 0,3-3 0,0-1-3,4 0 0,0 0 0,-2-4 0,0 1-23,-3 0 1,0 0-1,1 0 1,0-2-5,-4 0 0,1 0 1,5 0-1,0 0 19,4 0 0,1 0 0,-2 0 0,0-2 1,-3 0 1,-1 0 0,-2 1-1,-1 0 35,-2-1 0,1-1 0,0 2 0,1 1-29,3 0 0,0 0 0,2 0 0,0 0 23,-1 0 1,-1 0 0,-4 0 0,0 1-13,-3 2 0,0-1 0,37 0 4,-36 0 1,-1 0 0,1 0 0,0-2-17,7 0 1,-1 0-1,-5 0 1,0 0-13,1 0 0,-1 0 0,34 0-69,0 0 0,0 0 74,4 0 0,-4 0-7,-33 0 1,-1 0 0,34 0-6,0 0 0,-10 0 56,-4 0 1,-4 0 252,-1 0 1,6 2-279,4 2 0,-1-1 51,-4 7 1,-1-2 15,-9 1 1,2 4-21,-2-4 0,-1-1 230,-4 2 0,4-5-349,6 4 0,4-6 86,1 2 0,-2 1-64,-8-1 0,2 1 11,-7-1 0,4-3-13,-9 2 0,6 3 37,-6-3 0,3 3 6,7-3 0,0 0 47,5 5 0,-2-4-54,-3 4 0,-1-4 57,-4 5 1,-7-6 151,2 6 1,-2-5-182,2 4 1,-2-1-5,3 1 1,-2 2-8,11-6 0,0 5-13,5-6 0,-5 3-6,0-3 1,-6-2-47,1 3 0,-7 1 359,-2-1 0,-7 4-332,2-4 1,4 5 211,1-6 1,-2 6-197,2-6 0,-2 6 39,2-5 0,2 6-17,-7-2 1,0 4 37,-5 1 0,-1 0 12,-3 0 1,1 2 42,-6 3 0,0 2-79,-5 2 1,1 4 16,-1-3 1,0 3-2,0 1 0,0 2-38,1 3 0,-1 4 13,0 5 1,2 1-8,3 0 1,-3 1 3,3 3 0,-4-1-7,0 6 1,0-4 14,4 4 0,-3 0-5,3 5 1,-3 6-215,-2 3 0,0 7 270,1-2 1,-3 3 8,-2-7 1,2 2 1,-2 2 1,1 0 5,-2 0 0,2 1-41,-6-1 1,6 0 3,-1 0 1,2-2 24,3-2 0,-6 4-16,0 0 0,1 1-25,-3-31 1,0-1-1,3 34 19,-1 2 1,1-3 0,4-2 1,0 1-49,0 4 0,-4 2 0,-5-38 1,-1 0-1,0 1 1,0-1-19,6 31 1,2 8-127,-2-8 0,-2 5 106,1 0 0,-4-4 35,4 4 0,-4-3-14,5-2 0,-7 0-6,1 0 0,3 0 106,-2 0 1,1 2-38,-1 3 1,-4-4 15,4 4 1,1-8 13,-1-2 1,4 2 14,-4 8 1,6 3-65,-6-36 0,0-1 1,-1-1-1,0-1 6,0 0 1,1 1 0,5 34-36,-4-34 1,2-1 0,8 37 34,-7-34 1,1 0-1,5 34-87,-5-34 1,-1-1-1,7 36-169,-9-38 1,0 0 0,0 0 0,-1 1 164,-1 1 1,-1 1 0,1 0 0,-2 1 30,0 1 0,-1 0 1,-1 1-1,0 0-9,1 1 1,0 0-1,-3 2 1,-2-1-90,-2-3 1,0 0 0,-1 1-1,0-1 32,-1 1 1,-1-2 0,1-3 0,-2-1 95,0 0 0,0 1 0,-9 36 0,-6-3 0,2-10 0</inkml:trace>
  <inkml:trace contextRef="#ctx0" brushRef="#br0">3327 16747 8246,'-20'14'-642,"-4"0"0,4 5 321,1 0 1,3 8 553,2 2 1,-1 5-114,1 9 1,5 11-184,-1 3 0,7 4-111,-2 1 0,4-2 143,1 6 0,-5 2-264,0 8 1,1 1 283,4 4 1,0-39-1,0 0 93,0 38 0,0-1-76,0 2 1,0-41-1,0 2 73,0 3 0,0 0 0,0-2 0,0-1-32,-1 1 1,2-1 0,-1 1-1,1-2 14,4 35 1,9 0-142,10-5 0,6-2 80,8-2 0,-4-9 0,14-6 0,2 2 0,4 1 0</inkml:trace>
  <inkml:trace contextRef="#ctx0" brushRef="#br0">10891 16036 16522,'-14'-14'-2995,"0"1"2325,0 4 1,4-2-273,1 6 1,4 0 222,-5 5 1662,7 0-566,-3 0 10,6 7 1,6 0-894,4 8 1,2-1 475,3 0 0,-1 7 1,0 1-1</inkml:trace>
  <inkml:trace contextRef="#ctx0" brushRef="#br0">4934 16335 20368,'-14'-7'-5164,"0"-7"2863,6-2 0,4 2 2614,14 9 1,12 16 0,14 5 0</inkml:trace>
  <inkml:trace contextRef="#ctx0" brushRef="#br0">5119 554 8415,'0'-14'-867,"0"6"1418,0 2-383,0 6 1,0 2 197,0 2 1,0 6-137,0 9 0,0 4 87,0 11 0,0 4-45,0 9 0,1 11 109,4 13 1,1 2-508,-1-33 1,0 1 0,1-1 0,-1 2 221,-2 3 0,-1 0 0,1 0 0,0 0-80,0 4 0,-1 1 0,-1-2 0,-1 1 47,3 3 0,-1 0 0,-1-4 1,0-1-18,-1-2 0,0 0 0,0-1 0,0 0 30,0 1 1,0 0-1,0-2 1,0 0-108,0 0 0,0-1 1,0 31-116,0-12 0,0-2 8,0-3 1,0-10-25,0-3 1,0-11 78,0-4 1,0-1-854,0-8 388,0 0-319,0-5 940,6-6 1,-3-5-979,7-12 1,-2-3 954,1-11 1,4-14-1,-5-7 1</inkml:trace>
  <inkml:trace contextRef="#ctx0" brushRef="#br0">5346 455 8173,'-12'-22'-98,"2"3"98,4 9 0,7 4 179,4 6 1,3 0-132,6 0 1,10 6 275,9 4 0,13 1-110,20-2 0,7 4-398,-31-8 0,1 0 0,7-2 0,0 0 167,-1-1 1,1 1 0,5-2-1,-1-1 49,-2 0 1,1 0-1,1 0 1,2 0-78,4 0 0,-1 0 0,-5 0 0,-2 0 55,-7 0 1,0 0 0,-3 0-1,-1 0-154,2 0 0,0 0 0,0 0 0,1-1 243,3-2 1,0 1 0,1-1-1,-1 0 193,-4-2 1,-1 0 0,34-3-201,-14 3 1,-1 4-73,-4-4 0,2 3-95,-12 2 0,-4 7 164,-5 2 1,-8 4-193,-2 1 0,-4 0 577,-5 1 0,-5-1-502,0 0 1,-1 0 341,-8 0 0,1-4-316,-1-1 1,-4 1 263,4 4 1,-3 0-171,-2 1 0,-2 0-37,-3 4 0,2-1 20,-6 5 1,4 3-48,-5 7 0,6 9 40,-6 11 1,7 8-129,-2 6 0,2 4-175,-2 4 0,5-33 0,-1 2 265,-2 3 1,1 0-1,1 2 1,0 0-2,1 1 0,0 0 1,0-3-1,0-1-20,0-1 1,0 0 0,1-2 0,0-1-254,1-1 0,1-1 0,5 37-74,6-5 0,0-9-544,0-6 0,1-7 394,-1-7 1,-2-2-482,-2-3 0,-4-4 949,-6-5 0,2-1 0,-7 1 0,-6-1 0</inkml:trace>
  <inkml:trace contextRef="#ctx0" brushRef="#br0">5417 2502 8253,'-20'0'-67,"10"0"1,1 0-186,18 0 1,7 0 1319,13 0 0,12 0-421,6 0 1,21 5-405,-28-3 0,1 1 0,3-1 0,2 0-418,3-1 1,1-2-1,-1 1 1,0 0 417,3 1 0,0-2 0,3-1 0,1-2-104,8-1 1,0 1 0,-4 0 0,0 0-261,-3-1 0,0 0 0,-2 1 0,0-1 82,0-2 0,-1-1 1,-2 2-1,-1 0 47,4 1 1,-1 0 0,-6 0 0,-1-1-230,-4 4 0,-1 0 1,37-8 201,-8 5 1,-1 1-127,-4 4 1,-6 0 12,-13 0 0,-2 0-832,-17 0 0,-3 1-203,-10 4 1,-8 3 1166,-2 6 0,-10-6 0,-2-2 0</inkml:trace>
  <inkml:trace contextRef="#ctx0" brushRef="#br0">4493 1166 8402,'-8'0'-1106,"-4"-7"829,10 6 435,-11-5 0,10 4-52,-6-3 150,6 4-92,-10-6-20,11 7-36,-4 0 50,6 0-238,0 0-82,0 7 163,0-6-10,0 12 0,-1-10 71,-4 6 1,2-1-58,-7 2 0,2 2 54,-1-2 1,-4 7-40,4 2 0,-6 7 32,-3-3 1,2 6-20,-3 4 0,3 3-4,2 7 1,1 0 23,4-1 1,-2 4 0,6-3 0,0 1-39,5-11 0,0-1 12,0-9 1,0-2-69,0-7 1,6-1 70,4-4 0,3-3-87,1-6 1,0-6 72,0-3 0,0-9-45,1-1 0,-3-11 24,-2 2 1,-2-4-5,-4 4 0,-2 4 31,3 1 0,-5 5-23,-5-1 0,-3 10-107,-6 4 0,0-1 104,-1 1 1,1 2-307,0 7 1,0 0-134,0 5 182,6 1 1,1 4-64,7 0 324,0-6 0,0 5 0,0-6 0</inkml:trace>
  <inkml:trace contextRef="#ctx0" brushRef="#br0">6427 2772 7975,'-14'-6'0,"-1"4"-114,1-2 0,0 2 81,0 2 1,4 2 21,1 2 1,-1 4 123,-4 6 0,5 7-91,-1 3 1,-1 3 117,-8 1 1,3 7-64,-3 3 1,8-2 233,2 2 0,6-5-89,-2 5 1,5-5-26,5 5 0,4-8-303,10-2 1,2-5 79,2-9 1,4-2-10,-3-2 1,1-4 64,-1-6 1,1-6-129,-6-4 1,0-2 43,-5-2 0,-1-1 5,-4 1 1,-2 0-58,-7 0 0,0 4-131,0 1 0,-8 6-162,-6-2 1,-2 3 140,-8 2 1,-4 0-11,-5 0 0,1 5 268,8 0 0,-3 6 0,5-3 0</inkml:trace>
  <inkml:trace contextRef="#ctx0" brushRef="#br0">9498 910 8048,'-6'-14'-242,"2"1"161,-5 4 81,6 2 0,-4 9 23,7 3 0,5 6 3,0 12 0,6 9 324,-2 15 1,4 5-84,1 10 0,-4-2-240,-1 6 0,-6 5 99,2 5 1,-2-35-1,0-1-154,2 36 1,0-12 109,-5-7 0,0-6-110,0-4 1,0-1-46,0-13 1,0-6-513,0-8-89,0-3 465,0-8 0,0-10-470,0-12 1,-2-13 678,-2-11 0,2-16 0,-4-4 0</inkml:trace>
  <inkml:trace contextRef="#ctx0" brushRef="#br0">9740 697 8048,'28'0'0,"8"-7"-24,7-2 0,1 1 98,8-2 1,-6 6-103,2-6 1,1 7 36,-2-2 0,-6 12 169,-8 7 1,-3 2-161,-1 7 0,-6 7 126,1 8 0,-7 8-37,2 1 1,-3 7 29,-2-2 1,1-1-203,-1 1 1,-2-6-97,-2 1 0,-4-7-83,-6-2 0,-1-1-138,-4 6 0,-5 0 164,-8-1 0,0 6-234,-6-1 1,1 2 451,-6-1-295,-5-4 1,-9 11-1,-8-4 1</inkml:trace>
  <inkml:trace contextRef="#ctx0" brushRef="#br0">9669 2047 8048,'14'-14'-50,"0"0"1,13 0 143,6-1 0,13 1 239,6 0 0,8-2-187,2-3 0,-1 2-382,-4-7 1,-8 7-230,-6-2 0,-4 3 258,-10 2 0,1 4-458,-11 1 665,-7 6 0,1-10 0,-5 5 0</inkml:trace>
  <inkml:trace contextRef="#ctx0" brushRef="#br0">9086 1024 8845,'14'11'-1810,"0"3"1456,0-3 1,-4 11 741,-1-3-252,-6 3 0,4 2-106,-7-1-109,0 1 0,-7 5-41,-2-1 0,-4-1 8,-1-3 1,0-4 166,0-6 1,-1-6-129,1-3 0,5-3 254,-1-2-207,1 0 351,1 0-159,1 0 0,9-2 35,3-3 0,3 4-11,6-4 1,2 3-82,3 2 1,3 5 104,6 0 1,2 6-40,3-2 1,2 4-115,3 1 1,-3 0 57,-7 1 1,-1-1-164,-3 0 1,-10 0 91,-9 1 1,-4 3-19,-1 1 1,-8 2-164,-6-2 0,-6 1 41,-9 4 1,-5 3-312,-4-3 1,1-4 151,-1-1 0,8-3-235,2-2 1,1-1 165,8-4 0,5-2 320,4-7 0,7 6 0,-3 2 0</inkml:trace>
  <inkml:trace contextRef="#ctx0" brushRef="#br0">10081 2061 7976,'-14'7'0,"6"1"466,3 6-228,3 0 0,9 0-201,2 0 1,4-6 146,1-3 1,0-3-410,0-2 0,-4 0 75,-1 0 224,1 6 0,4-4-147,-6 10 0,-2-4-35,-6 6 0,0 1 114,0-1 1,0 0 15,0 0 0,-1 0 6,-4 1 1,3-1 140,-2 0 0,2 0 174,2 0-20,0 1 1,2-3 88,2-2-147,4 2 1,7-5 344,-1 2-260,0-2 245,0-7-335,0 0 1,-4 0 211,-1 0-280,-5 0 0,2 6 91,-6 3 1,-8 4-305,-6 1 0,-7 8-298,-7 7 1,-13 6-900,-7 7 0,-9 7 599,25-22 1,-2-2 0,-28 19 618,27-22 0,-1-1 0,-25 12 0,-2 2 0</inkml:trace>
  <inkml:trace contextRef="#ctx0" brushRef="#br0">6555 526 6237,'0'-8'174,"0"2"1,0 7-137,0 4 1,0-2-28,0 7 0,0-1 28,0 5 1,-2 5-20,-3 0 0,4 5 16,-4-5 0,4 8 97,1 1 0,0 7 28,0 8 0,0 6-105,0 3 0,1 9-48,4 6 0,-4-4 55,4-1 0,2-4-66,-3-1 0,1 0 67,-5 0 0,5-2-238,0-3 1,-1-8 119,-4-6 0,0-8-137,0-1 1,5-7-465,0-8 655,-1 0 0,-10 0 0,-2 1 0</inkml:trace>
  <inkml:trace contextRef="#ctx0" brushRef="#br0">5261 1720 8166,'0'-14'-291,"0"0"0,6 6 0,4 3 1,7 4 122,2 1 0,6 1 417,-1 4 0,5 3-39,4 6 1,3 5-65,7 0 0,7 5-46,7-5 0,2-1-254,7-3 0,-6-1 111,2 0 1,-4-6 86,-1-3 0,-5-4-272,0-1 1,-6-1 109,1-4 0,-2 2-586,-3-7 704,-12 1 0,3-5 0,-10-1 0</inkml:trace>
  <inkml:trace contextRef="#ctx0" brushRef="#br0">5403 1066 8392,'0'-14'-1388,"0"0"1692,0 0 1,0 4 274,0 1-598,0 5 76,6-2 0,4 6-18,9 0 1,-2 2 127,7 2 0,6 4-69,8 7 1,9-1-95,5 0 1,8-5 96,2 1 1,0-7-357,-5 2 1,-1-4 253,1-1 0,5-4-82,0-1 1,4-6-29,-4 1 0,-2 3-105,-8-3 0,-10 7-281,-9-2 1,-9 4 496,-5 1 0,-5 0 0,-4 0 0,-4 0 0</inkml:trace>
  <inkml:trace contextRef="#ctx0" brushRef="#br0">5631 711 8487,'-15'-8'0,"6"-3"-923,-1 6 0,6 0 844,-6 5 439,7 0 142,-3 0-415,6 0 1,0 7 92,0 2 1,0 5-136,0 5 0,6 3 182,4 7 0,1 6-157,-2 3 0,4 3 62,-4 1 0,-1 7-79,2 3 0,-7-1-15,2 1 1,-4 5-91,-1 5 0,0 1-101,0-2 0,-1 1 115,-4 0 1,-2-9 69,-2-15 1,1-3-121,3-7 1,4-6 100,-4-3-414,3-9 157,2-4 0,2-17-181,3-3 1,0-11 249,9-4 0,-3-6 175,8-7 0,3-1 0,0 1 0</inkml:trace>
  <inkml:trace contextRef="#ctx0" brushRef="#br0">5972 569 8430,'0'-15'-400,"0"1"73,0 6-179,0 2 401,-6 6 203,4 6-25,-4 2 0,1 8 144,0 3 0,0 5-115,5 9 1,0 6 201,0 13 1,0 2-102,0 13 1,2 0-496,3 9 1,-2-2 323,2-33 1,-1-1 0,1 34 62,5 2 0,-6 2-296,6-3 1,-5 0 97,4-9 1,-6-6-218,2-13 0,-2-1 115,2-13 1,-4-1-527,4-8 173,-3-4 558,-9-6 0,0-6 0,-8-1 0</inkml:trace>
  <inkml:trace contextRef="#ctx0" brushRef="#br0">5417 1479 8354,'-8'-15'-431,"4"7"301,8 4 1,0 2 667,5 2 1,7 0-116,8 0 1,9 6-80,5 4 1,6-2-63,8 1 0,0-1 140,10 2 0,3-4-558,1-6 0,-1-2 385,1-2 1,7-4-284,-33 1 1,0 0-1,4-3 1,-1 1 51,0-1 0,-1 1 0,-1-1 1,-1 2-719,26-1 0,-4-2 391,-10 6 0,-4 2 309,-11 8 0,-2-5 0,-6 9 0,-1 4 0</inkml:trace>
  <inkml:trace contextRef="#ctx0" brushRef="#br0">9640 1194 8091,'8'6'0,"5"1"87,-4 2 0,8 4 96,2-4 0,7-1 190,-3 2 0,11-7-101,3 2 0,11-4-455,4-1 0,-1-3 16,1-6 1,-11 4-8,1-9 0,-8 3-460,-1-4 0,-10 3 634,-4 2 0,-3 4 0,-2 6 0</inkml:trace>
  <inkml:trace contextRef="#ctx0" brushRef="#br0">9555 1706 8045,'0'-14'0,"0"0"0,8-1 638,6 1 0,6 5-330,9-1 1,6 5-378,3-4 1,15-1-299,9-4 0,4-5-25,1 0 0,-4 2 77,-6 7 1,-8-1 151,-7 7 1,-7-1-256,-11 5 1,-4 5-22,-6-1 439,-6 7 0,-1-3 0,-7 7 0</inkml:trace>
  <inkml:trace contextRef="#ctx0" brushRef="#br0">9725 1066 8082,'0'-22'-648,"0"2"434,7 5 1,-1 9 457,3 6 1,4 8-57,-3 11 0,-2 3-16,1 6 0,0 7-93,6 3 1,-6 3 160,1 2 0,-6 6-187,6 3 0,-5 3-118,4 2 0,-6 0-228,2 0 0,-3-7 163,-2-2 0,0-6-183,0-4 0,-2-5 105,-3-9 1,4-3-34,-4-7 0,3-8 53,2-6 0,0-8 188,0-11 0,-6-9 0,-2-8 0</inkml:trace>
  <inkml:trace contextRef="#ctx0" brushRef="#br0">9953 810 8131,'14'29'239,"0"13"179,1 11 1,-6 8-427,0 10 0,-5 7-398,-2-38 1,0 0 0,2 5 0,-1 0 426,-1 3 1,0-1-1,1-4 1,-1-1 182,-2 39 0,0-13-204,0-7 0,0-8 0,0-5 0</inkml:trace>
  <inkml:trace contextRef="#ctx0" brushRef="#br0">6555 1009 8522,'0'-14'-246,"0"0"1,0-5 313,0 0 1,0-2-152,0 3 1,8-5-19,6-5 0,6 0 191,9-1 0,3-4 5,5 0 0,16-2-4,18 2 0,-33 18 0,1 0-194,4-2 0,-1 1 0,-1 3 0,-1 2 171,0 1 0,0 1 0,2 1 0,0 2-322,5 1 0,1 0 0,4-1 0,0 1 278,5 2 0,0 2 0,-3-2 0,-1 1-39,-7 2 0,-2 0 0,7 0 1,1 0 49,-2 0 1,0 0-1,5 0 1,2 0-6,0-1 1,0 2-1,-2 1 1,-1 1-248,-7-2 0,0 2 0,8 5 0,1 2 86,1-2 0,0 3 0,0 3 1,-1 2 46,0-1 1,-3 3 0,-2 1 0,-4 1 45,-6-1 1,-1 0 0,-1 4 0,-1 2-109,-2 0 0,-1 2 0,-2-2 0,-1 0 95,0 2 1,-2-2 0,20 15 115,-7-2 1,-2-2 23,-8-3 0,-6-6 377,-8-8-1052,-3-3 1177,-2-8-591,-12-2 0,-10-19 0,-14-2 0</inkml:trace>
  <inkml:trace contextRef="#ctx0" brushRef="#br0">9228 626 8281,'20'14'0,"7"6"-28,6 4 0,7-2 176,-2 2 1,4-1-91,6 6 1,-4 4 7,3 0 0,-7 7-297,-2-2 1,-11-4 124,1 0 0,-4-3 214,-1 2 1,-4-3 50,-9 4 1,-4-4-55,-6-2 1,-8 0 26,-6 1 1,-13 1-52,-11 3 1,-11 3-207,-7 7 1,-9 0-273,27-21 1,0-2 0,-33 10-35,0-6 0,12-8 431,12-7 0,0-7 0,4-10 0,7-5 0,4-4 0</inkml:trace>
  <inkml:trace contextRef="#ctx0" brushRef="#br0">13991 1208 9590,'6'8'-220,"3"-1"258,10-7 18,4 0-57,5 0 232,13-7-471,-3-1 0,9-6 183,-9 0 1,2 4-259,-7 1 0,0 6 179,-4-2 1,-7 4-745,-3 1 200,-4 0 161,0 6 173,-7 2 346,-2 6 0,-6-6 0,0 4 0,0-4 0</inkml:trace>
  <inkml:trace contextRef="#ctx0" brushRef="#br0">14446 1152 8219,'4'-24'0,"1"0"0,0 7-76,1-4 1,2 7 147,6 0 1,-4 4 74,-1 1 1,2 6 250,8-2-440,-3 10 200,11 3 0,-7 1-224,4 1 1,3 4 65,-3 5 166,-4 0-312,7-5 0,-11 5 127,3 0 1,-8 1-174,-2-1 1,-5-3-123,0 3 365,-2 3-244,-8-6-17,-9 11 1,-5-10-102,-4 7 1,-3-5 81,4 5 0,2-2-48,2 1 1,3-2 276,2-7 0,0 0 0,0 1 0</inkml:trace>
  <inkml:trace contextRef="#ctx0" brushRef="#br0">15213 1080 8077,'0'15'-172,"-4"5"-44,-1 4 1,-1 4 454,1 5 0,2-1 9,-7 6 1,6 0-160,-6 5 1,5-1 34,-4 1 0,6-7-113,-2-3 0,-1-9 123,1-5-324,0-3 68,5-8 1,-5-5 132,1-13 1,-1-2-306,5-17 1,-2-2 109,-2-12 0,2-1-83,-3-4 0,4-2 133,1-7 0,1 6 87,4 4 1,-2 0 22,7 4 1,-1 5 179,5 14 0,1 6 61,-1 8 1,5-1-104,0 6 1,6 7 23,-1 7 1,-4 4-90,-1 1 0,-3 2 91,-2 3 0,-1-3-65,-4 3 0,-2 1 16,-7-1 0,-2 5-75,-3-5 0,-3 4-12,-6-4 1,-5 0-54,0-4 1,-4 4 87,4 0 0,-5-1 150,5-3-148,0-1 0,6 5-7,4 0 1,3 0-4,6-5 0,4 0-63,1 0 1,11 1-56,-2-1 0,10-6-187,-1-4 1,9-2-429,1-2 368,0 0 135,2 0 1,-10-5-157,4 1 1,-10-6 354,0 5 0,-10-6 0,4 3 0,-5-6 0</inkml:trace>
  <inkml:trace contextRef="#ctx0" brushRef="#br0">15484 1393 8077,'0'14'0,"0"1"-15,0-1 1,0 2 64,0 3 1,0-4 120,0 4 0,6-8 78,3-1 0,6-7-454,4 2 129,-4-4 91,12-7 0,-6-7-206,2-6 99,4-6 74,-11 3 0,5-11-147,-7 0 1,-2 4-13,-2 6 1,-4 0-48,-6 0 0,0-2 123,0 6 1,-1 0-18,-4 4 222,-3 1 1,-6 6-97,0 4 1,-1 2 317,1 2 1,0 13 27,0 6 0,0 12 7,-1 7 0,6 0-136,-1 5 1,7-4-71,-2 8 1,5-9-121,5-4 0,3-6 87,6-4 0,2-5-484,3-10 1,-2-3 215,7-6 1,-6-1-376,0-4 0,3-9 68,-2-10 0,0-3-117,-5-1 1,0 0 569,1-1 0,-8-6 0,0-1 0</inkml:trace>
  <inkml:trace contextRef="#ctx0" brushRef="#br0">15867 768 8077,'7'-8'0,"-6"1"-24,6 7 1,-7 8 220,0 7 1,0 0 76,0 9 1,0 6-89,0 8 0,0 1 125,0-1-80,0 3-681,-7 2 522,6 8 94,-12-1 1,12 5-139,-4-2 0,-2 0 48,3-1 0,-1-4-249,5-10 0,6-5 120,4-9 0,2-4-272,3-6 1,5-6 93,4-3 1,-2-11-32,2-9 1,-1-5 281,6-8 0,-5-1-501,-1 1 0,-5-1-18,1 1 0,-10 1 499,-4 3 0,3-3 0,0 5 0</inkml:trace>
  <inkml:trace contextRef="#ctx0" brushRef="#br0">16095 1080 8077,'8'-7'0,"0"0"-187,-4 7 1,-2 2 112,3 3 1,-4 2 299,-1 8 0,0-1 18,0 0-112,0 0 275,0 1-276,-6 5 143,4 2-133,-10 0-27,4 5 1,0 0-37,3 6 0,-1 0 61,1-4 1,0-2-175,5-4 0,5-1 103,0-3 0,6-8-80,-1 4 1,2-11-33,2 1 0,5-5-96,0-5 0,0-9-15,-5-10 1,5-2-154,0-3 1,-1-4 3,-9 0 1,4 0 93,-4 4 1,-1-1 149,2-3 0,-7 3-66,2-3 0,-4 8 129,-1 1 1,5 7 66,0-2 0,-1 8 590,-4 1-315,0 7 0,0-2-97,0 10 1,0 4-1,0 10 0,0 3-87,0 7 1,-1 6-95,-4 3 1,4 3 112,-4 1 0,3 2-377,2 4 0,0-5-239,0-1 1,7-2-852,2-12 1287,4-3 0,7-10 0,2-1 0</inkml:trace>
  <inkml:trace contextRef="#ctx0" brushRef="#br0">16663 1135 9262,'-7'26'77,"0"7"-204,7-4 98,0-1-543,0 0 0,11-1 180,-8-22 354</inkml:trace>
  <inkml:trace contextRef="#ctx0" brushRef="#br0">17801 1194 8048,'-14'0'-412,"0"0"1,7 2 478,7 2 1,8 0 321,11 5 0,5-1-201,9 2 1,5-4-22,9-6 0,2 0-163,3 0 0,1-5-116,-11 0 0,4-6-785,-8 2 598,-3 2 1,-2-4-388,-9 7 686,-10-1 0,-2-1 0,-4-2 0</inkml:trace>
  <inkml:trace contextRef="#ctx0" brushRef="#br0">18156 1109 8048,'16'0'-551,"3"0"0,-1 0 208,5 0 1,6 0 496,4 0 1,6 0-10,-1 0 0,3 0-138,2 0 0,-2 5 223,-3-1 1,-3 3-71,-7-3 0,-1 0 63,-3 5 1,-4 1-97,-5 4 0,-8 2-170,-2 2 0,-3 5 108,-2 5 0,-13 2-288,-6 3 0,-8 0 36,-6 10 1,-2-5 21,-3 5 1,1-2-174,8-8 0,4-8 338,11-11 0,-1-6 0,1-8 0</inkml:trace>
  <inkml:trace contextRef="#ctx0" brushRef="#br0">12782 924 7984,'-14'-14'2,"0"-7"81,6 12 0,-3-10 77,6 9-1,-6 4 334,9 0-14,-4-1-512,6 6 0,0-4 112,0 10 0,11-4 9,3 4 0,10 2 15,0-3 1,9 1-129,5-5 0,3 0 69,2 0 1,-1 0-48,1 0 1,-8 2-108,-7 2 0,-1 4 88,-8 6 1,-6 2 12,-9 3 1,-2 3 41,-2 7 0,-3 1 61,-7 3 1,-1 3-39,-13 7 1,-4 0 17,-5-1 0,-5 1 13,5-1 0,-5 1 90,5 0 0,1-1 22,8 1 0,9-7-61,5-2 1,7-9-196,-2-1 1,5-7 104,5 2 1,4-3-326,10-2 1,3-6 143,7-3 1,-1 1-124,1-1 1,-1-1-374,1-4 1,-7-4 229,-3-1 0,-3-6-215,-2 1 0,-6-2-39,-4-3 653,-2 1 0,-21 0 0,-5 0 0</inkml:trace>
  <inkml:trace contextRef="#ctx0" brushRef="#br0">12683 1322 7989,'1'-14'0,"4"0"0,3-1-178,6 1 0,7 2 119,2 2 0,7 4 380,8 6 1,0 0-12,10 0 0,-3 6-125,3 4 0,-9 2 46,4 2 1,-10 1-101,0-1 0,-3 2-416,-1 3 1,-6-4 197,1 4 1,-7-1-589,2 1 675,-9-3 0,3 4 0,-6-6 0</inkml:trace>
  <inkml:trace contextRef="#ctx0" brushRef="#br0">15128 1962 7997,'0'-14'-178,"0"-1"0,0 1-223,0 0 1,0 0 295,0 0 119,0 6 1,0-5 528,0 4-330,-6-4 0,-2 0-115,-6 4 1,-1 2-6,1 7 1,-6 0-111,-4 0 0,-3 7 107,-1 2 0,-1 4-70,1 1 1,-1 5 82,1 0 0,7 2-12,7-2 1,2-4-160,7 4 1,0-3 124,5-2 1,6 5-198,4 0 0,9-1 55,5-9 0,2 4-75,3-4 1,-2-1 86,-4 2 0,4-3-43,-3 3 0,-4 3 78,-1-4 0,-4 4-9,-6 1 1,-3 5 144,-6 0 0,0 6-136,0-1 1,-1 1 116,-4-1 1,-3 1-85,-6-6 1,1 0-125,4-5 0,-4-1 83,4-4 1,1 2-136,-2-6 0,7-2-231,-1-8 1,2-4 411,2-10 0,-6-9 0,-2-9 0</inkml:trace>
  <inkml:trace contextRef="#ctx0" brushRef="#br0">15128 1862 7997,'8'-6'0,"0"4"-186,-3-2 1,-4 8 114,4 6 0,1 3 247,-1 1 0,0 5-88,-5 0 0,0 6-122,0-1 0,-7 3 112,-2 1 0,1-1-256,-1-4 130,5-2 1,-3-13-195,2-3 127,3-4 0,-3-7 57,10-4 0,-2-1 85,7 2 1,-5-2-54,4 6 1,1 0 61,4 5 0,-2 2-54,-2 3 0,1 9 126,-6 10 1,4-2-59,-4 1 0,0 1 5,-5 5 0,0-1-9,0 0 0,0-4-11,0 0 1,0-7-233,0 2 148,0-3-128,0-8 1,6-2-81,3-6 1,4-12-67,1-7 0,5-8 323,0-6 0,6 3 0,-1-4 0,-3 3 0,-2-2 0,1 3 0,-1-4 0,-5 11 0,-4 4 0,-7-2 0,2 2 0,-4 0-37,-1 5 1,0 5 169,0-1 0,-6 7 167,-3-2 0,-6 4 0,-4 1 1,4 0-5,-4 0 0,1 6-78,-1 3 0,5 10-51,0 5 1,1 0-81,8 4 0,1-7 65,4 7 1,1-7-279,4 2 0,9-5-79,10 1 1,-2-5-57,2-5 0,-2 2 119,2-6 1,1 0-54,-6-5 0,0 2 190,-5 2 0,-1-1-67,-4 7 1,-3-1 173,-6 6 1,0 5-94,0 4 1,-1 9 151,-4 5 0,-4 3-8,-10 2 0,3-2-87,-3-3 1,8 0-106,1-10 0,7 2-359,-2-11 163,4 0 0,2-11 84,4-3 0,-2-18-514,7-11 665,-1-3 0,12-20 0,1 3 0</inkml:trace>
  <inkml:trace contextRef="#ctx0" brushRef="#br0">15583 2118 7997,'0'14'0,"0"2"-202,0 3 1,0-1 123,0 5 1,5-4 355,0 5 1,-1-7-121,-4 2 1,0 2-146,0-2 0,0 0-71,0-5 0,0-5 106,0 1 0,-4-5-126,-1 4 0,-1-6 148,1 2-433,3-3 156,-4-2 1,6-7-33,0-2 0,0-1 97,0-4 0,1 3 34,4-8 1,2-3-69,2-2 0,7 2 66,-7-2 0,10 7 209,-9-2 0,5 0-155,-5 5 294,3 3 1,1 11-113,0 0 1,-6 1 187,-3 4 1,-4 5-49,-1 9 1,0-2-119,0 7 0,0-7-35,0 2 1,0-3 19,0-2 0,0 0-129,0 0 216,-6-6-343,4 5 1,-4-13 46,6 0 1,5-3-6,0-11 0,4 1-58,-4-11 0,6 1-104,-2-6 0,4 2 94,1 4 0,-4 4 74,-1 9 1,-4-1 245,4 6-242,-6 1 0,9 12 265,-8 6 1,1 2-59,-5 7 1,0 1-19,0 4 1,0-4-5,0 0 0,0-5-41,0 4 0,0-5-322,0 1 0,0-8-41,0-2-481,0-6 771,0 4 0,6-14 0,2 0 0</inkml:trace>
  <inkml:trace contextRef="#ctx0" brushRef="#br0">16010 2232 6999,'-15'0'-567,"6"0"567,-1 0 474,7 0-119,-3 0-183,6 0 1,0 2-98,0 2 0,0-1 78,0 7-178,0-1 0,0 6 102,0-1 1,2-5-100,2 1 98,-2-1 1,10 4-193,-2-4 1,-2-2-51,1-7-6,1 0 0,4 0 146,0 0 1,-4-7 2,-1-2 1,-4 1 12,4-1 1,-5-6-23,0-4 1,-2 0-55,-2 5 1,0 0 56,0 0 1,-2 1-146,-2 4 0,-4-2 15,-7 6 1,0 0 28,-4 5 1,3 2 41,-3 2 0,3 0 13,2 5 0,1-4 75,4 4 0,3-6 0,-1 4 0,-1-7 0</inkml:trace>
  <inkml:trace contextRef="#ctx0" brushRef="#br0">16209 1905 7943,'14'0'-680,"-6"6"476,-3 4 0,-4 4 400,-1 5 0,-6 3-39,-4 7 1,-4-1-36,-5 0 0,3 1-48,-3-1 1,0-6 6,5-3 1,-3-3-192,7-2 243,4 1-310,0-8 0,7 0 70,4-7 1,3 0 2,6 0 0,0-5 39,1 0 1,-1-4 38,0 4 0,0 0 8,0 5 0,1 2-12,-1 3 1,-5-2 31,1 6 0,-7 1-22,2 4 1,1 5-124,-1 0 1,0 0 80,-5-5 0,0 5-171,0 0 0,0 0 5,0-5 228,0 0 0,0-6 0,0-1 0</inkml:trace>
  <inkml:trace contextRef="#ctx0" brushRef="#br0">16479 2275 7943,'6'-15'-752,"-4"1"563,4 0 1,-8 6 402,-2 3 0,1 4-26,-7 1 1,1 0-67,-6 0 1,1 1-25,0 4 0,0 8 83,-1 6 0,6 6-26,0-1 1,4-2 10,-5 1 0,7-4-196,-2 5 149,4-7 0,2 2-241,4-9 0,3-4 61,6-6 0,0-11 10,1-3 1,1-11-39,2-4 1,0-1-86,6-8 1,-2 0 4,1-4 1,4-6-72,-3 1 0,1-5 53,-1 4 1,-2 1 101,-3 4 1,-5 6 154,0-1 1,1 6-100,-6-1 1,-1 8 132,1 1 147,-5 7 52,2-4 0,-8 13-75,-2 3 0,0 4-4,-5 1 0,1 6 12,-1 4 0,-4 7-114,3 2 0,-1 6-10,2-1 0,-2 9 8,6 5 1,-4 3-45,4 2 0,0 10-15,5 4 1,0 5-113,0-1 1,0 3-1994,0 2 1655,0 3 190,0-10 199,0 4 0,0-6 0,0-3 0,0-7 0,0-6 0</inkml:trace>
  <inkml:trace contextRef="#ctx0" brushRef="#br0">14090 739 8336,'-19'-14'0,"0"0"0,0 4-343,5 1 0,0 4 133,0-4 0,-1 4 282,1-5 1,-2 6-70,-2-6 1,2 1-5,-3-5 0,-2-2 154,2-3 1,-4 3-139,4-3 0,-5 3 368,5 2 1,-5 6-115,5 3 0,-4 4-170,4 1 1,-7 1-56,3 4 1,-9 9 8,-1 10 0,0 3-268,4 1 1,6 1 107,-1-1 0,8 1-304,2-1 0,1-6 145,9-3 1,-1-3-223,5-2 0,6-6 229,4-3 1,2-10 258,2-4 0,1-10 0,-1-5 0,-5-8 0,1-1 0,-2 0 0,1 5 0,-2 1 0,-7 3 17,6-3 0,-6 13-77,0 0 306,-6 6 1,-9 14-40,1 4 1,0 9 35,0 4 0,-1 10 29,1 5 1,5 5 74,-1 4 0,1-1-97,-5 6 1,6-7-59,3-3 0,3-5-242,2-9 0,2-11 75,3-2 1,4-11-314,10 1 0,5-10 161,9-4 1,5-5 126,9-5 0,4-10 0,6-7 0</inkml:trace>
  <inkml:trace contextRef="#ctx0" brushRef="#br0">19081 1351 8112,'0'7'0,"0"0"0,0-7 0</inkml:trace>
  <inkml:trace contextRef="#ctx0" brushRef="#br0">19720 1208 8112,'23'-6'0,"-4"-3"0,-8-2-398,-2 1 0,-6-3 251,2 4 1,-3-4 429,-2-1 0,-2 5 85,-3-1 1,-3 2-116,-6-1 0,-6 2 10,-4 7 1,-3 0-126,-1 0 1,-7 7 164,-3 2 0,2 10-78,-2 5 0,6 4 8,-1 5 0,4-1-166,6 6 1,1 0 143,3 5 1,8-6-182,-4 1 0,11-1 131,-1 1 0,5-4-362,5-5 0,3-7 74,6-3 1,6-10-298,4-4 0,4-5 82,6-5 1,-1-10-67,9-14 1,0-2 40,10-12 0,-7 3-95,3-7 1,-5 3 334,-6 1 1,-2 2-84,-6 3 0,-7 3 284,-3 7 0,-5 6-16,-5 3 500,-2 3-299,-7 8 1,-7 8 122,-2 10 0,-4 10 101,-1 9 1,-2 5-170,-3 9 1,5 4-24,0 1 1,1 4-83,8-5 0,1-6-278,4-7 0,11-6 6,3-4 0,10-10-661,-1-9 1,4-5 135,2-5 0,-2-11-141,-4-12 0,3-1 178,-8-4 551,1-3 0,2 6 0,1-5 0</inkml:trace>
  <inkml:trace contextRef="#ctx0" brushRef="#br0">19351 739 8174,'-21'0'-110,"-2"0"1,-3 0 192,3 0 1,-4 0 9,3 0 0,-1 0 92,1 0 0,-3 7-85,4 2 1,-9 10 28,-1 5 0,0 4-69,4 5 0,1 5-3,-1 10 1,7 2 115,3 7 0,5 6-270,4 4 1,-1 5 162,9-32 0,0 1 0,0-1 0,1 0-54,2 5 0,2 0 1,3 1-1,2-2 57,3 0 0,2-2 1,3-1-1,1-2-185,21 28 1,11-4 2,8-6 1,5-8-15,4-7 1,2-7-33,-6-11 0,1-5 68,-2-10 0,6-4-57,9-10 0,-4-3 34,4-6 0,-8-8 75,-2-7 0,-12-1 40,-2-7 0,-6-1-72,-3-5 0,-5-1 179,0-4 1,-7-4 204,2-9 1,-3 1-197,-1-7 0,-7 4 78,-3-8 0,-5 3-143,-5-8 1,-2 4 83,-7 1 0,-13-7-61,5 38 1,-3 0-1,-3 1 1,-3 2 66,-21-34 1,-5 3 5,-4 11 1,1 3-29,-6 12 0,0 5 11,-5 4 1,-10 9-148,-8 5 0,0 10 90,33 6 0,-1 1 0,-38 2-440,41 2 1,0 1-1,-38 5 243,7 6 1,0 5-211,0 0 0,8 1 277,6-1 1,13-3-331,11 3 1,15 2 182,9-2 203,6 6 0,9 3 0,2 9 0</inkml:trace>
  <inkml:trace contextRef="#ctx0" brushRef="#br0">20090 1322 8159,'-14'-6'297,"6"-2"0,8 0-40,9 3 1,14 4-174,10 1 0,11 0-64,18 0 0,2-5-214,7 0 1,-1 0-228,-4 5 0,4-4 489,-4-1 1,4-4-428,1 4 0,-2-5 160,-2 6 1,-15-3-404,-10 3 1,-15 2 601,-3-3 0,-7 4 0,-2 1 0</inkml:trace>
  <inkml:trace contextRef="#ctx0" brushRef="#br0">20787 1180 8108,'16'-8'-369,"3"3"0,-2 4 158,7 1 1,-1 4 218,6 1 0,-1 5 204,1-6 0,-3 7-110,-2-1 1,1-2 190,-6 1 1,5-4-86,-5 5 1,-5-1 51,-4 5 0,-7 0-85,2 1 0,-5 4-174,-5 0 0,-5 7-32,-9 3 0,-4-1-285,-10 5 1,-4 2 315,-5-2 0,-1 7 0,0-4 0</inkml:trace>
  <inkml:trace contextRef="#ctx0" brushRef="#br0">21924 341 7725,'0'14'-851,"0"7"811,0 3 0,0 4 371,0 5 0,0 10-46,0 9 1,0 11 52,0 8 1,0-29 0,0 2-735,0 5 0,0 1 565,0-4 1,0 1 0,0 10 0,0 0-40,1-5 0,-2 0 0,-1 4 1,-2 0-79,-1-3 1,0-1 0,0-1 0,-1 0 5,2-3 1,-1-1 0,-1-1 0,1-2 97,2-3 1,1-1 0,-3 31-360,5-10 1,0-5 171,0-9 0,7-1-442,2-13 0,-3-1-355,-1-9 844,3-2 1,-5-13-674,7-3 0,-7-7 628,2-8 1,1-7-737,-1-16 765,-1-3 0,3-7 0,1 0 0</inkml:trace>
  <inkml:trace contextRef="#ctx0" brushRef="#br0">22280 526 8078,'26'-28'-129,"-2"-1"1,-3 7-193,-7 3 0,5 3 317,0 2 1,6 1 190,-1 4 0,4 3-106,5 6 0,4 0-21,5 0 0,6 6 0,-1 3 0,5 4-4,-4 1 1,-1 0-17,-4 1 0,-7-1 25,-3 0 1,-3 0-156,-1 1 1,-2-1 119,-4 0 1,-2 5-27,-7 0 1,0 6 86,0-1 1,-1 3-70,-3 1 1,1 7 166,-7 3 1,1 14-89,-5 5 1,0 9-43,0 1 1,5 4 12,0 4 0,-1-35 1,1 1-235,-3 4 0,1 0 1,2 1-1,1 0 193,-1 1 0,-1 0 1,2 0-1,1-2-17,0-2 1,0-1-1,1 0 1,0 0-223,1-1 1,1-1 0,6 37-115,3-6 1,-3-6-226,-2-4 0,-5-2 240,1-2 0,-9-5-103,-1 0 0,-12-8 77,-12-1 1,-4-2 332,-6-8 0,-2 0 0,-7-4 0,-1-7 0,-3-3 0,-1-5 0,-2-1 0,2 1 0,1 3 0</inkml:trace>
  <inkml:trace contextRef="#ctx0" brushRef="#br0">22180 2388 7950,'-28'-28'-268,"6"6"-68,3 3 0,9 3 995,5 2-319,4 0 0,13 1 33,7 4 0,11 2-61,4 7 0,10 0-55,-2 0 1,9 0-115,-4 0 1,7 0-8,-2 0 1,10-5-282,4 1 0,4-1-142,1 5 1,-6-5-577,-4 1 1,-9-1 462,-4 5 0,-12-5 389,-7 0 0,-1-6 0,-6 3 0</inkml:trace>
  <inkml:trace contextRef="#ctx0" brushRef="#br0">21896 1351 7990,'0'7'-453,"0"6"1,8-10 1010,6 7-296,6-7 0,21 3 40,7-6 0,10-6-159,4-4 1,6-2-343,-2-2 1,4-2 347,1-3 1,6 3-161,-37 6 1,1 1 0,2 1 0,1 0-20,-1 1 1,-1 0 0,37-6-141,-17 4 0,-9 3 61,-15 6 1,-5 0-889,-9 0 147,-3 0 850,-7 0 0,-6 0 0,-2 0 0</inkml:trace>
  <inkml:trace contextRef="#ctx0" brushRef="#br0">22436 597 8118,'6'-8'-164,"-4"0"-33,3 4 145,-4 2-254,-1-4 396,0-1 162,0 6-39,0-6 28,0 1-53,0 5-69,0-6-64,0 7 97,0 0 0,0 8-42,0 6 0,0 2 26,0 8 0,0 7-41,0 12 0,5 8 169,0 10 1,-1 12-432,-3-31 0,-2 1 0,1 0 0,0 1 245,0 3 0,0 1 0,0 2 0,0 1-36,1 3 1,-2 1-1,-1-1 1,0-1-70,0 2 0,-1-1 0,-2-3 0,1-2 63,1-2 0,1 1 0,-1-2 0,1-1-67,2 36 1,0-4-414,0-1 1,0-14 267,0-6 0,0-8-200,0-1 1,5-10 117,0-9 0,4-1-896,-4-8 1154,-1 0 0,-4-5 0,0 0 0</inkml:trace>
  <inkml:trace contextRef="#ctx0" brushRef="#br0">22109 853 8055,'-8'0'-1775,"0"0"1832,3 0 0,4-2 34,-4-2-41,4 2 1,-1-4 181,-3 6-141,4 0 87,-6 0 1,6 0-119,-4 0 0,3-2 79,-2-3 0,1 4 25,-2-4-106,3 4 0,-6 1 45,4 0-58,2 0 1,-6 0-145,3 0 220,4 6-266,-5-5 125,6 6-104,0-7 109,0 0-322,6 0 337,-5 6 0,12-4 0,-5 4 0</inkml:trace>
  <inkml:trace contextRef="#ctx0" brushRef="#br0">22180 938 8030,'0'-14'0,"0"0"-557,0 0 0,0-1-69,0 1 1219,0 0-51,0 0-381,0 0-39,0 6 0,-1 1 163,-4 7-191,-3 0 1,-6 7 1,-1 2 0,-3 5 43,-1 5 1,0 3-34,4 7 1,-4-1-39,0 1 1,1-1 40,3 1 0,3-1-27,2 0 1,-1 1 13,6-1 0,1-6-137,4-3 1,1-3 3,4-2 0,3-6-115,6-3 1,7-3 21,2-2 0,-1 0 84,2 0 1,0-7-100,4-2 0,1-5 106,-1-5 0,-4 1-181,0-5 1,-7 4 40,2-5 1,-3 5-19,-2-5 1,-6 5 150,-4-4 0,3 5 89,-2-1 0,-1 3 131,-4 2 0,-1 5-72,-4-1 1,2 6 178,-7-6-157,7 7 1,-8-2 194,6 10 1,1 4-26,4 10 1,0-1-23,0 5 0,0 3-181,0 7 0,6-3-98,3 3 0,4-4-69,1-6 1,2-1 38,3-3 0,-3-3-596,3 3 1,1-8 75,-1-1 557,0-7 0,2 9 0,1-4 0</inkml:trace>
  <inkml:trace contextRef="#ctx0" brushRef="#br0">22763 1066 8007,'-8'0'0,"-4"7"0,4 0 0</inkml:trace>
  <inkml:trace contextRef="#ctx0" brushRef="#br0">12811 668 8099,'-37'-28'0,"3"1"-498,5 3 0,1 4-301,-1 5 1832,-6 8-701,5 0 1,-11 10-46,3 7 1,-7 12-17,-3 16 1,-7 17-538,26-23 1,1 3 0,2 2 0,2 3 310,-3 4 1,1 2 0,6-3 0,1 1 83,1 1 0,3 0 0,2-1 1,2 0-77,1 1 0,1 0 1,3 2-1,3 0 92,0 2 0,1 1 1,1 0-1,0 0-56,1 0 1,0-1 0,3-1-1,2-1-134,1 1 0,2-1 0,4-4 0,3-1 106,3-1 0,2-1 1,4-2-1,3-2 31,2-6 0,3-3 0,35 15-1,-28-26 0,2-3 0,38-1-25,-39-6 0,1-2 1,1-3-1,1-2-79,0-3 1,-1-2-1,5-1 1,0-3 33,5-5 0,0-3 1,-2-2-1,-1-3-61,2-2 0,-2-2 1,-2-1-1,-1-1 29,-3-1 0,-1-1 0,-1 1 0,-1 0-46,1-3 1,-1-1 0,-3-1 0,-2-1 58,2-1 1,-3-2 0,-3-1-1,-3-2-9,-3 2 0,-3 0 0,-3 0 0,-1 1 6,-3-1 1,-2-1 0,-2 0 0,-1 0 1,-5-4 0,-1 0 0,0-3 0,-2 0-27,-1-7 1,-2 1 0,-2-1-1,-2 1 27,-1-5 0,-2-1 0,-4-2 1,-3-1-360,-2 1 1,-4 1 0,-2 2 0,-3 3 373,-1 4 1,-2 4 0,-2 6-1,-3 4 97,-3 3 1,-2 3 0,3 8 0,-1 3-225,0 2 1,-2 4 0,-6 6 0,-3 6 154,-3 5 1,-2 5 0,-5 3 0,-1 5-198,-5 9 0,0 5 0,1 5 0,1 4-82,-2 8 1,0 3 0,21-15 0,-1 0 0,0 1 1,-3 1 0,-1 0 0,1 1 0,5-2 0,1 1 0,1 0 42,-18 16 1,2 0-1,6 1 1,4 2-255,2 1 1,2 1 0,3-3 0,1-2 50,4-2 1,2 0 393,2 3 0,3 0 0,0-4 0,2 0 0,3 3 0,1 0 0,1-3 0,1 0 0</inkml:trace>
  <inkml:trace contextRef="#ctx0" brushRef="#br0">10564 15382 6010,'-8'0'179,"2"0"-32,6 0 520,0 0-515,6 0 28,-4 0 3,4 0-58,-6 0 648,0 0-769,0-6-42,0 4-111,0-4 202,-6 0-91,4 4-238,-4-11-121,6 6 1,2-6 396,2 3 0,-2-2 0,4 4 0</inkml:trace>
  <inkml:trace contextRef="#ctx0" brushRef="#br0">10550 15311 6570,'-8'0'453,"2"0"-294,6 0 547,0 0-546,6 0 61,-4 0 19,4 0-148,-6 0-6,0 0-122,-6 0 156,4 0-269,-4 0 249,6 0-321,0 0 0,-7 0 0,0 0 0</inkml:trace>
  <inkml:trace contextRef="#ctx0" brushRef="#br0">10365 14998 7613,'0'8'-1567,"0"-1"1636,0-1 6,0-5 78,0 6-112,0-7 108,0 0-99,0 6-14,0-4 1,0 6 20,0-4 1,5-1-23,0 7 0,-1-1-10,-4 6 1,0-1-21,0 0 1,0 0-7,0 0 1,5 2 12,0 3 19,0-3-46,-5 11 0,0-5 7,0 6 0,0 2-2,0 4 0,0 0 0,0 4 1,0 3 3,0-3 1,0-1-3,0 1 1,0-2 10,0 2 1,0 1-7,0-6 1,0 4 126,0-9-119,0 4 1,0-16-89,0 3 0,0-8 95,0-2-12,6-6 0,-4-9 0,4-10 0</inkml:trace>
  <inkml:trace contextRef="#ctx0" brushRef="#br0">6484 14771 8129,'0'-14'0</inkml:trace>
  <inkml:trace contextRef="#ctx0" brushRef="#br0">13123 16704 8293,'-7'-8'295,"0"8"1,9 15 14,3 8 1,2 12-1,8 8 0,-1 12-102,0 11 0,-1 9-345,-4 0 1,2 0 99,-6-9 1,4-3 86,-4-6 1,5 0-102,-6 0 1,6-8-41,-5-7 0,1-1-215,-1-7 1,-4-8-331,4-7 95,-3-9 1,-2-9 182,0-15 1,0-13 357,0-25 0,-7-12 0,-1-15 0</inkml:trace>
  <inkml:trace contextRef="#ctx0" brushRef="#br0">13280 16562 8293,'19'-16'0,"0"-3"0,6 8 66,-1-3 190,3 3-64,7-3 0,4 0-80,10-1 1,-4 3-49,3 2 0,-3 4-231,-1 6 1,-7 2 230,-2 2 0,-6 10 52,-4 10 0,-4 9 101,-5 5-290,-1 3 176,0 8 1,0 2-214,0 6 1,-4 6-143,-1 3 1,-1 4-2,2 1-619,-4-6 681,0-2 1,-4-8-129,3-3 1,-4-1 136,-1-4 1,-1-3-86,-4 4 1,-5 1-57,-8-2 1,0 0-7,-6-4 0,-4-7 329,-5-2 0,-4-4 0,3-5 0,-7-3 0,-4-3 0,-2 0 0</inkml:trace>
  <inkml:trace contextRef="#ctx0" brushRef="#br0">13522 17771 8293,'-31'-7'0,"5"-1"81,11-6 0,8 5 192,2-1 0,5 1 46,5-6 0,10 1 32,14 0 1,12-5-279,11 0 0,2-6 122,-2 1 1,-3-4-1397,-7-5 832,1 9 109,-7-9 0,-1 11-523,-6-7 783,-1 1 0,-6-1 0,-1 1 0</inkml:trace>
  <inkml:trace contextRef="#ctx0" brushRef="#br0">13251 16690 8293,'-14'-14'-486,"6"0"-90,4-1 1,-3 0 439,2-4 0,1-3 386,4-7 0,1-4-67,4 0 0,-2-2-87,7 2 1,-1 3 277,5-3-307,7 3-16,-5 1 0,4 1 25,-6-1 0,1 6-40,-1-1 1,0 7-98,0-2 1,1 3-232,-1 2 115,0 6 103,0-5 1,-4 12 49,-1-4-93,-6 3 234,4 2-58,-1 0 0,-3 0-39,7 0 0,-1 0 19,5 0 0,1-5-21,-1 1 1,5-7 5,0 1 0,6-1-32,-1 2 33,2-4-33,-3 11 1,2-9-3,-6 7 0,1-1-19,-1 5 0,-3-2-8,3-2 0,-8 2 27,-1-3-1,-1 4 10,5 1 0,-4-5-2,-1 0 7,-6 0-10,4 5 34,-7 0 129,0 7-149,0 1 75,0 0 27,0 4-101,0-4 1,0 0 3,6 5 0,-3-12-1,7 4 1,-6 1-138,6-1 134,-7 6 0,10-9-69,-12 10 45,12-4 35,-11 6-13,10 1 1,-10-1 60,2 0 0,3 7 10,-2 2 0,1 1-21,-1 4 0,-4 4 14,4 11 1,-4 1 188,-1 3-200,7 4-37,-6 6 1,7-2 21,-3-3 0,3 2-165,6-7 0,2 1-246,3-6 1,-2-5 365,7-4 0,6-3 0,6-2 0</inkml:trace>
  <inkml:trace contextRef="#ctx0" brushRef="#br0">13976 17230 8293,'-7'0'-1018,"-1"0"515,3 0 196,3-6 368,-4 4 0,8-9 26,2 7 0,4-3-40,6 3 1,5 0 6,0-5 0,7-1-58,-3-4 1,4-2 39,2-3-36,-1 4 0,1-6 0,-1 7 0</inkml:trace>
  <inkml:trace contextRef="#ctx0" brushRef="#br0">13436 15894 8293,'-8'0'-1850,"2"2"1706,6 2 0,-5-1 440,1 7 0,-1-5-22,5 4-231,0-6 36,0 10 0,0-4 21,0 10 0,0-3-78,0 3 0,1 2-1,4-2 0,-3 4-89,2-4 0,0 0-438,0-5 506,-2-6 0,11 5 0,-6-5 0</inkml:trace>
  <inkml:trace contextRef="#ctx0" brushRef="#br0">13479 15851 8293,'19'0'-230,"0"0"1,6-1 92,-1-4 1,7-4-190,3-10 0,3-4 209,-3-5 0,4 0 11,-5-1 1,0 2 54,-5 4 78,1 2-6,-7 7 0,0 1-56,-3 4 59,-3 2-11,4 7 0,-6 0-8,1 0 1,-6 0-14,1 0 0,-6 7 11,6 2 0,-7-1 51,2 2 0,1 4 5,-1 5 0,1 1 13,-1-1 1,-2 5 7,7 9 0,-1 5 212,5 9 12,0 4-435,7 6 0,1 6 280,7 3 0,-15-28 1,0 0-121,0 2 0,0 1 0,-2-2 0,0-1-68,12 38 0,-2-7 44,2-7 0,1-2-157,-6-13 0,0-5-331,-5-9 1,-6-3 482,-3-2 0,-4-4 0,-1 0 0,0-1 0</inkml:trace>
  <inkml:trace contextRef="#ctx0" brushRef="#br0">14033 16889 8563,'15'6'0,"0"-4"-518,4 3 195,-3-4-32,17-1 586,-9-6-126,17-2 0,-6-11-210,3 0 0,-4-1-351,-5 1 456,-7 3 0,5-5 0,-5 7 0</inkml:trace>
  <inkml:trace contextRef="#ctx0" brushRef="#br0">13067 18112 8096,'0'14'-494,"1"6"540,4 4 0,-2-2 261,6 2 1,-1 0-278,2 4 1,3-6-25,-4-3 1,4-3-178,1-2 217,0 0-6,0-6 0,1-1-61,-1-7 0,5 0-7,0 0 1,0-7-139,-5-2 1,0-4 17,0-1 0,0-5-227,1 0 0,-6 2 128,1 7 1,-7-2-258,2 2 504,-4 4 0,-7-7 0,-2 5 0</inkml:trace>
  <inkml:trace contextRef="#ctx0" brushRef="#br0">13266 18169 8293,'-8'19'-393,"3"-1"0,3 8 934,2-3 1,5 6-77,0 4 1,4-3-562,-4 3 26,6 4-119,-9-7 1,9 4-128,-6-5 1,1-7 146,-1-3-161,-4-3 92,5-8-167,1-2 405,-6-6 0,6-19 0,-7-5 0</inkml:trace>
  <inkml:trace contextRef="#ctx0" brushRef="#br0">13322 18282 8293,'15'0'-209,"-1"0"-53,0 0 0,2 2 714,3 3 0,3-2-39,6 6 0,6-6-706,-1 2 0,5-3-73,-5-2 1,3 0-490,-7 0 599,2-7 1,-15 4 255,3-6 0,-10 6 0,-2-4 0</inkml:trace>
  <inkml:trace contextRef="#ctx0" brushRef="#br0">13450 18083 8125,'13'7'72,"-3"2"0,1 10 195,-7 5 0,6 3-309,-5 1-63,6 7 124,-10-5 0,6 6 10,-7-3 1,0-3-57,0 3 1,4-7-176,1-3 1,0-10-241,-5 1-391,6-9 833,-4 1 0,4-12 0,-6-2 0</inkml:trace>
  <inkml:trace contextRef="#ctx0" brushRef="#br0">13635 18055 8293,'8'-8'0,"5"2"0,-10 6 0,6 0 0,-5 1 0,0 4 0,-2 3 338,-2 6-433,0 0 59,6 7 0,-4-5 70,3 3 0,-2-4-114,1 0 1,4-3 51,7-2 1,-4-4-152,3-6 1,-3-2-219,8-2 1,-3-6 172,-2-9 1,0-3-229,0-6 100,1-1 352,-8 1 0,6-1 0,-5 1 0</inkml:trace>
  <inkml:trace contextRef="#ctx0" brushRef="#br0">13792 18026 8293,'0'21'0,"0"-4"70,0 7 0,0 0 182,0 4 1,6 5-78,3 0-235,-2 1 147,5-6 1,-8-1-201,5-3 0,1 1 61,4-6 1,-5-2-510,1-7 0,-6-4 64,6-6 497,-7 0 0,10 6 0,-5 2 0</inkml:trace>
  <inkml:trace contextRef="#ctx0" brushRef="#br0">13891 17970 8293,'8'0'0,"0"0"-504,-3 0-176,-4 0 1,7 4 975,-3 1 0,-3 6-143,2-1 1,-2-3 127,-2 3-278,0-1-88,0 6 22,-6-7 239,4-2-13,-4-6-148,6 0 0,0-2 29,0-2-86,0 2 32,0-4-133,0 6-276,0-7 389,0 6-242,0-6-69,0 7 0,0 2 341,0 3 0,0-4 0,0 6 0</inkml:trace>
  <inkml:trace contextRef="#ctx0" brushRef="#br0">13934 17955 7655,'0'15'138,"0"-1"0,0 0 120,0 0 0,6 0 364,4 1 1,2 4-658,2 0 1,2 0-202,3-5 1,3-2-172,7-2 1,1-4 148,3-6 1,-1 0-313,5 0 570,-11 0 0,7-12 0,-11-4 0</inkml:trace>
  <inkml:trace contextRef="#ctx0" brushRef="#br0">14033 17998 8293,'0'-8'-216,"0"2"722,0 6-338,0 0-106,7 0 1,-6 1 102,4 4 1,-2 3-224,2 6 1,-4 2-164,4 3 0,-3 1-30,-2 4 0,-2 8-271,-3-4 0,2 2-294,-6-6 816,-1 3 0,-4-11 0,0 4 0</inkml:trace>
  <inkml:trace contextRef="#ctx0" brushRef="#br0">14190 17714 8293,'14'-10'0,"0"1"0,-4 6 166,-1-2 102,-6 3 0,4 4-90,-7 3 0,0 4 237,0 10 0,-5-2-432,0 7 1,-6 0 100,2 4 0,-4-4-91,-1 0 100,6-13 0,2 8-358,6-10 176,0 4 0,1-5 57,4-4 0,3-1-119,6 2 1,5-3 213,0 3 0,6-4 178,-1-1 1,-2 0 23,2 0-8,-1 0-224,6 0 1,-2 0 343,-4 0 0,-1 2 334,-3 2 41,-3-2-428,5 11 1,-9-5 78,-2 6 0,-4 2-243,-6 3 1,-6 4-130,-4 10 0,-10 12-395,-9 11 198,1 1-407,8-22 0,-1 0 1,-20 25-234,18-27 0,-2 0 0,-27 27 806,5 2 0,-2 1 0,2-1 0,-6-2 0,-2-2 0</inkml:trace>
  <inkml:trace contextRef="#ctx0" brushRef="#br0">13436 16704 6904,'0'8'248,"0"-1"-120,0-7 125,0 0-159,0-7 0,0-1-302,0-6 252,-6 0-64,4 0 0,-9-1 5,7 1 1,-8 5 28,3-1 1,1 1-12,-1-5 1,1 4 41,-2 1-32,-2-1 1,5-4-6,-2 0 6,-4-1-23,5 1 0,-6-6 4,0-4 1,4-3-20,1-1 0,1 1-8,-2 3 1,-1-1 31,7 6 0,-6 0-17,5 5 24,1 6 21,4-5 21,0 12-50,0-6 0,0 14 198,0 2-173,0-3 42,0 7-21,0-11 32,6 10 4,2-10-37,6 4 0,0-6-5,1 0 0,-1 0-51,0 0 42,-6 0-37,5 0 1,-6-5-25,8 1 56,-7-7-26,4 3 1,-10-2 5,3 1 0,-4-2-15,-1-8 1,0 1-6,0-5 0,-1-1 6,-4-4 1,2-1-4,-7 1 1,1 1 2,-6 3 9,1-3 0,2 7 0,2-4 0,-3-3 0,6 11 0,-8-6 0,1 3 0,0 4 0,0-4 0,4-3 0,1-2 0,1 2 0,-2-2 0,-1 5-64,7-5 0,-1 2 49,5-1 1,-5-3-6,0 7 0,1 0 23,4 5-18,0 6-6,0 2 55,0 0-57,0 4 80,6-4 0,-3 7-56,7 4 0,-6-2 48,6 7 0,-2-6-36,1 6 52,4-7-55,-12 10 1,12-7 23,-3 4 1,2 2-17,2-2 0,1-2 46,-1 1-48,0 0 1,0 4-14,0-3 0,5 1-3,0-7 0,5 1-15,-5-5 1,5-6-7,-5-4 1,4-4-247,-4-5 269,7-3-46,-11-6 0,6-2-10,-7-4 0,-1 4-8,-4-3 0,2 3-7,-6 2 0,1 6 65,-1 3 0,-3 8 203,2 1-125,-2 7 1,0 5 196,2 12 0,-2 6 53,3 9-55,3 6-166,-1 1 1,8 5 4,-1-3 0,0 1-235,0-5 0,2-3-674,3-7 801,-3-10 0,17-1 0,-3-5 0</inkml:trace>
  <inkml:trace contextRef="#ctx0" brushRef="#br0">13706 16846 8160,'-14'0'-1287,"6"0"1567,2 0 0,6-1-322,0-4 1,0 2-180,0-6 1,0-1 125,0-4 95,0 0 0,6-7 0,2-1 0</inkml:trace>
  <inkml:trace contextRef="#ctx0" brushRef="#br0">13820 16491 8160,'-8'-6'-9,"-4"4"364,10-4-303,-4 0 0,6-2-294,0-7 1,1-4-21,4 0 1,1-4 261,4 4 0,2-6 0,-4 2 0</inkml:trace>
  <inkml:trace contextRef="#ctx0" brushRef="#br0">13948 15979 8160,'0'-8'307,"0"-4"1,0 9-108,0-7 1,0 5 163,0-4-616,0 6 250,0-10 1,0 10-102,0-7-15,6 7 26,-4-3 0,6 6-608,-3 0 406,-4 0 1,5 3 293,-6 7 0,7-1 0,1 12 0</inkml:trace>
  <inkml:trace contextRef="#ctx0" brushRef="#br0">13664 16875 8160,'0'8'0,"-2"-2"-400,-3-6-64,4 0 1,-6-6 349,7-4 1,0-2 168,0-3 0,5-3-240,0-1 172,6 0 1,-9 4 1,9-4 11,-7 0 0,7 1 0,-3 3 0</inkml:trace>
  <inkml:trace contextRef="#ctx0" brushRef="#br0">13920 16150 6399,'0'14'0</inkml:trace>
  <inkml:trace contextRef="#ctx0" brushRef="#br0">14574 16349 8160,'-15'0'-72,"8"0"1,2-5 271,10 0 0,9-6 240,9 2 1,7-5-109,8-5 1,8 1-135,16-5 0,-1-1-414,10-4 1,-4-1 335,4 1 1,-5-1-115,-4 1 1,4-2 30,-28 13 0,0 1 0,35-14-126,-35 13 1,0 0-1,33-14-258,-5-2-768,-9 3 1029,-2-5 1,-11 2-125,4 0-411,-4-1 417,-8 6 1,1 6-204,-4 3 1,-8 9-72,4 6 1,-10 0 477,-1 0 0,-2 8 0,-2-2 0</inkml:trace>
  <inkml:trace contextRef="#ctx0" brushRef="#br0">15924 15510 8524,'0'10'-326,"0"-1"0,7-4 344,2 4 1,5-4 627,5 5 0,3-7-406,7 1 1,1-2-180,3-2 1,-6 0 47,6 0 0,-11 0 139,7 0 1,-6-6 25,1-4-196,3 4-20,-11-7 1,4 10-102,-6-6 220,1 5-152,-7-2 1,-1 6-238,-2 0 210,-3 0 1,-4 14-118,-12 10 0,-8 19-18,-11 18 1,12-23 0,-1 2-142,-3 6 1,-2 2 0,-4 4 0,-1-1-17,-3 1 0,-1 0 1,-2 4-1,-2-1 0,-2-1 1,-1-1-1</inkml:trace>
  <inkml:trace contextRef="#ctx0" brushRef="#br0">11005 15098 6792,'-8'0'-176,"2"0"1,-1 0 0,0 0 0</inkml:trace>
  <inkml:trace contextRef="#ctx0" brushRef="#br0">6953 4663 8089,'0'-8'0,"0"0"-433,0 3 526,0 4-298,0-5 135,0 6 157,0 6 17,0 2 11,-6 6 1,4-5 219,-3 1-26,4-7-164,-6 3-55,6-6 23,-12 0-74,12 0-219,-6 0 52,7 0-89,0 0 0,-6 7 0,-2 1 1</inkml:trace>
  <inkml:trace contextRef="#ctx0" brushRef="#br0">6327 4919 8231,'0'-27'360,"0"3"0,2 9-53,3 5 1,15 7-55,13-2-66,7 4 0,14 1 19,2 0 0,12 6-360,3 3 1,-27-5 0,1 0 158,4 1 0,1 0 14,2-4 1,-1 1 0,-2 3 0,-2 1-120,-1-3 1,-1-1 0,3 0 0,0 0 94,-3-1 1,0-2 0,0-1 0,0 0-78,0 0 0,0-1 0,34-8-11,-8 1 1,-12 4 9,-12 1 1,-14 4-170,-4 1-366,-10 0 1,-5 8 617,-10 6 0,-2 6 0,-2 9 0</inkml:trace>
  <inkml:trace contextRef="#ctx0" brushRef="#br0">6356 5459 8161,'-29'0'363,"14"-6"1,5 4-83,20-3 0,8 4-43,20 1 1,2 0 267,12 0 0,3 0-1,12 0-814,-26 0 1,3 0 0,8 0 0,3 0 311,7 0 1,0 0 0,-2-3 0,0 0 37,-1-2 0,0 0 0,7-1 0,1-2-17,2-1 0,-1-1 1,0-2-1,-1-1 46,-5-1 1,-1-1-1,-9 0 1,-2 0-118,-6 5 1,-2 1 0,-2-2 0,0 0 58,1 3 1,-1 2-1,25-5-581,-13 11 0,-13 1 34,-6 4 0,-10 3-167,-9 6 1,-6 2 157,-8 3 1,-8-2 543,-6 7 0,-20-7 0,-10 4 0</inkml:trace>
  <inkml:trace contextRef="#ctx0" brushRef="#br0">6853 4421 8111,'-14'-28'0,"6"6"-19,4 3 424,2 3-200,2 8-104,0 2 0,2 20 84,2 10 0,-1 17 56,7 16 1,-7 15-178,0-28 0,-1 2 0,-1 5 1,-1 1-251,1 9 1,-2 1 0,1-1 0,0 0 156,0 7 0,0 1 1,0-5-1,-1-1 45,-1 3 0,-1 0 1,2-2-1,-1-1-77,-3-6 0,0-1 0,4-3 0,-1-1-14,0-7 1,0 0-1,0 34-179,2-8 1,0-8 135,0-11 1,0-9-59,0-10-284,0-3 1,2-10 162,2-5 0,3-17 297,2-17 0,10-9 0,-3-15 0</inkml:trace>
  <inkml:trace contextRef="#ctx0" brushRef="#br0">7308 4137 8220,'0'-8'0,"0"3"149,0 10 0,0 11 398,0 12-298,0 7-257,0 14 0,0 16 234,0 15 0,0-32 0,0 1-392,0 4 1,0 3 0,3 3-1,1 2 278,0 2 1,1 2 0,2 1-1,0 2 0,3 3 0,-1 0 0,-1-3 1,0-2-41,1-1 0,1-2 0,0 2 0,1 0-8,-2-5 1,1-2 0,-1-1 0,1-2 17,-3-9 0,0-1 0,-1-4 0,0 0-104,4 25 0,1-11 73,-6-12 1,4-7-172,-4-7 1,0-7-112,-5-3-43,0-10 63,0-2 1,-7-14 613,-2-2 0,-5-12-403,-5-7 0,-10-13 0,-7-10 0</inkml:trace>
  <inkml:trace contextRef="#ctx0" brushRef="#br0">11531 4976 8209,'-14'0'208,"0"0"313,-1 0-20,7 0 263,8 0-465,15 0 0,7 0-86,6 0 0,12-2-115,2-3 0,12 2-249,3-6 1,-5-1 97,5-4 1,-11 1-628,-4 4 1,-5-2 16,-9 6-164,-6 0 0,-7 7-10,-11 3 837,-2-4 0,-15 18 0,-3-3 0</inkml:trace>
  <inkml:trace contextRef="#ctx0" brushRef="#br0">11588 5217 8122,'-35'37'0,"7"-4"0,6-8 486,7-1 1,7-7-34,4 2 1,10-9-285,8-6 0,8-2 7,12-2 0,13-8-97,10-6 1,9-11-462,1-9 0,-4 1 280,-2 5 1,-10-1-845,-8 1 1,-13 7 945,-11 7 0,3 0 0,0 6 0</inkml:trace>
  <inkml:trace contextRef="#ctx0" brushRef="#br0">11545 4805 8085,'8'-20'-117,"3"4"60,-6-3 183,6 3 1,-3 8-43,6 3 1,5 7 165,0 7 0,-2 15-33,-7 19 0,1 7-4,-6 12 0,-1 12-235,-4 7 1,0-38 0,-1-1 26,-4 34 1,2 3 129,-7-8 1,7 0-457,-1-14 211,-4 3 0,6-17-329,-3-1 0,4-12 5,1-11-16,0-3 1,0-10 165,0-6 0,0-14-87,0-14 1,0-9 370,0-10 0,6-4 0,2-5 0</inkml:trace>
  <inkml:trace contextRef="#ctx0" brushRef="#br0">11687 4763 8085,'15'-8'0,"-4"1"0,3 7 0,-3 7 485,8 2 1,-3 12-124,-2 7 1,0 8-113,0 12 0,1 2-733,-1 7 0,0-5 318,0 0 1,2-7 164,3-3 0,3-5 0,7-9 0</inkml:trace>
  <inkml:trace contextRef="#ctx0" brushRef="#br0">12526 4308 8103,'7'-15'798,"-6"1"1,17 6-1475,-4 4 0,3-3 129,-3 2 1,1-1 440,-1 1 1,0 2-70,0-6 1,-4 6-482,-1-2 656,-6 3 0,4 2 0,-7 0 0</inkml:trace>
  <inkml:trace contextRef="#ctx0" brushRef="#br0">12498 4492 8103,'-8'23'259,"3"-5"-91,4-2 0,12-8 194,3-3 0,10-7-291,-1-7 0,4-2-272,2-13 1,-3 0-150,-2-4 0,-3 1 155,-7 3 0,0 1 195,0 8 0,-6-8 0,-1 7 0</inkml:trace>
  <inkml:trace contextRef="#ctx0" brushRef="#br0">12526 4421 8096,'10'7'484,"-1"2"1,-6 12 132,2 7-323,-3 7 1,-1 12-164,4 1 1,-3 5 49,2-1 1,-2-1-304,-2 1 1,0-6 152,0 1 1,6-4-842,4-5 1,2-5 169,3-9 0,-1-4 640,0-6 0,7-6 0,1-1 0</inkml:trace>
  <inkml:trace contextRef="#ctx0" brushRef="#br0">12754 4393 8079,'6'-21'0,"-3"12"913,7-1-525,-7 7 0,5 5-235,-3 3 0,-4 10 49,4 14 1,-4 1-223,-1 8 1,-4-5 115,-1 5 1,-5-2-104,6 2 0,-6-3-6,5-7 0,1-6-27,4-3-343,0-3 1,1-3-139,4-4 111,3-2 1,6-9-128,0-3 474,1 4 1,-3-7-200,-2 3 447,2 3-172,-10 2 1,4 8 136,-6 6 0,0 2 309,0 3 1,0-1-181,0 5 1,0-4-119,0 5 0,0-7-26,0 2 0,0-3-738,0-2 382,0 1-68,0-8 1,0-2-112,0-10 0,0-10 400,0-14 0,7-12 0,0-9 0</inkml:trace>
  <inkml:trace contextRef="#ctx0" brushRef="#br0">12910 4052 8079,'8'-7'0,"0"6"214,-3-4 0,-4 11 753,4 9-682,-3 11 1,4 12 292,3 10 0,-1 5-177,2 14 0,-6-1-519,6 10 0,-5-5 382,4-5 0,1-2-278,4-8 0,5-5-360,0-4 1,4-9-467,-4-5 1,0-9-207,-4-5 0,-1-9 528,0-6 1,-1-4 517,-4-4 0,4-11 0,-5-7 0</inkml:trace>
  <inkml:trace contextRef="#ctx0" brushRef="#br0">13152 4635 8022,'-8'-15'0,"2"1"351,6 0 0,1 0-63,4-1 1,3 3-153,6 2 0,2-4 52,3 0 0,1-2-166,4-8 0,1 2 111,-6-1 0,0-3-665,-5 7 1,1 0-434,-1 5-226,0 0 1191,-6 0 0,-2 0 0,-6-1 0</inkml:trace>
  <inkml:trace contextRef="#ctx0" brushRef="#br0">13266 4379 8022,'0'20'0,"0"2"402,0 7 0,0 1 62,0 3 1,0-3-171,0 3 0,0-3-168,0-1 1,1-1 58,4 0 0,-2-5-275,7-5 1,-6-2 156,6-2 0,-5-6-406,4-3 0,0-3 103,6-2 0,4 0-91,0 0 0,6-8 17,-1-6 1,2-7 24,3-7 0,-2-2 63,-4-4 0,3 1 95,-7-9 1,-2 2 123,-8-7 1,3 7-67,-8 2 1,-1 7 97,-7-2 0,-4 7-69,-6 3 1,-2 10 243,-3-1 1,1 9 165,-5 0 1,5 5-165,-1 5 1,5 9 411,5 10 1,-2 9-253,6 5 1,0 3 101,5 2 0,2-5-44,3 0 0,4-7-528,10 2 1,-2-4-172,7-6 0,0-4-245,4-9 1,1-4 291,-1-6 0,0-1-144,1-4 1,-7-3-269,-3-6 0,2-7 216,-3-2 1,-3-4-132,-6-2 1,-6 1 554,2-1 0,-3-4 0,-2 0 0,-7 0 0,-7-2 0,-8-1 0</inkml:trace>
  <inkml:trace contextRef="#ctx0" brushRef="#br0">13678 4151 7997,'14'8'170,"0"6"1,1 7 429,-1 7-430,0 1 0,0 4 67,0 0 1,1 2 0,-1-2 0,-1 2-71,-4 3 1,4 1 72,-4-6 1,-3 0-194,-1-4 0,-2-7 61,2-3 0,-3-3 70,2-2-116,-2-6 1,-4-10 13,-2-12 0,2-8-6,-3-11 1,4-5-10,1-9 1,1-2-161,4-4 0,3 0 131,6 5 0,5-4-131,0 5 0,11-1 85,-1 6 0,13 5-214,1 4 1,3 5 44,-4 4 1,-4 5-131,0 10 1,-11 2-165,1 7 1,-9 2-859,0 3 1335,-3 9 0,-8 14 0,-2 9 0</inkml:trace>
  <inkml:trace contextRef="#ctx0" brushRef="#br0">13564 4919 8197,'-12'11'-194,"2"3"0,-3 11 88,4 4 1,-4 1 691,-1 8-237,6 0-358,-4-2 89,4-1-121,0-13 1,1-2 249,7-5-157,0-7 0,2-4 24,3-8 1,9-6 31,10-9-42,9-9-300,9-2 1,7-11 222,4 3-260,-4 3-202,-7 6 215,-5 3 118,-3 16 1,-12-7-379,-3 12 280,-3 0 0,-8 12-239,-3 2 405,-4 10 1,-9 9-32,-6 10 0,-6 3-52,-9 2 0,-1 0 233,-3-1 0,-3 1-134,-7 0 0,0-7 795,1-3-410,5-3-95,3-1 0,12-7 465,1-8-323,7-1-119,6-12 87,8-1-256,14-14-211,8-8 226,19-7 144,4 1 1,11-7-359,1-3 1,-8 4 21,-6 0 185,0 4-461,-20 8 1,9 2 46,-13 6 138,0-1-304,-11 7 210,-2 2 198,-6 6 0,-2 6 191,-2 4 1,-9 4 103,-6 5 0,-6 2 22,1 2 0,-1 9-63,1-4 0,-3 4 235,4-4-184,-4 1-52,5-1 0,-5 1 59,3-1 0,4-1-63,1-3 0,3 1-61,2-6 1,6 0-303,3-5 78,3-6 65,2-2 0,8-7-323,7-4 274,5-9 0,10-4-85,3-5 1,2-1 12,3-4 1,1 1-109,-5 3 224,-1 3-103,-11 7 102,-2 0-51,-5 6 28,-7 2 61,-2 6 0,-6 8-56,0 6 0,-6 8 161,-4 11 1,-4-1-98,-5 6 1,-3 0 215,-7 4 1,2-1-72,4-3 1,2-9 41,7-10 6,0-4-62,6-7 1,-5-1-74,12-7-166,1-7 67,8-1 1,12-7 50,4-4 0,3-2-123,1-3 0,-1 4 95,-3 6 1,1 6-52,-6 3 37,0 3 1,-7 4-152,-2 3 83,-4 9 0,-1 7 291,0 2-84,-1 4 1,-5-5 345,-4 7-261,4-7 0,-10 3-51,6-6 0,-5 5 87,6-5 0,-6 4-79,5-4-139,1 0 162,4-11-147,0 5 0,0-13-233,0 0 0,1-8-740,4-11 519,3-10 148,6-7-466,0-13 1,0-8 115,1-9-1178,-7-4 1816,4-7 0,-10 1 0,3-3 0,-4 3 0,-1 1 0</inkml:trace>
  <inkml:trace contextRef="#ctx0" brushRef="#br0">14033 4848 8096,'0'-22'65,"7"1"1,1 13 170,6 4 0,0 8 53,0 6 0,5 2-38,0 3 0,8-3-413,1-2 0,1 1 187,4-7 0,-5 1-504,-4-5 0,3-1 179,-3-4 0,-4-3-29,-1-6 0,-3 0 32,-2-1 0,-1 1-175,-4 0 373,-2 0 1,-9 1-13,-3 4 0,-7 4 211,-7 10 0,-7 3-132,3 6 1,-4 6 355,-2 4 0,1 8-7,0 1 1,1 1 130,3 0 0,0-4-112,10 3 0,-2-5-41,12-4 0,-1-4-215,5-5 0,11-7 83,3-4 1,10-15-377,0-8 1,7-12-43,2-7 0,2-3-198,-2-2 1,-4 0 102,-1 1 1,-6 1-101,-8 3 0,-6 8-44,-3 6 494,-3 7 0,-9 3 0,-2 9 0,-4 5 0,-1 5 0,-5 9 49,0 9 0,-5 11-82,5 4 0,0 3 661,5 1 0,6 12-161,4 3 0,2 3 21,2-3 1,2-2-233,2-3 1,4-5 1,6-9 0,1-3-304,-1-6 1,0-7 56,0-3 0,1-5-210,-1-5 1,0-2 127,0-7 0,-4 0-243,-1 0 1,-4-7 59,4-2 0,-1-5 20,2-5 0,1-2 102,-6-3 1,4-1 42,-4 6 0,4 0 381,-4 5-235,6 6 1,-8 2 150,7 6 1,-2 6 55,1 4 0,-3 9 75,-6 4 0,0 4-138,0 2 0,0-1 125,0 0 0,0-4-28,0 0 0,-4-2-135,-1 2 1,-5 1-177,6-6 1,-7 5 108,1-5 1,-2-2-454,-3-8 285,1 4 0,0-13-37,0 0 0,1-13-161,4-10 1,-3-10-79,8-5 0,-1-7-259,5-7 1,0-6 210,0-13 0,6-4-118,-1 35 1,0 0 0,7-34 246,-5 33 1,1 1 0,6-28 429,0 7 0,2 8-244,3 6 0,-3 11 202,3 7 0,-8 7 185,-2 8 19,1 6 0,-2 10 160,-4 12 1,-4 2-164,-4 7 0,-4 1 70,-7 4 1,3 1 106,2-1 1,-1-1-569,6-3 262,-6-4-332,10-5-7,-5-7 0,12-10-226,3-12 1,4 0 8,1-5 0,0 0 128,1 4 1,5-2 27,4 8 1,3 2-9,1 3 1,1 8 502,-1 6 0,-1 7-179,-3 2 0,1 13 207,-6 1 1,-5 6 9,-4 4 1,-7 6 118,1 3 0,-4-1-33,-4 1 0,-9-2-77,-6 2 1,-6-3-369,1-6 0,-4-7 82,-6-2 0,4-1-218,-3-5 1,3 2 96,2-11 1,-5-6-757,-1-9 0,6-2 175,4-2 0,2-13 6,-1-6 0,2-6 271,7-3 1,1-5 375,4-1 0,2 1-131,7 5 0,8 4 131,6 0 0,2 9 34,8 0 1,0 3-31,4 7 1,7 0 868,3 5 1,11 7-47,8 2 0,7 5 18,12 5 0,-3-3-380,3 3 1,-4 2-274,-1-2 1,-32-10 0,1-1-247,2-3 0,2-1 0,6 0 0,1-1 5,3-3 0,1 0 49,-1 0 0,1 0 0,-2 0 0,0 0 0,1-1 0,1-1 0,1-2 0,0-2 0,1-2 0</inkml:trace>
  <inkml:trace contextRef="#ctx0" brushRef="#br0">16621 4393 8105,'19'-13'-222,"0"4"1,8-4 147,1 4 0,2-4 546,8-1 1,0-7 157,5-2-1075,-7-4 304,5 5 1,-11-5-118,3 3 0,-3 4 141,-1 1 0,-7 4-735,-3 6 852,-10-4 0,-9 5 0,-8-6 0</inkml:trace>
  <inkml:trace contextRef="#ctx0" brushRef="#br0">16792 3881 8105,'14'8'-683,"0"6"0,0 8 1266,0 11 0,5 4-234,0 5 1,3 11-75,-7-1 1,2 12-431,-7-2 1,1 6 211,-2 3 1,2-6-386,-6-4 1,4-13 130,-4-6 1,5-10-570,-6-3 525,7-14 0,-4-10-338,2-10 579,-2-15 0,-7-10 0,0-13 0</inkml:trace>
  <inkml:trace contextRef="#ctx0" brushRef="#br0">17076 3426 8098,'14'-6'0,"0"6"-204,1 0 0,5 12 61,4 12 0,3 5 659,1 4 1,-4 11-183,0 13 1,-7 12-446,-7-29 0,-1 1 0,-1 2 0,-2 1 182,-1-2 0,0 1 1,0 1-1,1-1 108,-2 33 1,1 3-166,-5-8 1,0-5 62,0-14 0,0-9-151,0-10 0,0-9 192,0-5-213,0-10 1,0-15 30,0-13 1,2-14-128,2-10 0,6-6 30,9-8 0,-2 2-101,7 3 0,0 0 482,4 9 1,-1 10-66,-3 14 1,1 5 309,-6 4 1,0 6-298,-5 8 1,0 6 65,0 9 1,-1-2-25,-3 7 0,-4 0 15,-6 4 1,-6 0 7,-4 1 0,-7 1-183,-2 3 0,-11 3-36,1 7 1,-9-5-233,0 0 0,2-7-263,-2 3 1,7-12 254,-3-8 0,6-8-596,4-10 0,4-11 363,6-8 0,6-17 459,3-7 0,16-7 0,5-3 0</inkml:trace>
  <inkml:trace contextRef="#ctx0" brushRef="#br0">17673 3341 8062,'10'6'-347,"-1"4"1,-1 7 777,1 2 0,2 8-167,-6 1 1,0 1 29,-5 4 1,0 2-140,0-2 0,0 5-326,0-5 1,-6 5 92,-4-5 0,2 0-306,-1-4 218,-1-1 0,-2-6-140,2-3 133,4-9 82,6-10 1,1-7 80,4-2 1,3-2-52,6 6 1,5-1 222,0 1 0,2 3-117,-2-2 1,-3 8 166,2 6 0,-2 2 25,-2 3 0,-1 5 42,-3 4 0,-4 4 6,-6 5 1,0-1-108,0 6 0,-6 5 273,-4 4 0,-1-4-88,2-5 0,2-12 223,7 3-321,0-10 0,7-5-561,2-9 0,12-16-215,7-8 1,2-13-485,8-6 0,0-11 995,5-8 0,-1-6 0,-20 28 0,-1-1 0</inkml:trace>
  <inkml:trace contextRef="#ctx0" brushRef="#br0">13948 867 8381,'14'0'-385,"0"0"0,1 0 595,-1 0 0,6 0 0,4-1 301,3-4 0,3-5-473,3-9 0,-1-3-128,6-6 1,-7-1 67,2 1 1,-4 1-438,-5 3 0,-5 4 40,-10 6 419,4 0 0,-18 6 0,3 1 0</inkml:trace>
  <inkml:trace contextRef="#ctx0" brushRef="#br0">13976 554 8367,'5'-22'-455,"0"3"0,1 4 81,-1 0 1,3 7 1278,6 4-385,0 2-302,7 8 0,-1 10 118,4 13 0,1 5-139,-6 9 1,0 6-187,-4 3 0,-1 8 112,0 2 0,-1-1-141,-4-4 1,4-8 129,-4-6 1,2-7-488,-1-7 0,1-12-752,-6-3 809,6-9 1,-10 0-133,4-10 0,-4-8-203,-1-6 653,0-12 0,0 1 0,0-13 0</inkml:trace>
  <inkml:trace contextRef="#ctx0" brushRef="#br0">14232 100 8286,'15'-15'-89,"-6"6"206,1-1 1,-6 7-97,6-2 0,-5 10 97,4 5 0,0 9 109,6 4 0,4 12-82,0 8 0,0 6 151,-5 8 0,0 4-172,0 1 1,0-5-88,1-5 0,-1-6-133,0 1 1,-1-9 87,-4-5 1,2-9-92,-6-5 0,0-4 98,-5 0 0,1-7-111,4-4 117,-3-2-77,4-2 0,-8-11 52,-2-3 0,2-10-247,-3 0 1,5-3 80,5-1 1,3 1 121,6 3 1,2 1 154,3 8 0,3 0-149,6 10 1,6 0 152,-1 5 1,0 0-144,-5 0 0,-1 7 258,-3 2 0,-3 8 85,-7 2 1,-6 0 68,-4-4 1,-2-1 128,-2 0 1,-11 0-118,-3 0 1,-16 7-316,-3 3 0,-7 2 155,-3 3 1,1-2-456,-1-4 1,5 3 186,0-7 0,8-2-829,2-7 1,1-6 152,8-8 728,6-11 0,1-7 0,4-6 0</inkml:trace>
  <inkml:trace contextRef="#ctx0" brushRef="#br0">8830 7435 8111,'-21'-6'647,"10"4"-1076,-3-2-372,9 2 1,-1 4 1177,6 2 1,0 6 62,0 9 0,1 3 104,4 6 1,1 12 33,4 2 1,3 6-223,-4-1 0,-1 8-50,1 7 0,-4 6-271,5-2 1,-7 2 80,2-1 0,-4 5 18,-1-5 0,5-1-226,0-9 1,-1-7-7,-4-2 0,0-6-288,0-4 0,5-9-27,0-10 0,0-3-40,-5-2-334,0-6 0,0-5 278,0-13 0,0-2 509,0-17 0,0-9 0,0-12 0</inkml:trace>
  <inkml:trace contextRef="#ctx0" brushRef="#br0">9313 6966 8250,'28'-36'-475,"1"3"1,4 7 236,0 3 1,0 5 511,-4-1 0,-1 3-4,1 2 1,-1 5-107,1-1 0,-6 7-33,1-2 1,-2 4 95,2 1 0,-2 0-22,-3 0 0,-2 5-59,7-1 0,-7 12 56,2-2 1,2 10-43,-2 0 0,0 4 84,-5 5 0,0 5-57,0 10 1,1 4-38,-1 9 0,0 7-313,-7-28 1,0 1 0,1 2 0,-1 2 250,-1 7 1,2 1 0,1 0-1,1 1-24,-1 2 0,1 2 1,-1 2-1,1 1-4,-3 3 1,0 0 0,0-3 0,0-2-51,0 1 0,0-1 0,-2-4 0,0 0 27,-1-2 0,1-1 0,0-5 1,0-1-158,2-1 1,0 0 0,6 32-10,-4-15 1,2-7-269,-6-12 0,1-2 191,-1-3 0,-4-10-389,4-9 1,-11-3-22,-8-2 0,-8-4 250,-12-1 0,-5-1-993,-13 1 1359,-7 4 0,-12-5 0,0 6 0</inkml:trace>
  <inkml:trace contextRef="#ctx0" brushRef="#br0">9043 9070 8048,'0'10'0,"0"-1"0,2-4 282,2 4 1,6-6-110,9 2 1,11-10 407,12-4 0,14-5-164,10-5 0,3-3-601,3-7 0,-6 1-264,0-1 1,-12 1 305,-2-1 0,-8 1-1410,-6 0 1552,-3 5 0,-7-3 0,1 4 0</inkml:trace>
  <inkml:trace contextRef="#ctx0" brushRef="#br0">8844 7919 8015,'-14'-21'0,"6"5"375,3-3 1,7 3-37,7 2 0,8 0-10,17 0 1,2 1-51,7 4 0,6-4-36,3 4 0,16-6-349,7-4 0,-2 4-50,3-4 1,-14 1-257,-1-1 0,-9 5 233,-9 0 1,-11 1-1082,-4 9 592,-9-1-161,2 5 829,-20 6 0,-2 2 0,-14 6 0</inkml:trace>
  <inkml:trace contextRef="#ctx0" brushRef="#br0">8958 8359 8015,'-18'21'85,"4"-7"196,9 0 1,12-12-101,12 3 1,11-10 217,3-5 1,17-4-69,2-5 0,20-5-523,-35 8 0,1-1 0,5 0 0,0 0 291,0-2 1,-1 0-1,-1-2 1,-1 1-206,26-18 1,-9 3 15,-10 2 1,-7 14-254,-2 5 1,-12 9-501,3 0 1,-10 3 126,0 2 716,-10 0 0,-2 7 0,-7 1 0</inkml:trace>
  <inkml:trace contextRef="#ctx0" brushRef="#br0">9057 7279 8239,'0'-8'0,"0"5"-180,0 12 1,2 9 119,2 15 1,4 11 850,7 13 1,0 11-420,4 8 1,-10-35-1,0 1-492,2 1 1,1 0 0,0 3-1,-1 1 134,0 5 1,1 0 0,1-1 0,-1-1 80,-2 3 1,-1-2 0,1-5 0,-1-2-88,-1-1 0,-1 0 1,-1-3-1,0 0 67,-1 1 1,0-1 0,6 34-131,-6-12 1,-1-7 12,-4-12 1,0-4-440,0-6-289,0 0 193,0-17 0,-4-3 621,-1-13 1,-5-14-779,6-15 734,-7-5 0,3-22 0,-7-2 0</inkml:trace>
  <inkml:trace contextRef="#ctx0" brushRef="#br0">9498 7236 8196,'8'-6'0,"-2"6"-356,-6 0 0,0 12 339,0 12 1,0 17 534,0 11 0,2 12 132,2 11 1,-2-33 0,0 0-679,2 2 1,1 2 0,0 6 0,0 0 226,1 3 0,2-1 0,-1 4 0,0 0-77,0 1 1,0 0-1,0-3 1,0-1-225,1-7 1,-1-1-1,-2-2 1,-1 0 104,1-5 1,0 0 0,2 30-595,3-14 0,1-11 258,-6-12 0,0-9-425,-5-5 80,0-10 1,-2-6-80,-3-12 1005,-3-1 0,-12-23 1,-2 3-1</inkml:trace>
  <inkml:trace contextRef="#ctx0" brushRef="#br0">8531 7265 8431,'-8'6'-532,"2"-1"504,6 9 0,0 0 319,0 15 0,5-3 0,-1 11-351,0-3 0,-1 0 70,1-6 1,-2-1-63,3-3 1,1 1 107,-1-6 0,0-5-86,-5-4-25,6-1-336,-5-1 233,6-2 1,-7-7 77,0-4 0,4-9-191,1-10 0,5-8 44,-6-1 0,7 0 28,-1 5 0,-2 1 87,1 3 0,-4 5 325,5 10 26,-1 2 1,8 14 132,-2 2 0,2 12 225,-8 7 1,4 2-255,1 8 1,-4-8 155,-1-2 0,-6-1-88,2-8 0,2 0-236,-3-5 1,3-6 377,-3-3-556,-2-3 1,6-6-119,-3-5 1,-4-8-87,4-17 0,1-2-579,-1-7 0,1 6 412,-1-1 1,-3 3-169,2 2 1,-2 0-29,-2 9 570,0 10 0,6-5 0,2 11 0</inkml:trace>
  <inkml:trace contextRef="#ctx0" brushRef="#br0">8929 7549 8227,'8'6'57,"3"2"130,-6 6 0,0 1 12,-5-1 0,0 0 80,0 0 0,1 0-860,4 1 513,-3-1 0,4 0-977,-6 0 1045,6-6 0,-4-1 0,4-7 0</inkml:trace>
  <inkml:trace contextRef="#ctx0" brushRef="#br0">9100 7137 7573,'0'15'88,"0"4"0,-5 4 125,0 5 1,1 5-113,4 0 1,0 7 47,0-2 1,0-4-30,0 0 0,0-4-191,0-2 130,6-6 0,-3-3-368,7-9 164,-7-4 0,8-14 122,-7-6 1,3-7-233,-2-7 0,-4-1 46,4 1 1,-4-5-52,-1 0 1,0 1 21,0 8 1,0-1 276,0 6 0,0 5-281,0 4 745,0 7-45,0-3-288,7 19 1,-6-2 337,4 12 1,1-4-181,-1 5 1,5-7 59,-6 2 0,7-3-44,-1-2 0,-2-1-427,1-4 1,1-2 185,4-7-222,0 0 0,0-2-207,1-3 1,-7 2-749,-4-6-335,-2-1 1409,-2-4 0,-6 0 0,-2 0 0</inkml:trace>
  <inkml:trace contextRef="#ctx0" brushRef="#br0">9327 7407 8117,'14'-7'0,"1"6"-135,-1-4 216,0 4 1,0 2 349,1 4 0,-8 3-145,-2 6 1,2 0-19,-3 0 1,1 2-318,-5 3 1,0-3 92,0 3 0,0-3-264,0-2 1,0-5 158,0 1 0,2-7-118,2 2 1,-1-4 86,7-1 0,-1-6-462,6-3 1,-6-9 59,1-1 1,-2-4 493,1 4 0,4-7 0,-5 4 0</inkml:trace>
  <inkml:trace contextRef="#ctx0" brushRef="#br0">9555 7066 8117,'0'20'-376,"0"-3"475,0 7 0,0 0 500,0 4 0,4 2-553,1 3 1,0-3 65,-5 4 0,0-11-122,0-4 0,5-3 165,-1-2-296,1-6 0,-3-1-48,3-7 0,-4-7-97,4-2 1,1-9 78,-1-1 0,1-7-217,-1-3 0,-3 1 109,2-5 0,-1 4 48,2 5 1,-3-1 241,2 6 0,-2 0 25,-2 5 0,2 6 449,2 3-338,-2 4 1,4 13 398,-6 7 1,5 7-70,0 2 1,0 5 83,-5 0 1,1 5-174,4-5 1,-4 1-56,4-6 0,1-4-287,-1-1 1,2-10 134,-3 1-486,-2-9 1,9 0 210,-6-10 1,4-3-418,-4-6 0,1-5-28,-1 0 0,-4-6 238,4 1 0,-3 2 204,-2-2 1,0 7-78,0-2 0,0 3 349,0 2 1,0 4-17,0 1 487,0 6-338,0-3 0,6 10 94,4 1 1,-2 6-204,1-1 1,-4 1-189,4-2 1,-4 4-178,4-4 0,-4 4-35,5 1 237,-7-6 0,3 5 0,-6-6 0</inkml:trace>
  <inkml:trace contextRef="#ctx0" brushRef="#br0">9967 7293 9481,'5'9'292,"0"1"1,4-1-183,-4 6 0,1-1-351,-1 0 0,-4 0 46,4 1 1,-3-6-127,-2 0 1,0 1 142,0 4 4,0 0 1,-2-1 120,-3-3 1,2 1-55,-6-7 0,6 3 457,-2-3 1,2-2-171,-2 3 0,3-2 615,-2 2-263,2-4-236,8 5 0,2-6-13,7 0-364,-1 0 1,0 0-691,0 0 431,-6 0-722,5 0 407,-12 0 155,6 0 1,-9 0-211,-3 0 138,4 0 572,-12 0 0,5 0 0,-6 0 0</inkml:trace>
  <inkml:trace contextRef="#ctx0" brushRef="#br0">9853 6767 8102,'-27'-22'-21,"4"3"1,-2 8-22,6 1 1,-5 6 316,5-6 0,-5 7 318,5-2 1,0 4-410,5 1 0,0 1 63,0 4 0,1 3-229,4 6 0,-4 0 113,3 1 1,2 5-68,-1 4 1,4 4 64,-4 5 1,4 4-242,-4 5 0,1 1-21,-2 0 0,-2 1 84,2 3 0,-3-1 182,-1 6 0,5 5-195,-1 5 0,7 1 183,-2-1 1,4-4-64,1 4 0,0-10 226,0-5 0,6-4-104,4-5 0,7-4 8,2-5 1,6-1-116,-1 1 0,4-7-145,6-3 0,-3-5-18,7-5 0,2-2 105,7-7 1,10-7-63,9-2 0,4-10-20,1-5 0,-7-4-19,-2-5 1,-10 1 136,-4-6 0,-6-4 6,-4-6 1,0-4 156,-9 5 0,2-10-112,-7 5 0,-5-5 79,-5 9 1,-6 1-133,-8 4 0,-3-4-36,-7 0 0,-6-6 91,-12 6 0,-2-7-374,-3 2 0,-3-1-69,-7 0 1,0 6 107,1 9 0,-6 11 49,1 13 1,-7 8 113,2 10 0,1 11-225,-1 8 0,14 4 48,5 2 1,11-1-578,13 1 1,2-6 392,7 1 429,7-7 0,0 4 0,8-7 0</inkml:trace>
  <inkml:trace contextRef="#ctx0" brushRef="#br0">10436 7108 8155,'-8'0'1225,"15"0"1,8 2-1061,14 3 1,-1-4-282,1 4 0,6-5 65,2-5 1,5-3-54,0-6 0,-1-5 6,-3 0 0,-3 0-237,-7 5 1,-6 1 334,-3 4 0,-3-4 0,-2 5 0</inkml:trace>
  <inkml:trace contextRef="#ctx0" brushRef="#br0">10749 6952 8100,'6'-8'-186,"2"-3"186,6 6 0,1-6 467,-1 2 1,5 2-11,0 3 0,1 2 4,-1 2 1,-1 0-138,5 0 1,0 0 46,0 0 1,-2 6-61,-7 4 0,-5 4-74,1 5 0,-10 5-492,-5 9 1,-6 5 274,-17 9 1,6 4-1985,-12 6 1606,8 6 0,-9 1 0,6 8 0</inkml:trace>
  <inkml:trace contextRef="#ctx0" brushRef="#br0">11104 6653 8320,'0'15'-506,"2"5"435,3 4 0,1 9 185,4 5 0,2-2-32,-2 2 1,-2-8 37,1-2-323,1 1 275,4-13-121,-6-2 82,4-8 0,-10-17-33,3-3 0,-10-10 0,-3 2 0</inkml:trace>
  <inkml:trace contextRef="#ctx0" brushRef="#br0">11232 6611 8214,'15'1'-97,"-1"4"1,5 3-74,0 6 0,-2 0 375,-7 1 0,2 3 500,-2 1 0,-2 7-568,1-3 0,-6 4 1,2 2 0,-3-7-506,-2-3 189,0 3-929,0-6 589,0-2 0,0-9-626,0-10 1145,0-9 0,0-8 0,0-7 0</inkml:trace>
  <inkml:trace contextRef="#ctx0" brushRef="#br0">11460 6582 8179,'6'14'13,"1"1"123,2-1 1,2 2 158,-6 3 0,4 1 242,-4 4 0,1 3-431,-1-4 1,-3 4 74,2 2 0,-4-1-490,-4 1 1,-4-6 200,-6 1 0,-2 0-730,-3 4 1,1-4 837,-5-1 0,-7-5 0,-7 2 0</inkml:trace>
  <inkml:trace contextRef="#ctx0" brushRef="#br0">10920 7066 8179,'14'14'-149,"0"0"0,2 5 405,3 0 0,3 6-38,6-1 1,1 3 209,-1 1 1,4 1-65,-4-1 1,4-1-531,-8-3 1,-2 1 98,1-6 1,-5 1-362,1-1 0,-8-3 117,-2 3 0,-6-3-37,2-2 1,-3-4-323,-2-1 0,-7-4 670,-2 4 0,-4-6 0,-1 4 0</inkml:trace>
  <inkml:trace contextRef="#ctx0" brushRef="#br0">11190 7265 8149,'25'-29'6,"4"1"0,7-1 211,-3 1 0,7 4 1,-3 0 1,0 2 22,1-1 1,-7 2-26,2 7 0,-4 1 25,-5 4 1,-4 2-471,-6 7 1,-6 7 120,-3 2 1,-3 5-62,-2 5 1,-7 4-448,-2 5 1,-9 2 293,-1 3 1,-6 2-232,1 3 0,-2 3 287,-3-3 0,-4 1 266,0-1 0,0-3 0,4-7 0,7-5 0,3-5 0,5-6 244,4-3 60,4-6 1,8 2 96,2-10 1,11-3-116,8-6 0,4 0-185,2 0 0,-3-1 71,-2 1 0,1 5-440,-6-1 210,0 7 1,-6-2-53,-4 10 0,-2 5-49,-7 9 1,-2-2 51,-3 7 1,-2-7 70,-8 2 0,1 0-9,0-5 1,1 3 210,4-7 0,-4-4-60,4-1 179,2-3-94,1-2 5,19 0 0,-4 0-23,10 0 0,3 0-51,2 0 0,3 0-127,1 0 1,-4 6 98,0 3 0,-5-1 20,4 2 0,-7-1-35,-2 5 1,-1 1 107,-8-1 0,-1 0-55,-4 0 1,-7 1 21,-8-1 1,0 5-93,-9 0 0,0 0-116,-4-5 0,1 0-8,3 0 0,-3-1 89,4-4 0,2-2-284,2-7 204,-3 0-57,12-7 0,-2-5 37,12-7 0,6-7-335,4 3 0,7-4-106,2-1 0,11-6-718,-2 1 1232,4-6 0,-4-4 0,1-8 0</inkml:trace>
  <inkml:trace contextRef="#ctx0" brushRef="#br0">11673 6938 8149,'0'-15'0,"7"0"-646,2-4 0,8 1 192,2-5 0,7 4 1016,-3-5 1,4 7-231,2-2 0,-1-2-158,0 2 1,1 0-44,-1 5 0,-6 4-76,-3 1 1,-3 6-36,-2-2 1,-4 7 45,-1 7 1,-4 4-130,5 15 0,-7 4 116,2 10 0,-4 7 183,-1 4 1,5 3-63,0 6 1,-1-2-145,-4 6 0,5-4 24,0 4 0,1 1 54,-1 4 1,-4-13-165,4-6 1,1-7 121,-1-8 0,0-8-151,-5-10 1,0-3 61,0-2-120,6-6 1,-6-3-126,0-10 0,-1 2-254,-9-7 1,-4-4 185,-5-5 0,-6-6-163,1 1 499,-3-3 0,-8-1 0,-1-1 0</inkml:trace>
  <inkml:trace contextRef="#ctx0" brushRef="#br0">11659 7137 8115,'21'-13'-251,"2"4"0,1 2 100,4 7 0,-2 0 824,7 0 1,-3 0-159,-2 0 0,-4 2-338,0 3 1,-7-2 56,2 6 0,-8 2 2,-1 8 0,-7 3-72,1 7 0,-4-1 5,-4 1 1,-4-1-215,-6 0 1,-1 1 78,1-1 0,1-6-264,4-3 182,3-9 0,6-5-67,0-10 1,3-9 85,6-10 1,7-8-374,13-1 1,1-5 45,3 5 1,-3-5-374,3 5 675,-3 0 0,-2 4 1,1 1-1</inkml:trace>
  <inkml:trace contextRef="#ctx0" brushRef="#br0">12754 13847 8435,'0'-35'0,"4"5"0,1-3 0,6 9-190,-1 5 0,-2 3 212,1 2 1,7 2 170,8 2 0,4-1-330,5 6 1,5-1 147,10 1 0,2 4-88,7-4 1,5 3 80,-1 2 1,7-4-238,-2-1 1,-23 2 0,1 0 220,3 0 0,1 1 1,3-1-1,-1-1-292,0 0 0,0-1 0,-3-1 1,1-1 273,-1 3 1,0-1 0,1-1 0,1-1 8,3 0 0,0 0 0,0 0 1,0 0 141,1-1 0,-1 2 1,-2 1-1,-1 0-82,-4 0 1,0 1 0,-1 2 0,1 0 110,2 0 0,0 0 0,-1 3 1,0 2-39,-1 1 1,0 2-1,-1 2 1,-1 1-65,28 10 1,3 2 64,-7-2 0,4 8-42,-33-11 1,-1 1-1,31 16-27,4-5 0,-9 1-267,3-1 0,-12-4-159,-2 0 0,-6-12 189,-4 3 1,1-11-114,0 1 1,-5-3-3,-1-2 0,-5-7 168,1-2 140,-9-4 0,0-7 0,-10-4 0,-3-3 0</inkml:trace>
  <inkml:trace contextRef="#ctx0" brushRef="#br0">15939 13491 8427,'0'15'216,"0"-6"403,0 1-546,0-1 1,6 5 141,3 0 0,10 1-107,5-1 1,9 0 124,5 0 0,2 1-434,-3-1 0,3-2 78,-7-2 1,5 3-60,-5-4 0,-4-1 160,-6 1 0,-5-4-59,1 5 61,-10-1 1,-3 7 36,-6 3 0,-12-2 35,-7 7 1,-19 11-23,-9 7 0,14-13 0,-2 1-486,-4 1 0,-3-1 1,-6 4-1,-2 0 456,-2 2 0,0-1 0,0 1 0,3-1 0,6 1 0,0 0 0</inkml:trace>
  <inkml:trace contextRef="#ctx0" brushRef="#br0">11346 15226 8277,'0'-8'-2195,"-6"-5"2065,4 12 132,-4-6 31,6 7-124,0 0 74,0 7 1,2-6-1,2 4-9,-2 3 13,4-7 13,1 6 0,-6-7 0,5 0 0</inkml:trace>
  <inkml:trace contextRef="#ctx0" brushRef="#br0">11488 15140 8277,'0'8'-1838,"0"-1"1850,-6-7-36,4 0-291,-4 0 315,6 0 0,0 0 0,0 0 0</inkml:trace>
  <inkml:trace contextRef="#ctx0" brushRef="#br0">683 5985 8312,'-14'-13'0,"-1"4"110,8 3 134,0-1 0,7 7-157,0 0 0,2 7 40,3 7 1,2 8 64,8 6 0,-1 9-48,0 10 1,0 10 63,1 9 1,-6 9-339,0 0 1,-6-34-1,-1-1 231,8 36 1,-7 0-338,2-5 0,1 5-50,-1-1 0,-1-10-104,-4-8 1,5-11 259,0-4 1,4-7-3,-4-11 0,1-10 45,-1-9 1,1-10 86,-4-9 0,-2-8 0</inkml:trace>
  <inkml:trace contextRef="#ctx0" brushRef="#br0">1024 5999 8312,'14'-14'0,"1"0"-331,-1 0 1,5-5 248,0 0 1,6-7 189,-1 3 0,4 2-30,5 2 1,-1 8 5,6 2 0,-5 7-192,5 2 1,-7 13 118,3 11 1,-6 10-125,-4 9 1,-5 7 100,-10 12 1,2 6-312,-8-28 0,-1 1 0,1-1 0,-1 0 182,-2 5 1,0 0-1,0-1 1,0-1-75,0 0 0,0-1 215,0 37 0,-2-37 0,-1 0 0,-5 35 0,-5-2 0,-4-6 0</inkml:trace>
  <inkml:trace contextRef="#ctx0" brushRef="#br0">1124 7051 8321,'-29'0'-360,"1"-4"-45,-1-1 0,7 0 1067,3 5 0,10 2-139,4 2 1,7 4-458,7 7 1,2-6 41,13 1 0,4-7-465,5 1 1,7-10 210,-2-8 0,8-8-487,1-11 466,0 3 0,-4-18 0,0 4 0</inkml:trace>
  <inkml:trace contextRef="#ctx0" brushRef="#br0">939 5559 9247,'-10'15'239,"1"4"0,4 5-125,-4 9 0,5 11 23,0 13 0,-3 7-108,3 7 1,-1 1-157,5 4 1,0-8 80,0 3 1,2-12-127,2-7 1,4-16-320,6-17 1,-4-5 18,-1-4 478,1-10 0,-2-21 1,-2-9-1</inkml:trace>
  <inkml:trace contextRef="#ctx0" brushRef="#br0">1053 5502 9247,'36'-8'119,"0"-5"-446,-3 4 0,4-4 344,5-1 0,1 1-364,0 4 0,-2-4 182,-3 4 1,1 2 170,-6 3 1,-4 2 43,-6 2 0,-5 0 155,1 0 1,-8 8-109,-2 6 1,-1 13-24,2 11 1,-2 11-116,-4 8 1,-2 6-142,3 8 1,-4 2-91,-1 2 0,0-8-87,0-1 359,7-6 0,-7-3 0,6-3 0,2-7 0,0-6 0</inkml:trace>
  <inkml:trace contextRef="#ctx0" brushRef="#br0">1436 6525 8466,'2'8'-55,"3"-3"0,3 1 19,6-1 0,6-2 15,4-8 0,3 2 200,1-6-179,-5-7 0,3-6 0,-4-7 0</inkml:trace>
  <inkml:trace contextRef="#ctx0" brushRef="#br0">1010 5004 10784,'0'14'-532,"0"1"1,1 5 157,4 4 0,-2 3 607,7 1 0,-5 5-40,4 0 0,-6 5-54,2-4 0,-3 3-86,-2-3 1,0-1-14,0-5 0,0-4-1,0 0 1,0-7-39,0 2-411,-7-3 476,-1-2 0,-1-6-100,-1-3 0,1-10 0,-5-3 0</inkml:trace>
  <inkml:trace contextRef="#ctx0" brushRef="#br0">1124 4933 10662,'8'-22'854,"3"-5"-1292,-7 3 1,7-2 738,-1-3 0,4 5-64,5 1 0,-2 1-145,7-2 0,5 3-30,4 7 1,11 5-262,-1-1 0,7 7 233,-2-2 1,-6-1-211,-4 1 1,-6 1 27,1 4 1,-5 6-221,-4 3 0,-3-1-45,-7 2 0,-5 1 147,1 8 1,-2-2 264,1 7 0,2 6-77,-6 8 0,1 6 163,-1 8 1,-3 8-104,2 16 1,-2 1-282,-2 4 0,0-39 0,0 0 305,0 38 1,-2-2-144,-2-3 0,2-4-181,-3-4 1,-1-7 252,1-13 1,-1-7-150,1-17 28,-3-2 186,-6-13 0,0-2 0,0-6 0</inkml:trace>
  <inkml:trace contextRef="#ctx0" brushRef="#br0">1621 5786 8490,'-8'0'-1145,"4"0"997,8 0 0,4 0 31,6 0 117,7-6 0,1-8 0,7-9 0</inkml:trace>
  <inkml:trace contextRef="#ctx0" brushRef="#br0">1152 4222 16027,'0'11'637,"0"4"1,0 2-460,0 11 1,0 10-151,0 10 1,0 4 144,0 14 0,5-1-706,0 1 0,4-7 241,-4-7 1,4-13 214,-4-1 1,6-13 0,-3-4 0</inkml:trace>
  <inkml:trace contextRef="#ctx0" brushRef="#br0">1252 4180 14239,'28'-19'643,"0"0"1,7 5-814,3 4 0,3 2 162,2-1 1,4 1-215,1 3 1,-1 3-14,-4-2 0,-9-3-65,-5 3 1,-1-6 169,-4 5 0,-3 1 186,-2 4 0,-4 0-492,0 0 1,-6 1-3,0 4-308,-5 9 655,8 15 0,-10 13 216,3 10 0,-4 12-69,-1 7 0,0 9-124,0-37 0,0 0 0,0-2 0,0 0-252,0 30 0,2 0 165,2 0 1,0-5 154,5 1 0,-6-12 0,5 2 0,3-2 0,5 0 0</inkml:trace>
  <inkml:trace contextRef="#ctx0" brushRef="#br0">1778 5260 11006,'-7'-8'-271,"6"2"0,-4 1 566,10 0 0,4 1-272,10 4 0,5-7 55,9-2 0,5-1-223,9-4 153,4 9 1,6-20-1,0 9 1</inkml:trace>
  <inkml:trace contextRef="#ctx0" brushRef="#br0">555 7606 9416,'-14'6'295,"1"4"-940,4 9 0,-2 3 249,6 6 0,-6 2 850,1 3 0,2-1-169,-1 6 1,6-2-43,-2 2 0,3-5-178,2-9 0,0-4-8,0-5 1,2-7-238,3-4 0,3-4 75,6-4 0,2-11-78,3-8 1,-2-4 114,7-2 0,-7-4-221,2 0 1,-3 1-86,-2 9 395,0 2 1,0 1 0,1-2 0</inkml:trace>
  <inkml:trace contextRef="#ctx0" brushRef="#br0">569 7734 9416,'0'8'87,"0"6"161,0 0 0,0 2 26,0 8 0,0 1-135,0 8 0,0 3 118,0 7 1,0 0-688,0-1 0,0-1 287,0-3 0,0-5-414,0-9 1,0-3 20,0-7 536,0 0 0,0-6 0,0-2 0</inkml:trace>
  <inkml:trace contextRef="#ctx0" brushRef="#br0">612 7904 9416,'14'-8'358,"0"-3"-638,0 7 0,7-1 187,3 5 0,9 0 484,5 0 0,3 0-393,2 0 0,-7 0 38,-3 0 1,0 0-1215,-4 0 860,2 0 1,-15 0-570,3 0 881,-10 0 1,-2-6 0,-7-2 0</inkml:trace>
  <inkml:trace contextRef="#ctx0" brushRef="#br0">782 7663 8711,'7'8'-21,"-1"6"-19,4 0 0,2 2-66,-2 7 0,1 1 299,-2 5 1,-1 1-82,-3 3 1,-4 3-247,4 7 1,-5-1 143,-5 1 1,4-2-120,-4-3 1,-1 2 108,1-7 1,0-5-860,5-4 860,0-13 1,7 2-1,1-13 1</inkml:trace>
  <inkml:trace contextRef="#ctx0" brushRef="#br0">1124 7563 8711,'0'14'139,"-2"1"142,-3-1 1,2 6-290,-6 4 0,4-2-97,-5 2 0,6-5-113,-6 4 1,7-5 178,-2 1 1,4-8-233,1-2-46,6-6 314,8 4 1,7-7-219,3 0 0,-2-7 1,-3-2 0,-4 1-89,4-1 0,-3 1 309,-2-2 0,1-2 0,-1 4 0</inkml:trace>
  <inkml:trace contextRef="#ctx0" brushRef="#br0">1138 7535 8575,'0'-15'-364,"0"8"458,0 0-99,0 26 1,0-1 141,0 15 1,0 3-157,0 2 1,1 3 41,4 2 1,-3 4-121,2 1 1,-2 5 69,-2-1 1,0-4-247,0-6 1,5-2-313,0-12 239,6-2 346,-3-19 0,-1 0 0,0-7 0</inkml:trace>
  <inkml:trace contextRef="#ctx0" brushRef="#br0">1237 7549 8575,'15'-6'-761,"0"4"532,4-3 1,3 10 562,7 4 1,4-1-122,0 2 1,5-1-153,-5 6 1,1-6-464,-6 1 0,-1-6 132,-3 6 0,-4-6 270,-6 6 0,0-1 0,1 6 0</inkml:trace>
  <inkml:trace contextRef="#ctx0" brushRef="#br0">1479 7364 8393,'0'-14'-360,"0"6"343,0 2 1,-6 18 12,-4 7 0,-4 14 52,-5 10 0,2 8-87,-7 10 1,5 2-1585,-5 4 1623,7 2 0,-4-10 0,7 4 0</inkml:trace>
  <inkml:trace contextRef="#ctx0" brushRef="#br0">1863 7009 8582,'0'-8'143,"0"1"1,-5 19 118,0 2 1,-6 16 25,2 3-39,-4 13 0,-2 6-214,-4 9 0,3 15-168,6-34 1,1 2-1,1 1 1,0 1 283,0-3 1,2 0-1,1 1 1,2 0-10,0-3 1,1-1 0,1 37-117,1-1 0,1-11 169,4-9 0,3-8-241,6-15 0,5-3-109,0-16 0,5-3-115,-5-11 1,4-12-59,-4-7 1,5-8 146,-5-6 0,0-4 214,-5-5 0,-1 1-221,-4 3 0,-3 3 60,-6 6 1,-3 9-8,-6 6 0,-4 6-73,-15 8 0,1 8-4,-11 6 0,6 8-374,-1 11 586,-3-3 0,6 11 0,-5-4 0</inkml:trace>
  <inkml:trace contextRef="#ctx0" brushRef="#br0">1365 3597 8569,'-14'6'0,"0"4"0,6 7 203,3 2 0,2 12 3,-2 3 0,4 7-155,-4 6 1,5 2-371,5 3 0,-2-3 209,6-6 0,1-7-165,4-3 0,0-4 177,1-6 1,-1-8-412,0-11 1,-5-5 508,1-9 0,-7-5 0,3-14 0</inkml:trace>
  <inkml:trace contextRef="#ctx0" brushRef="#br0">1479 3639 8569,'19'-15'-655,"0"-4"1,5 3 327,-5-3 0,6 2 574,-1-2 1,2 3-76,3-3 0,-5 3-175,-1 2 1,-5 1 38,1 4 1,1-2-23,-1 6 1,-1 2-6,-9 7 1,4 6 58,-4 9 0,-1 11 134,1 13 1,-5 7-141,0 12 0,0 14-181,-2-34 0,0 1 1,-1 2-1,0 1 155,1 2 1,1-1 0,-2-5 0,1 0-208,0 3 0,0 0-580,-1-3 1,0 0 588,12 37 0,-7-3-66,4-10 0,-4-5-221,-6-8 1,0-9 173,0-6 1,-2-11 274,-2 1 0,-4-9 0,-7 0 0,0-10 640,-4-4-640,3-3 0,-5-2 1541,7 0-1237,6 0 42,2 0 1,7 0 98,4 0 0,8-2-106,6-3 0,12 2-311,3-6 1,7-2 165,6-8 1,-1 3-920,6-3 725,-6-3 0,3 6 0,-7-4 0</inkml:trace>
  <inkml:trace contextRef="#ctx0" brushRef="#br0">3285 5118 8177,'0'-8'-157,"0"2"170,0 6 0,0 1 164,0 4 0,4 8-23,1 6 1,0 11-8,-5-2 1,2 12-3,2 2 0,-2 2 23,3 9 1,-4-1-118,-1 5 0,5 3-297,0-4 1,1 4 163,-1-7 0,-2-11-311,6-4 1,-4-13-524,5-6 314,-7-9 272,9-4 0,-10-20 138,3-10 0,-4-10 192,-1-14 0,0-2 0,0-14 0,0 0 0</inkml:trace>
  <inkml:trace contextRef="#ctx0" brushRef="#br0">3384 5203 8177,'14'-28'-172,"1"-1"0,0 1 223,4-1 0,-1 1-91,6 0 0,-2-1 153,1 1 0,4 6-204,-3 3 0,1 3 93,-1 2 0,1 4-95,-6 1 0,5 7 97,-5 2 1,0 14 66,-5 15 1,0 9-32,0 14 32,-6 0-320,-1 17 0,-6-2 149,4 9 0,-4-7 75,4 7 0,-3-8-289,-2 3 1,0-3 102,0-11 1,0-4-22,0-10 0,-2-2-72,-3-3 303,-2-3 0,-11-11 0,4-1 0,3 1 0</inkml:trace>
  <inkml:trace contextRef="#ctx0" brushRef="#br0">3398 5928 8177,'-14'0'0,"6"7"0,5-1 0,13 3 0,5-2 0,14-7 0,1 0 391,3 0 1,3-7-87,7-2 1,6-15-408,3-4 0,-1-2 88,1 6 1,-11 4-228,2 5 0,-10 7 241,0 4 0,-3 2 0,-2 2 0</inkml:trace>
  <inkml:trace contextRef="#ctx0" brushRef="#br0">3071 5345 7947,'-7'0'-752,"0"0"1044,7 0-196,0 0-65,7 0 0,0 2 128,8 3 1,-1-2-119,0 6 0,0-1-27,1 2 1,-1 2 29,0-2 0,-5-2-46,1 1-6,-1-6 0,1 4-22,-1-7 339,-5 0-284,2 0 1,-6-2 64,0-3 0,-5 2-53,0-6 0,-4 4 29,4-4-37,-6 5-16,10-2-274,-6 6 197,7 0-193,0 0 182,7 0 0,-4 0-100,6 0 1,-4 0 121,4 0 1,-5-2-320,0-2-5,4 2-186,0-11 563,0 12 0,5-12 0,-5 5 0</inkml:trace>
  <inkml:trace contextRef="#ctx0" brushRef="#br0">3071 5331 7745,'0'14'179,"7"1"-89,2-1 0,2 5-165,-1 0 1,1 4 89,-6-4 0,-1 0-25,-4-4 0,0-1 67,0 0 0,0 0-42,0 0 1,-4 1-13,-1-1 0,-6-2-13,1-2 1,2 1-17,-1-6 13,-1 6 0,1-5 81,0 4-33,5-4-38,-2 0 1,12 2 10,4 6 0,2 1 158,3-1 0,4 0-92,0 0 1,1 0-37,-1 1 1,-6-1 0,6 0 0,-13-4 1,3-1 1,-1-4 80,-3 4 1,0-4-73,-5 4 1,-6-5 99,-4 0 1,-9 4-88,-5 2 0,-2-2-392,-3 1 0,1 1-96,-1 4 1,7-5-121,3 1 1,3-7 545,2 2 0,0-4 0,0-1 0</inkml:trace>
  <inkml:trace contextRef="#ctx0" brushRef="#br0">3498 6127 8160,'-8'0'-1073,"2"0"1117,6-6 360,0 4 0,5-6-207,-1 4 0,7 2-32,-1-3 0,2 5-126,3 5 1,-3-2-111,-2 7 0,1-1-72,-6 5 191,-1 1 0,1 4-32,0 0 1,0 1-101,-5-1 1,-5-3 0,0 3 0,-4-3 72,4-2 0,-6-6 125,1-3 1,2 1-119,-1-1 431,6-1-128,-4-4-249,7 0 1,7 0 122,2 0 0,4 0-85,1 0 1,0 0-85,1 0 0,-1 2 83,0 3 0,0 1-149,0 3 1,-4 2 70,-1-6 0,-5 6-30,0-1 0,-4-2-17,-4 1 1,-6 1-123,-9 4 0,2 5-366,-7 0 0,2 0 194,-2-5 0,-1-6-584,6-3 916,0-4 0,5-14 0,0-2 0</inkml:trace>
  <inkml:trace contextRef="#ctx0" brushRef="#br0">3398 5175 8168,'0'-14'0,"0"-2"0,0-3 0,0 3-648,0-3 490,0 10 1,0-4 222,0 3 74,0 4 0,0-2-263,0 4 167,0 2 0,0-11-40,0 4 0,7-4 36,2-1 1,4-7-123,1-2 0,0-9 15,1-1 1,-6-2 97,1 2 0,-1 3-93,5-3 1,0 3 69,1 1 0,-6 7-29,1 3 0,-6 4 38,6 0-28,-7 7 0,3-4 0,-4 10-23,3-3 27,-4 4 1,6 1 112,-1 0 1,2 0-99,6 0 0,0 0 9,0 0 1,5 1-2,0 4 1,5-2-34,-5 7 0,0 4-20,-5 5 1,-1 6-130,-4-1 1,2 3-39,-6 1 1,0 7 99,-5 3 0,-5 5-85,0 4 0,-4 5 98,4 10 1,0-4 91,5 4 0,0-4-997,0-1 997,7 0 0,-1 0 0,3-3 0,-4-7 0,-3-6 0</inkml:trace>
  <inkml:trace contextRef="#ctx0" brushRef="#br0">3825 5544 8168,'-8'0'0,"-5"0"0,6 0 0</inkml:trace>
  <inkml:trace contextRef="#ctx0" brushRef="#br0">3612 4862 7669,'-5'-14'-149,"0"0"0,1-1 44,4 1 0,0-5 72,0 0 1,1-1 4,4 1 1,-4 1 96,4-5 1,1 5-49,-1-1 0,5 4 42,-6 0 1,6 1-150,-5 0 1,6 0 115,-2-1 1,2 1-101,-1 0 1,2 0 50,-2 0 1,1-2-6,-2-3 1,4 5-16,-4-1 40,-2 1-11,-1 6 2,-6 0 9,0 2 0,0 8-7,0 2 10,0-2 0,0 6-110,0-3-8,0-4-71,0 6 143,6-7-14,2 0 22,7-7 0,-3 4-73,-2-6 65,-4 5 0,-4-2-347,2 6 389,-2 0 0,4-6 0,-6-2 0</inkml:trace>
  <inkml:trace contextRef="#ctx0" brushRef="#br0">3612 4706 8208,'-8'8'-759,"2"-2"1,6-12 379,0-4 0,0-3 303,0-1 0,4-5 103,1 0 0,0 0 5,-5 5 1,4 0 135,1 0 1,0-1-146,-5 1 0,5 0 70,-1 0 1,1 4-61,-5 1 0,5 4 74,0-4-50,6-1 0,-8-4 0,6 0 1,-5-2 64,0-3 0,3 3-63,-3-3 1,3 2 67,-3-2 0,0 5-66,5-1 0,-6 1 5,2 5 0,-2 1 78,2-2-147,-4 7 0,7-8 84,-3 6 0,-2 1-157,7 4 0,-1-7-77,5-2 0,1 1 119,-1-1 1,0 1-58,0-2 1,0-2 75,1 2 1,-1-1 8,0 2 1,-1-4-16,-4 3 1,4 3 21,-4-3 0,-1 2 0,2-1 0,-2 1 20,1 3-25,4 3 0,-5-4-19,6 6 19,0 0 0,-1 6 7,-4 4 0,-1-2-9,-3 1 1,-4 1 6,4 4 0,-2 0-8,2 0 0,-3 1 16,2-1 0,0 6 36,0 4 1,-1 8 9,7 1 1,-7 6-44,2-1 0,1 10-1,-1 4 1,4 0-7,-4 5 1,0-2 9,-5 11 1,0 2-356,0 8 1,-3-36 0,-2 1 342,-2 4 1,0 0 0,-1-5-1,0 0-57,-4 1 1,0-1 0,-10 32 4,-2-5 1,-1-6 37,6-8 0,2-12-85,7-13 1,-1-6 86,6-8-286,1-6 295,4-14 0,6-22 0,2-17 0</inkml:trace>
  <inkml:trace contextRef="#ctx0" brushRef="#br0">4237 3256 8341,'-1'-15'-377,"-4"1"0,3 5-36,-2-1 691,-4 7 0,5-3-99,-7 6 1,2 8-90,-1 6 0,-2 2 20,6 7 0,-6 7 49,1 8 0,3-1 22,-3 0 0,7 6 0,-2 5 1,4 7-65,1 2 0,0 0 9,0 4 0,6-2-231,3-3 0,4-11 76,1-7 0,2-13-94,3-6 0,-3-10 32,3-4 1,-3-11 178,-2-9 1,-2-3-31,-2-6 1,-4-8-1,-6 4 1,0-4 14,0 4 0,-6 6-24,-4 3 0,-9 0-138,-4 5 0,-4 2 100,-2 12 0,-5 10-411,-4 9 0,3 6 41,2 18 138,9-4 0,-3 17 0,5-6 0</inkml:trace>
  <inkml:trace contextRef="#ctx0" brushRef="#br0">4564 5857 8057,'0'-14'0,"-4"4"-194,-1 1-54,0 6 0,5-2 342,0 10 6,0 9 1,2 10 97,2 9 0,-2 3-80,3 7 1,1 1-1,-1 4 0,0-3-43,-5 7 1,0 1-83,0 3 0,4-5 86,1-4 1,0-7-219,-5-2 1,1-13-51,4-1 1,-3-7-366,2-3 162,-2-6 1,-2-5 103,0-12 1,0-8 287,0-17 0,0-8 0,0-9 0</inkml:trace>
  <inkml:trace contextRef="#ctx0" brushRef="#br0">4721 5815 8057,'14'-13'-12,"0"3"1,2-1 131,3 7 1,-2-1-99,7 5 1,0 0 57,4 0 1,1 0-253,-1 0 1,5 0 102,0 0 0,1 6 159,-6 4 1,0 9 11,1 4 1,-7 10 10,-3 5 0,-10 8-212,-4 2 1,-3 5 61,-2-1 1,-2 5-250,-3 5 1,-4-10 135,-10 0 1,-3-6-141,-7-3 1,1-7 0,0-3 1,-2-4 82,-4-6 0,4-4 206,-3-9 0,-2-4 0,2-6 0,5 0-42,4 0 1,0-6 41,-4-4 0,6-2 384,3-3 0,5 6 69,4-1 35,4 1 1,7-4-131,4 4 1,9 1-93,10 3 0,5 2-301,4-6 0,3 4 137,7-5 1,7-1-636,7-8 0,3 3 249,2-2 0,-1-5 0,-10 1 0</inkml:trace>
  <inkml:trace contextRef="#ctx0" brushRef="#br0">683 7492 8354,'-14'0'-31,"4"0"222,1 0 1,4 0-118,-5 0 1,6 5 80,-6 0 0,6 10-62,-6 0 0,5 8 13,-4 1 1,1 8-252,-2 1 1,-2 6 180,2-1 0,-1 3 118,2 2 0,-2-1 28,6 1 1,-4 5-110,4-1 0,-5 5 61,6-5 0,-1 1-40,5-6 1,0-5 3,0-4 1,0-8 26,0-1-235,6-13 1,2 2-67,6-13 0,0-4 84,1-5 1,-3-7-80,-2-12 1,2-7 83,-2-3 0,-4-1-94,-1 1 0,-3-2 68,-2 7 0,0 1-34,0 9 0,-7 2-108,-2 7-197,-4 6-160,-1 2 398,0 6 1,7 0-202,7 0 0,7 0 415,7 0 0,6-13 0,3-3 0</inkml:trace>
  <inkml:trace contextRef="#ctx0" brushRef="#br0">1266 7364 8306,'-14'0'-1284,"4"5"818,1 0 0,4 6 829,-5-2 1,1 5-126,-5 5 1,0 3-4,-1 7 0,6-1-22,-1 1 0,2 1 145,-1 3 0,-4 2-14,4 3 1,3 4-155,1 1 1,3-1-99,2 6 1,0 1 121,0-2 1,2 2-194,3-1 0,-2-10 97,6-1 1,2-11-370,8-7 1,-3-10 28,3-4 1,-3-5 36,-2-5 1,-1-4 113,-4-10 0,-3 0 16,-6-10 1,0 4 35,0-8 1,-1 8-17,-4 1 1,-8 11-137,-6-1 0,-6 8 155,1-4 1,-1 9-399,2 1 0,-3 6-126,7 8 540,0 0 0,5 7 0,0 1 0</inkml:trace>
  <inkml:trace contextRef="#ctx0" brushRef="#br0">3015 5431 8455,'0'-15'-818,"0"1"1,0 0 628,0 0 0,0 4 454,0 1 480,0 6-558,-7-10 1,6 13-42,-4 0 0,2 8-8,-2 11 1,2-2 9,-7 7 1,6 0-68,-6 4 0,1 5-114,-5 0 0,1 2 8,3-2 112,-2-3 1,5 4-99,-2-11 1,-2 3-18,6-8 1,0 1-183,5-4 237,0-7 1,8-2-107,7-6 1,0 0 95,9 0 0,0 0-43,4 0 1,2-6-92,3-4 1,2-3-207,3-1 1,-2-3-29,-2 3 1,-11-4-297,1 9 647,-7 2 0,-9 1 0,-8 6 0,-8 0 0</inkml:trace>
  <inkml:trace contextRef="#ctx0" brushRef="#br0">3029 5587 8340,'1'-9'-1562,"4"-1"1604,-3 7 1,6-2 111,-4 10 1,-2 4 244,3 10 0,1 5-438,-1 9 0,-1 5 68,-4 10 0,-1-3 76,-4 7 0,2-1-12,-6 1 0,5 2 0,0-7 0,2-1 11,2-8 1,2-3-105,2-7 0,4-6 0,6-1 0</inkml:trace>
  <inkml:trace contextRef="#ctx0" brushRef="#br0">3526 5999 8086,'-7'0'-965,"-1"0"1244,3 0 0,2 2-70,-7 3 1,6 4-272,-6 10 1,5 3 115,-4 7 0,4-1-69,-4 0 1,4-1 78,-5-3 0,7 1-6,-2-6 1,4 0-34,1-5 1,0-4 46,0-1 0,1-5-99,4 0 1,0-2 73,9-2 0,-3 0-30,8 0 1,-1-2 32,1-2 1,1-4-182,4-7 0,3 1-52,-4 0 1,3 0-161,-3 0 0,-1 1-305,-3 3 139,-3-2 509,5 4 0,-13 0 0,-2 2 0</inkml:trace>
  <inkml:trace contextRef="#ctx0" brushRef="#br0">3569 6099 8086,'0'-10'-101,"0"1"0,2 6 180,2-2 0,-2 7 166,3 7 1,1 2 39,-1 13 0,1 7-35,-1 12 0,-4 6-117,4 8 0,-3 0 63,-2 0 0,0-2-692,0-3 1,1-1 177,4-4 215,3-9 0,6 3 0,0-13 0</inkml:trace>
  <inkml:trace contextRef="#ctx0" brushRef="#br0">4351 6056 8180,'-14'0'-477,"0"0"0,4 2 956,1 3 1,6 9-398,-2 9 1,2 4 13,-2 2 1,3-1-251,-2 1 0,2-3 89,2-2 0,2 0-52,2-10 1,-1 2 95,7-11-183,-7-1 0,5-4-70,-3 0 210,-4 0 0,7 0 285,-3 0-307,-3 0 291,10 0 1,-9 7-128,7 2 1,-5 4 80,4 1 1,-4 0-45,4 0 0,-1-4 102,2-1 0,1 1-63,-7 4 0,6-4 15,-5-1-144,-1-6 0,-4 5 73,0-3 0,-1-2-121,-4 6 0,-3 1 96,-6 4 0,-5 0-464,0 1 0,-5 0 161,5 4 0,0-3-1053,5 3 1283,0-3 0,0-2 0,0 0 0</inkml:trace>
  <inkml:trace contextRef="#ctx0" brushRef="#br0">4834 6625 8065,'0'-8'-662,"0"-5"0,0 10 879,0-6 74,0 6 196,0-4-224,0 1-19,0 4-325,0-4 0,0 8 194,0 2-216,0-2 1,5 6 106,0-3-198,0-4 137,-5 5 0,0-4-22,0 3 331,0-4-237,0 6 223,0-7 0,0 1 137,0 4-255,0-3 1,6 4-26,3-6 1,4 1-102,1 4 0,1-3 7,-1 2 1,6-2 21,4-2 1,-3 0-143,-2 0 0,-4 2 20,0 2 0,-3 0-42,-2 5 0,-4-4 100,-6 4 1,-3 2-50,-7 8 0,-1-1 35,-12 5 1,4 1-15,-5 4 0,7-4 81,-2 0 0,3-5 3,2 4 0,4-7 173,1-2 1,5 1-68,0-6 1,4-2-51,4-3 0,4-2-35,7-2 1,-1 0-74,0 0 1,5 0 88,0 0 0,0 0-236,-5 0 76,0 0-81,-6 0 0,-3 1-16,-10 4 1,-4 3 95,-10 6 0,-3-4-233,-7-1 0,1-1 59,-1 2 1,6-4 85,-1-6 1,7-13 196,-2-6 0,-4-19 0,1-6 0</inkml:trace>
  <inkml:trace contextRef="#ctx0" brushRef="#br0">4707 5431 8077,'0'-8'456,"0"1"1,6 12-340,3 0 1,4 6-118,1-2 0,-1 4 56,-4 1 1,4-4-133,-4-1 1,-1-4 300,2 4 112,-1-5-19,-1 2 0,0-6-12,-3 0 371,-4 0-183,6 0-62,-7 0-290,0 0 0,-5 2-194,0 2 1,-1-2-362,1 3 345,4 3 0,-6-5-503,7 6 226,-6-6 94,4 10 1,-4-10-103,6 7 185,0-7 0,0 9 125,0-2 1,0-2 70,0 1 1,0-4-122,0 4 206,0-5-47,0 2-94,0-6 1,0-3-133,0-7 0,0 1 143,0-10 1,0-3-384,0-2 1,0 2 82,0-2 0,0 5-171,0-4 0,0 5 136,0-1 1,-2-3 88,-2-2 0,2-1 223,-3 1 1,-1-2 39,1 2 0,-1-3 0,1-1 0,4 6 0,-4 3 0,3 3 117,2 2 1,0 4 98,0 1 424,0 5-421,0-2 1,5 8 34,0 2 1,1 4-100,-1 7 1,-4 5-24,4 4 1,-2 4 49,2 5 1,-3 1-64,2 8 1,-2 4-78,-2 11 1,0 8-160,0 6 0,-5-5 22,1 5 1,-1-11 73,5-3 1,0-10-171,0-13 0,0-8-199,0-11 314,0-7 1,0-4-288,0-8 1,0-11 362,0-8 0,-7-11 0,0-2 0</inkml:trace>
  <inkml:trace contextRef="#ctx0" brushRef="#br0">4806 5075 8077,'0'-14'-755,"0"6"250,-6 2 809,4 6 0,-9 11-89,6 3 1,1 15 164,4-1 1,0 10 19,0 0 0,0 11-21,0 8 0,4 7-261,1 12 1,-2-34-1,-1 2-228,-2 3 1,0 0 0,0-1 0,0 0-229,0-1 1,0 0-1,0 35 19,0-4 48,0-16 0,6 2 0,2-12 0</inkml:trace>
  <inkml:trace contextRef="#ctx0" brushRef="#br0">5560 14956 8348,'-8'0'-647,"-3"-2"-106,6-3 1,-1 4 698,1-4 1,2 3 179,-7 2-76,7 0 1,-5 0 315,3 0 184,4 0-229,-6 0-131,7 0 17,0 0 0,0 8-134,0 7 1,0 0-112,0 9 1,5 0 69,0 4 0,0-1-150,-5-3 1,0 3-144,0-4 279,6-9 1,-3 5-50,7-9 0,-6-4 26,6-1 0,-1-3 102,6-2 0,-1-7-99,0-2 0,7-5 103,2-5 0,4-4-72,2-5 0,-6-2-251,1-3 0,-2 1-87,2-6 1,-4 7-414,-6-2 722,1 3 0,-1 1 0,0 1 0</inkml:trace>
  <inkml:trace contextRef="#ctx0" brushRef="#br0">5688 15027 8348,'-7'8'-618,"6"-2"1,-10-8 186,6-2 0,0-12 912,5-13 1,11-5-187,3-9 0,10-6-217,0-3 1,9-11-65,5-8 0,-3 0-257,-19 33 1,1 0-1,14-35 411,3 2 0,-6 2-133,0 2 0,1 6 32,-5 8 0,-4 4 10,-1 7 0,2 1-402,-2 3 0,0 8 118,-5 6 0,0 7-319,0-2 1,-6 3 525,-3 2 0,-4 0 0,-1-1 0</inkml:trace>
  <inkml:trace contextRef="#ctx0" brushRef="#br0">6071 13833 8348,'8'0'-878,"5"-5"681,-4 0 0,4-1 351,1 1 1,1 2-86,-1-7 0,5 1-137,0-5 0,4 4 123,-4 1 0,2-1-7,-2-4 1,-8 1 124,3 4 6,-3-4-242,3 12 1,-6 1 104,-3 9 0,-5 16-222,-5 9 0,-4 18-46,-10 9-44,3 14 1,6-36-1,-1 1 1,4 2 0,0 1-1</inkml:trace>
  <inkml:trace contextRef="#ctx0" brushRef="#br0">25223 13733 8283,'0'-9'-966,"0"-1"597,0 7 1131,0-3-550,0 25 1,-13 4 53,-6 20 1,-8 6-85,-6 3 1,-2 8-93,-3 2 0,1-2-102,8-8 1,-1 0-160,11-9 1,0-1-368,5-13 0,4 1-262,1-11 193,6-7 0,-4-7 607,7-10 0,-6-15 0,-2-10 0</inkml:trace>
  <inkml:trace contextRef="#ctx0" brushRef="#br0">24881 14003 8226,'0'-14'-406,"0"6"596,0 27 1,-4 6 110,-1 23 0,-4 1 134,4-2 1,-5 0-194,6-4 1,-6-5 6,5 0 1,1-7-195,4 3 0,4-11 42,1-4 0,8-9-216,1-5 0,3-7 51,12-8 0,-2-2-47,11-17 0,4 3-239,6-12 1,-3 6-981,-7-1 1215,-3 9 1,-7-3 0,1 5 0</inkml:trace>
  <inkml:trace contextRef="#ctx0" brushRef="#br0">24142 13705 8201,'-28'-10'0,"-1"1"0,-4 6-195,0-2 0,0 3 238,4 2 1,-1 7 269,-3 2 1,-3 10-183,-7 5 0,1 4-27,-1 5 1,-1 5 92,-4 10 0,2 8-374,20-23 0,0 1 0,0 1 0,0 1 250,-2 2 1,-1 0-1,1-1 1,-1 0 16,1 3 1,0 0-1,-1 3 1,2 1 13,0 3 1,2 1-1,3 1 1,1 0-26,4 1 0,1 0 0,2-4 0,1 1-13,3-2 0,1 0 1,2-1-1,2 0-25,4 1 0,2 0 0,-1-2 0,0 0-238,-1-1 1,2 1-1,11 36 187,7-8 1,13-6 114,6-4 0,9-4-70,5-5 0,8 2 60,2-7 1,4-4 23,-4-5 1,0-6-26,-5 1 1,7-8-24,7-1 0,-30-16 0,1-1-65,2 1 1,2-1 0,-3 0 0,-1-2-53,-2-2 1,0-1 0,39 3-29,2-5 0,-37-1 0,0 0 66,-1-1 1,0 0 0,0-2 0,1 0-37,-4-3 1,0-1 0,35-7 42,-14-4 0,-1 1 8,-12-5 0,-3 4 50,-7-5 1,3-5 10,-3-4 0,-1-5-59,0 5 0,-5-11 9,1 1 1,-3-9-186,-1 0 0,-2-3 193,-4-2 1,-2-6-204,-7-4 1,0-2 75,0-2 0,-6 1 40,-3 4 1,1-2 70,-1 6 1,0-5 87,-5 0 0,-5 4-70,0 1 1,-10 4 123,0 1 0,-8 7-93,-1 2 0,-8-1-11,-1 2 1,-5-7-55,5 2 0,-5-3 70,5-2 0,-5 0-4,5 0 0,0 5 0,4 0 1,1 6-9,-1-1 1,-1 4 31,-3 5 0,3 3 532,-3 7 1,-3 6-520,-2 3 1,-10 5-9,-4 4 0,-3 4-8,-2 6 0,0 6 103,0 4 0,1 9-123,-1 4 0,-5 4-11,0 2 0,-4-3-14,5-2 1,4 1 19,5-6 1,12 0-7,2-5 1,13-4-91,6-1 1,3-5 471,2 0-1256,6-2 68,2-2 1,7 0-1713,4 0 2546,9 0 1,15 0 0,7 0 0</inkml:trace>
  <inkml:trace contextRef="#ctx0" brushRef="#br3">11872 16946 7823,'-14'0'-419,"0"0"1,4-6 841,1-4 0,6-2-120,-2-3 0,-1-4 80,1 0 1,-1-6 140,1 1-172,3 4-131,-4-7 0,1 11 103,0-3 0,-1 8-91,1 2 1,-2 1 25,-8-2 1,1 4-97,0 6 1,-2 0-92,-3 0 1,2 6 103,-7 4 0,5-2-159,-5 1 0,7 2 64,-2 8 35,3-3 6,2 5 1,0-7-64,0 0 29,-1 7-31,1-6 0,0 12-49,0-3 0,0 7 36,-1 3 1,1 4-3,0-5 0,0 6 31,-1-1 0,1 3-94,0 2 1,0 0-23,0-1 84,6 1-39,-5-1 0,5 1-31,-6 0 52,6-1 69,-5 7 0,12-6 137,-4 0 0,3-2-126,2-8 0,0 5 112,0-5 0,2 0-77,3-4 1,3 1 16,6 3 0,0-3 58,0 3-33,1-3-136,-1-2 0,5 6 31,0-1 0,4 5 3,-4-5 1,5 0-110,-5-5 0,6-1 64,-1-3 0,3-3-129,1-7 1,5-2 104,1-2 0,10-4-23,-2-6 0,9 0 86,-4 0-326,1 0 267,-6 0 0,-4-6 56,0-4-54,-6-2-29,3-2 1,-7-12-16,1-2 0,-6-16 8,1-4 0,-7-2-3,2-7 0,0 5-19,-5-5 0,4 0-172,-9 5 1,-2-5 111,-3-5-761,-2-2 844,-2-8 1,0-3-244,0-1 242,-3 35 0,0 0-10,-5-32 0,1 31 0,-1 0-11,2 2 1,-2 0-1,-8-38-72,-2 3 1,2 8 117,-3 6 1,-3 10 52,-2 8 1,-3 2 187,-1 8 0,-2 6 11,-4 8-59,-2 10-155,0 3 1,-10 6 82,3 0-32,4 6-24,-2 2 0,12 6-288,1 0 1,1 0 438,8 1 1,5-6-1035,4 1 301,7-1 0,-2-1-1951,10-3 2478,3-4 0,6 6 0,1 1 0</inkml:trace>
  <inkml:trace contextRef="#ctx0" brushRef="#br3">6029 17429 7823,'-10'-1'0,"1"-4"0,4-3 391,-4-6-143,5 6 0,-8-5 6,2 4 1,2-4 65,-1-1 0,-1 0-127,-4 0 1,3-1 13,-3 1 0,3 0-3,-8 0 1,2 0 8,-2-1 0,-2 6 12,-3-1 1,-2 7 21,2-2 1,-5 4-14,-4 1 1,3 6-49,-3 4 1,3 7-75,2 2 0,1 6-12,3-1 0,-1 3 104,6 1 1,-5 2-138,5 3 0,0-1 42,5 6 1,0-2 35,0 2 1,1 2-43,3-7 0,-1 5-120,7-5 1,-3 5 87,3-5 1,2 6-132,-3-1 1,5 3 72,5 2 1,3 1 26,6 4 0,0 5-107,1 4 0,-1 3-41,0-8 0,5 2 34,0-2 1,1-4 89,-1-10 1,-1-4-5,5-5 1,1-1 73,5 1 1,4-3 140,0-2 0,6-2-136,-1-3 1,-1-3 21,1 3 1,-5-3 166,5-2-173,-7-6-74,4-2 1,-2-7 41,0-4 59,1-9-112,0-8 0,-2-8-76,6-4 0,0-4 77,4-9 1,-1 3-125,-3-4 1,-3 0 21,-6 0 0,-6-10-81,1 1 1,-8-3 167,-2 3-41,0 0 54,-12 0 0,4 5-4,-6 0 0,0 6-43,0-1 0,-6-2 37,-4 1 1,-9-5 53,-4 1 0,-4 3 14,-2 1 0,-4 6 30,0 4 0,-7 3 146,3 6 0,0 7 118,-1 3-87,7 10-254,-4-4 0,2 12 56,0-4 0,-5 3-46,5 2 0,-1 0-10,6 0 0,-1 0 12,1 0 1,4 0 126,1 0 0,5 0-608,-1 0 287,4 0-77,7 0-1135,-5 0 699,11 0-165,-4 0 0,8 0-664,2 0 0,6 2 1492,9 3 0,9-4 0,9 6 0</inkml:trace>
  <inkml:trace contextRef="#ctx0" brushRef="#br3">6370 17941 7823,'-22'-14'-203,"-3"-2"-51,6-3 1,0-3 667,4-6-188,8-1 1,0-6 18,7-2 1,3-5 140,7 0 0,1-6-163,13 1 0,4 0-3,5 4 0,7-1-135,-2-4 0,6 4 71,-1-3 1,7 1-413,-7-1 0,15 1 283,-28 20 0,2 0 1,4-1-1,2 1-59,2-2 1,1 0-1,3-3 1,0 0-122,1 0 1,0 0-1,0 0 1,0 1 365,-2 1 0,-1 1 0,6-2 0,1 0-96,0 1 1,1 1 0,1 1-1,1 2 19,-2 6 0,0 0 1,-8-1-1,-1 1-51,0 2 1,-1 0-1,33-16-149,-33 18 1,0 2-1,34-11 19,2 0 0,-5 12 42,-4-2 1,-6 2-84,-9-2 0,4 0 288,-4 0 1,5 0 108,4-1 1,2 1-163,4 0 0,5 0-26,-5 0 1,-1 4-8,-9 1 0,0 5 72,0 0 1,1-3-233,4 3 0,-4-1 13,4 5 1,-5 1 80,-5 4 1,0-2 25,-9 7 0,1-2 256,-11 1 0,5 4-268,-5-4 1,7 4 488,-2 1 0,0-4-548,4-1 0,-5 1 446,10 4 0,-8-5-500,4 1 1,-2-2 188,-8 1 1,5 4-158,-5-4 1,1 4-3,-6 1 1,0 0-7,1 1 0,-5-1 46,-1 0 1,1 5 0,4 0 0,1 6 126,-1-1 1,2-2-123,3 2 1,-1-5-1,6 4 0,-6-1-35,1 2 0,1-3-6,0-7 1,-1 0 64,-5 0-166,1 1 63,-1-1 1,2 0 56,3 0 0,-3-4-16,4-1 0,-4-4-9,-2 4 0,5-1 3,0 2 0,0 2-58,-4-2 0,-2-2 117,-4 1 0,3 1 7,-7 4 0,1 0 4,-1 0 0,-3 1 118,3-1 1,-5-5-147,-4 1 0,2-2 16,-2 1 1,-2 2-153,1-6 1,-6 1 93,2-1-982,-3-3 541,4 4-1038,-4-6 969,4 0 0,-12 0-140,-4 0 1,-3 0-867,-1 0 1534,-6-6 0,-2-2 0,-7-7 0</inkml:trace>
  <inkml:trace contextRef="#ctx0" brushRef="#br3">11104 17088 7836,'0'-8'98,"0"2"0,7 6-48,2 0 0,4 3-106,1 7 1,0-1 463,1 10-209,-1 3 16,0-6 0,0 11 187,0-4 1,1-2 8,-1-2 1,0 0 911,0-5-783,1 3-31,-1-15-167,0 4 0,-5-7-234,1-4 1,-2-11 44,1-12 0,2-7-413,-6-8 1,5-10 8,-6-4 1,3-8-233,-3 3 0,-2 1-727,3 4 1210,-10 6 0,-3-4 0,-6 5 0</inkml:trace>
  <inkml:trace contextRef="#ctx0" brushRef="#br3">6612 16846 7781,'-15'2'142,"1"3"0,2 4 58,2 10 1,-1 5 240,6 9 1,-4 3-162,4 7 1,-4 6 27,4 3 0,-1 3-94,1 2 0,2-1 29,-7-4 0,7-8-22,-2-6 0,-1-7-17,1 3 1,1-11 270,4-4-144,0-3-166,0-2 1,1-6 30,4-3 1,4-4-34,10-1 1,3 0-77,7 0 0,1-6 76,3-3 0,0-4-439,10-1 0,4-5 164,15 0 1,-5 0-1019,0 5 1,-1 0 165,-3-1 781,-4 7 1,0-4-1,-7 4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21185 1933 8350,'-6'-14'-1262,"4"0"1236,-4 0 1,4 6 270,-3 3-50,4 4 26,-6-6-222,7 6-21,0-6 10,0 7 193,0 0-102,7 0 0,-4 0-4,6 0 1,-4 2 89,5 3-86,-1-4 0,5 7 16,1-3 1,0-4 64,4 4-75,-3-3-23,11 4 1,-5-4 75,6 2-63,7-2-32,-5-2 0,11 0 4,-3 0 1,5 0-17,4 0 1,-2 0 6,2 0 1,-8 0-43,-1 0 0,-4 0-13,3 0 0,1 0 114,5 0 0,8 0-62,5 0 0,3 0 24,7 0 1,-1 0-161,1 0 1,-1 0 134,-3 0 0,4-5-367,10 1 1,3-1 347,-36 4 0,-1 2 0,37-1-12,-3 0 0,-3-2-14,-2-3 0,-3 4 37,3-4 0,3 4-15,-32 0 1,1 2 0,38-1 36,-1 0 1,-7 0-27,-2 0 1,7-2 7,-3-3 1,-33 4 0,0 1-28,3-3 1,0 1 0,-4 1 0,0 0 9,2 1 0,0 0 1,29 0-10,4 0 0,-35 0 0,0 0-2,6 0 0,1 0 1,0 1-1,0 0-10,0 1 0,-1 1 1,-3-3-1,-1 1 17,-2 1 0,-1 1 0,37 3-33,-34-3 1,-1-1-1,-1 1 1,1-1 24,2-2 1,2 0 0,-3 0 0,-1 0-20,38 0 0,-2 0 14,-7 0 1,2 0-1,2 0 0,4 0-18,-36 0 0,0 0 0,37 0-13,1 0 0,-8 0-49,-2 0 0,0 0 71,-5 0 1,8-5-22,2 0 1,0 1 3,-5 4 1,-11-5-48,-3 0 1,-5 0 132,0 5 0,-3 0 10,-6 0 1,4 0-28,1 0 1,-1 0 16,-4 0 0,-5-1-28,0-4 0,-7 3 4,2-2 0,-9 2 119,-5 2 1,-3 0-118,-2 0 1,-5-5 386,1 1 0,-5-1-471,4 5 182,-6 0-291,4 0-89,-1 0 0,2 0 248,6 0 0,0 6 0,1 2 0</inkml:trace>
  <inkml:trace contextRef="#ctx0" brushRef="#br0">2417 8899 7960,'-14'0'252,"6"0"39,2 0 55,6 7 1,2-6-136,2 4 1,6 1 50,9-1 0,0 0-78,9-5 1,4 0-56,10 0 0,1 0-42,0 0 0,-2 0-106,-3 0 1,-4 0 60,-5 0 0,-2 0-130,-4 0 1,-2 1-18,-7 4 0,-1-2 99,-4 7 0,-2-1 100,-7 6 0,-2 5-99,-3 4 1,-3 9 215,-6 5 0,0 9-97,0 5 0,-5-3-35,0-1 1,0-1-264,5-4 0,6 1-339,3-11 1,3-1-1383,2-9 1905,0-8 0,7-3 0,1-4 0</inkml:trace>
  <inkml:trace contextRef="#ctx0" brushRef="#br0">1820 8317 8128,'-14'0'-1480,"6"0"1444,2 6 1,6 3 250,0 10 1,0-1-86,0 5 1,0 1 22,0 5 0,0-1 249,0 0-333,0 7 0,5 2 174,-1 5 1,3 6-70,-3-1 1,-2 7 23,3-2 1,-4 3-210,-1 2 1,0 5 163,0-1 1,0 12 0,0-2 1,0 5-162,0 0 1,-1-4 178,-4 4 0,3-8 83,-2-2 1,2 1-62,2 4 1,0-7-13,0-2 0,0-5-159,0-5 0,0 0 108,0-9 0,0 1-190,0-11 1,2-1 49,2-8 1,-2 1-16,3-6 1,-4 0-366,-1-5 642,0 0-1088,0 0 424,0 1-8,-6-8 0,3 0 86,-7-7 0,7-7-215,-2-2 1,4-10 135,1-5 0,0-3-272,0-1 684,0-7 0,6-7 0,2-9 0</inkml:trace>
  <inkml:trace contextRef="#ctx0" brushRef="#br0">2204 8359 7997,'0'-9'-647,"0"-1"0,2 7 648,3-2 422,2-2 1,12 3-173,0-5 0,2 4-62,-2-4 0,3 1-1,6-2 0,2 2 29,4 4 0,3 2 163,11-3-253,9 4 1,3 1-100,6 0 1,-6 0 109,2 0 0,-5 1-224,-5 4 1,1-2 74,-5 7 0,9-7-4,-5 2 0,9 1-91,-8-1 0,5 4 40,-6-4 0,-3 0 69,-1-5 0,-6 0 206,-4 0 0,2 0-38,-7 0 1,0 0-54,-5 0 1,1 4-188,-1 1 1,1 0 157,-1-5 1,-1 5 40,-3-1 0,1 1-103,-6-5 1,1 2-109,-1 2 0,-3-2 57,3 3 0,-8-4-83,-1-1 76,-1 7 1,-1-4 27,-3 6 1,-2-4 38,2 4 0,-4 1-32,4 4 0,-3 2 8,-2 3 1,0 3-6,0 6 0,0 2-17,0 4 1,-5 2-49,0 7 0,0 4-8,5 0 0,-4 7 26,-1-2 0,-5 2-10,6-2 1,-6 5-193,5 0 1,-4 1 199,4 9 0,-4-6 250,4 5 1,-4-1-75,4 2 0,-5-3 118,6-2 1,-3-7-28,3 7 1,2-5-32,-3 9 0,4-11-165,1 2 0,-2-8 93,-3 3 1,4-11-343,-4 2 1,3-8 89,2 3 1,0-11-405,0 1 0,0-4 233,0-1 1,0-2-578,0-7 1,-6-4 386,-3-1 1,-4-6 490,-1 2 0,-7 3 0,-1 0 0</inkml:trace>
  <inkml:trace contextRef="#ctx0" brushRef="#br0">2019 10250 8021,'-15'-14'65,"2"6"1,16 2 3,7 6 1,5 0 58,14 0 1,1 0 171,3 0 1,8 4-41,6 1 0,6 1 155,-6-1 0,8-3 98,2 2-1660,13-2 1230,9-2 1,-38 0 0,1 0 94,39 0 0,-1 0-275,-8 0 1,0-5 137,-10 1 0,12-6 327,2 5 1,0-6 167,0 2 1,-10 1-348,-4-2 1,-10 7-338,-5-1 1,-9-3 46,-5 2 126,-9 1 0,0 5-467,-10 4 0,2-2 249,-12 7 0,1-1-166,-5 5 0,0-4-613,0-1 1104,-6 1 1,-8 4 0,-9 0 0</inkml:trace>
  <inkml:trace contextRef="#ctx0" brushRef="#br0">1977 8217 8290,'-2'-13'-577,"-3"4"1,2-2 514,-6 6 724,6-6-320,-4 3-126,7-6 0,7 1-123,2 4 5,4-4 1,2 4 18,4-10 1,4 1-7,5-5 1,2-6-117,3-4 0,-1-6 85,6 1 1,-2-3-194,2-2 0,1 0-10,-5 1 1,4-1-33,-5 0 1,3 4 29,-8 6 0,2 1 43,-11 13 1,0 2-303,-4 7-490,-1 4-7,-6 6 881,-2 0 0,-6 13 0,0 2 0</inkml:trace>
  <inkml:trace contextRef="#ctx0" brushRef="#br0">2744 7506 8283,'8'0'-89,"-1"0"1,-7-1-66,0-4 1,4 2 340,1-7 0,6 6-25,-1-6 1,2 7-164,3-2 0,4 4 130,-1 1 0,1 0-77,-4 0 1,4 0 16,0 0 1,6 0-106,-1 0 1,2 0-20,3 0 1,7 0 61,7 0 1,3 0-58,10 0 1,-5 0 84,11 0 0,-12-5-5,7 0 0,-10-4-6,1 4 1,-4 0 225,-1 5 1,1 0-34,3 0 1,4 0 104,6 0 0,0 0-78,0 0 0,-5-1 46,0-4 0,-6 3-277,1-2 0,-3 2 181,-1 2 1,1-5-181,4 0 0,-3-1 86,7 1 0,-1 2-228,1-6 0,-4 6-39,-11-2 1,3 2-17,-7-2 1,-4 3 108,-6-2 1,-5 2-66,1 2 0,-4 0-103,0 0 173,-8 0-38,6 0 29,-11 0 166,4 0-42,-6 0 60,0 0-98,-6 6 0,-1 2-32,-2 7 0,-4-1 28,4 0-79,-4 7 1,-1-1-14,0 4 0,0 3-216,-1-4 272,-5 10 0,-1-1-133,-2 6 0,-9-5 72,3 5 1,-4 0 23,0 5 1,2-1-12,-7 1 0,1 4-57,-1 1 1,-1 5 112,6 0 0,0-5 162,4 0 1,1-4 35,-1-1 1,1-5 47,-1 0 1,3-12-86,2 3 0,-1-5-8,6-1 0,0-2-226,4-7 1,6-6 124,-1-3-1105,7-4 985,-3-1 1,8-11-1316,2-3 1407,4-10 0,13-4 0,1-9 0</inkml:trace>
  <inkml:trace contextRef="#ctx0" brushRef="#br0">4763 7520 7025,'0'10'-69,"0"-1"1,0-4 225,0 5-125,0-1 46,0 5 1,0 1 11,0-1 0,-1 2 90,-4 3 1,2-2-83,-7 7 0,7-5 63,-1 4 0,-3 1-82,2 4 1,-4 6 41,4-1 0,-1 6-37,1-1 0,4 8 15,-4 1 0,-1 7-45,1-2 12,-6 3 1,8 7 4,-7 0 0,2-1-9,-1-4 1,-2 6-214,6 4 0,-5-4 193,6-2 0,-3-2 41,3-2 0,2-2-7,-3-3 1,-1 3 179,1-2-5,-6 2-191,3 2 0,-6 4-74,0 1 116,0 0-87,6-12 0,-5 4-93,4-7 1,1-4-52,-2-5 0,7-7-281,-2 3 0,4-11 114,1-4 1,1 0-77,4-5 1,-2-3-847,7-11 1218,-7 0 0,10 7 0,-6 1 0</inkml:trace>
  <inkml:trace contextRef="#ctx0" brushRef="#br0">3782 10179 9866,'15'0'-75,"0"-6"26,4-4 0,3-4-116,7-5 191,6-3 0,-4-8 184,7-3-83,-6 3 1,2-10 162,-5 7 0,4-5-46,0 5-104,-6 0 0,0 6-43,-3 3 1,1 4 41,-1 5 0,-2 3-151,-3 2-378,-3-2 181,4 10 135,-12-4-1114,5 6 609,-12 0 182,6 6 397,-7-4 0,-7 10 0,-1-4 0</inkml:trace>
  <inkml:trace contextRef="#ctx0" brushRef="#br0">1266 10748 7960,'-10'0'835,"1"0"-669,6 0-87,-4 0 1,9 1 179,3 4 1,-2-2 101,6 7-245,1-1 0,4 1-32,0-1 1,0-4 30,1 4 1,-1-4-167,0 4 1,-4-4 149,-1 5-174,-6-1 1,4 5-125,-7 1 248,-7-1 0,-1 2-159,-6 3 0,-5-2 28,0 7 0,-4-1-35,4 6 1,0-6 112,4 1 0,3-7 125,2 2 0,-1-3-32,6-2 1,2-4-31,8-1 1,0 1-29,9 4 104,-3-6-114,16 5 0,-5-7-16,6 3 0,-4-1 48,0-3 1,-2-2-141,2 7 0,-4-7 139,-6 2-6,-6-4 0,-1 1 248,-7 3-175,0-4 1,-4 12 158,-5-4 1,-2 4-195,-13 1 13,1 0-125,-6 7 0,1-5-105,-1 3 1,2-4-30,4 0 0,2-3-646,7-2 324,0-4 1,6-8-349,3-2 1,4-11 222,1-8 609,6-4 0,2-2 0,6 1 0</inkml:trace>
  <inkml:trace contextRef="#ctx0" brushRef="#br0">1550 10918 7971,'8'0'0,"5"0"33,-4 0 0,4 2-68,1 3 1,0-2 152,0 6 1,-4 5 338,-1 5 1,-1 7-239,2-3 0,1-1-115,-6 2 0,-1-5 181,-4 5-193,0-7-23,0 4 1,0-2-59,0 0 82,-6 0-62,4-5 1,-10-2-95,2-2 0,-1 3 84,2-4 0,-4 2-118,4-1 1,1-3 228,-2-2-35,7-3 33,-3 4-52,12-6 1,7-2-336,6-2 130,6-4-62,-9-6 0,6-1-146,-3 1 1,1 0 40,4 0 0,1 1-244,-6 4 1,5-2 26,-5 6 511,-6-6 0,-1 9 0,-4-4 0</inkml:trace>
  <inkml:trace contextRef="#ctx0" brushRef="#br0">1792 10904 7971,'14'-6'0,"-4"4"165,-1-3 3,1 4 0,8 2 96,1 4 0,2 5 107,-2 9 1,-2-2-217,7 7 1,-5-5-138,5 4 0,-5-5-55,4 1 0,-4-4-134,5 0 1,-7-6-930,2 1 783,-3-7 1,-6 3-836,-1-6 1152,-6 0 0,10 6 0,-5 2 0</inkml:trace>
  <inkml:trace contextRef="#ctx0" brushRef="#br0">2034 10776 7971,'0'14'-116,"-2"0"-71,-3 1 0,2-1 116,-6 0 410,-1 7-148,-4 1-106,0 6 0,-1 1-69,1-1 1,0 1-22,0-1 0,0-1-5,-1-4 0,3 3-82,2-7 1,-1 0-461,6-5 552,-6 0 0,4 0 0,-8 1 0</inkml:trace>
  <inkml:trace contextRef="#ctx0" brushRef="#br0">2162 10634 7971,'14'0'0,"0"0"130,0 0 1,-4 6 288,-1 4 0,-4 4-198,4 5 1,-5-3 13,0 3 1,-2 1-357,-2-1 97,0 6 64,0-9 1,0 9-29,0-6-62,0 7 52,-6-11 0,-1 12-168,-2-3 0,-4-3 98,4-3 1,1 1-187,-2-4 1,5 0 97,-4-10 68,6 6 114,-3-9 183,6 4-71,0-6 18,6 0-54,2 0 1,6-5 323,0 1-118,0-1-45,1 5 41,-1 6-248,0 2 0,-1 6 14,-4 1 0,2-1-146,-6 0 154,0 0 0,-5 0 64,0 1-286,0-1-62,0 0 135,0 0 1,-2 1-199,-3-1 1,-3 0 49,-6 0 1,-2 4-172,-2-4 1,2 2 32,-3-12 0,3 6-126,2-5 0,0-2 483,-1-8 0,-5-9 0,-2-8 0</inkml:trace>
  <inkml:trace contextRef="#ctx0" brushRef="#br0">2389 10691 7971,'13'6'78,"-4"4"0,2 2 174,-6 2 1,6 1-47,-2-1 0,-2 5 255,-2 0 1,-4 4-240,-1-4-193,0 7 100,0-11 0,0 11-16,0-7-124,0 6 21,-6-9 1,3 4-129,-7-5 1,5-1 43,-4 0-347,-1 0 365,-4 0 0,5-4-117,-1-1 405,7-6-268,-3 4 26,6-7 285,0 0 6,6 0-261,2 0 0,6 0 25,0 0 1,2-7-20,3-2 0,-1 1 5,5-1 0,-1-1-114,2-4 1,1 4-253,-6 1 1,5 6-886,-5-2 808,0 4 0,-10 1 412,1 0 0,-7 0 0,3 0 0</inkml:trace>
  <inkml:trace contextRef="#ctx0" brushRef="#br0">2659 10705 8000,'8'0'235,"-2"6"1,1 2 328,2 6-299,4 1 1,1-1 368,0 0-340,0 0 0,1 0-135,-1 1 1,5-1-146,0 0 0,5-1 42,-6-4 1,6 2-228,-5-6 1,0 5-980,-5-6 625,7 1 382,-5-5 0,-1 5-1140,-5-1 623,-7 1 660,3-5 0,1 7 0,1 0 0</inkml:trace>
  <inkml:trace contextRef="#ctx0" brushRef="#br0">2901 10677 7968,'0'-10'0,"0"1"342,0 5-1,0-2 49,0 6-131,0 0 0,0 6-98,0 4 0,-2 3-100,-2 1 1,0 2 74,-5 2 1,-1 0-123,-4 6 0,0-1 37,0 6 0,0-1-246,-1 1 1,1-3-695,0-2 501,0 3 212,6-5 1,-3 2-534,6-1 389,-6-11 320,9 6 0,-10-16 0,4 4 0</inkml:trace>
  <inkml:trace contextRef="#ctx0" brushRef="#br0">3029 10520 7895,'0'-8'-144,"0"2"563,0 6 266,0 0-258,6 0 0,4 0-214,9 0 0,-2 0 27,7 0 0,-1 5-85,6-1 1,-2 6-123,-4-5 1,4 4-190,-3-4 87,-4 6 19,7-10 0,-11 11-102,3-8 283,-3 7-168,-8-3 0,-2 2-88,-6-1 0,0 1 78,0 4 0,-2 0 53,-2 0 1,-9 5-29,-6 0 0,-6 5 22,1-5 1,-3 5-9,-1-5 19,6-1 0,1-5 12,7-3 184,6 2-188,-5-10 103,12 10-53,-5-10 1,12 4 17,3-6 1,4 0 16,1 0 1,7 0 113,2 0-20,4 0-140,2 0 1,-2 0 170,-4 0-152,4 0-16,-5 7 1,5-6 16,-3 4 1,1 1-6,-6-1 0,0 5-16,-5-6 1,0 7 72,1-1 1,-7 2 8,-4 3 1,3-1 466,-3 0-268,1 7-136,-5-6 1,-6 11 235,-4-7-104,-9 6-283,-3-3 1,-13 8 73,-2 3 104,-11-3-640,-15 11 1,-3-4 116,28-16 0,0 0 0,3 0 0,0-1-426,-26 18 0,2-9 720,17-10 0,-3 0 0,12-5 0,0-3 0</inkml:trace>
  <inkml:trace contextRef="#ctx0" brushRef="#br0">1849 8359 8128,'-8'8'-523,"2"-2"590,12-6 1,-3 0 66,6 0 0,7 2 18,8 3 0,9-4 8,5 4 0,5-3 93,4-2 1,4 0-123,6 0 0,-1-2 4,1-3 0,0-3-1399,0-6 1081,6 0 3,2 6 1,3-3-753,-6 6 932,-7 1 0,-13 4 0,1 0 0</inkml:trace>
  <inkml:trace contextRef="#ctx0" brushRef="#br0">967 8345 8534,'-8'-6'-260,"2"4"313,6-4 1,3 7-204,7 4 1,-1 5 207,10 9 0,2 4 5,-2 10 0,0 1 35,-5 8 1,0-2-54,0 7 1,-1-4-15,-4-5 44,4-4-68,-11-5 0,9-5-92,-7-1 1,1-10 69,-5 1-298,0-9 263,0 1 0,-2-7-140,-2-4 0,-4-5 109,-6-9 1,-1-3-133,1-6 1,0-7-168,0-3 275,0 3 123,6-6 0,1 10-25,7-7 1,0 8-12,0 1 1,2 7 172,3 8 0,3 0-152,6 0 0,5 6 141,0 3 0,4 3-106,-4 2 0,5 0 22,-5 0 0,0 0-82,-5 0 49,-6 7 0,3-4-47,-6 6 0,0-4 40,-5 5 1,-2-1 9,-3 5 1,-3 1-20,-6-1 2,0 0 0,0 5 2,0 0 0,-1-2 100,1-7 211,6 2-228,2-4-60,6 0 0,1-1-221,4-7 0,8-2 89,6-3-98,6-3 0,-3-6 192,7 0 0,-1-7 0,0-1 0</inkml:trace>
  <inkml:trace contextRef="#ctx0" brushRef="#br0">1308 7748 11254,'0'-14'736,"-6"0"-817,5 6 1,-7 1-29,3 7 1,2 8 81,-7 6 1,7 7-187,-2 7 302,-3 7 1,5 1-136,-6 7 0,4 0 270,-4-1-188,5 1 1,-2-7-6,6-2 404,0-11-575,0 4 0,6-13 33,4 1 1,3-8-68,1-7 0,5 0 2,0 0 0,6-6-305,-1-3 209,3-4 93,1-8 0,-4 6-377,-1-4 275,-5 3 0,2-3 12,-5 0 1,-6 0 102,0 5-174,-5 0 1,2-1 47,-6 1 1,0 5-22,0-1-5,-6 7 427,-2-10 0,-5 10 181,4-6 130,-4 6-118,11-4-207,-4 7-68,6 0 1,2 0 112,2 0-137,4 0 0,7 5-14,-1 0 0,0 6-118,0-2 0,-4 4 146,-1 1-438,-6 0 72,10 1 102,-11 5 1,5-6-7,-2 1 249,-3-1 0,4-13 0,-6-7 0,0-10 0</inkml:trace>
  <inkml:trace contextRef="#ctx0" brushRef="#br0">1493 7350 8423,'10'-5'0,"-1"0"0,1 2-275,4 8 0,-1 9 271,-4 10 0,4 4-115,-4 6 1,4 2 181,1 6 1,-1 1-114,-4 0 1,4-2 5,-4-3 1,-1 1-123,2-6 0,-2 1 167,1-6 0,-3-6-286,-6-3-97,7-3 283,-6-8 0,4-10-237,-10-12 289,-3-7 0,-1-7-3,-1 0 1,-1-2 28,-8-4 1,4-2-13,-4-7 33,3 1 0,6-1 34,1 0 0,6 6 76,-2-1 1,5 11 94,5-2 1,-1 10-59,11 0 0,-4 10 38,8 4 1,-2 4-107,2 1 0,-3 1-56,3 4 0,-3 3 23,-2 6 1,-2 5 2,-2 0 0,1 2-44,-6-2 1,-1-4-29,-4 4 0,0 2 118,0-2 1,-4 4-69,-1-4 0,-5 0 149,6-4-128,-7-1 0,4-5-26,-2 1 55,3-7-32,6 3 1,1-6-31,4 0 1,-2 0-35,7 0 46,5 0 1,1 0 1,3 0 1,2 0-18,-2 0 0,6 7 0,-1 2 1,-4-1 19,-1 1 0,2-4 2,-2 5 0,-1-6 88,-3 6 0,-6-5-84,1 4 0,-7-4 228,2 4-217,-4 1-9,-7 4 1,-4 0 21,-9 0 0,-4 5-99,-10 0 0,1 8-154,-6 2 0,5 5 66,-5 9 0,5 1-314,-5 4 160,0-4 0,-5 5 1,1-7-1</inkml:trace>
  <inkml:trace contextRef="#ctx0" brushRef="#br0">5346 8615 8241,'-14'-14'-126,"0"4"63,0 1 1,1 4 239,4-4 0,-4 6 302,3-2-227,4-3-1,0 6-84,6-4-214,0 6 1,1 2 157,4 2 0,3 0 46,6 5 1,5-6 36,0 2 1,8-3-36,1-2 1,2 0-36,8 0 1,7-2-14,7-3 1,14-3-66,5-6-168,-3 6 1,0-3 110,-6 6-16,-1-6 1,-4 8 82,0-6 0,1 6-167,4-2 1,-4-2 142,4 3 1,-3-1-25,-3 5 0,0 2 30,-4 2 0,-3-2-2,-7 3 0,7-4 563,4-1-454,8 0 1,-7-5-123,3 1 0,-8-3 89,3 3 1,-13 2-237,-1-3 1,-6 4 179,-4 1-161,-6 0 1,-1 0-185,-7 0-61,-6 0 79,-2-7 0,-4 6-466,3-4 169,-4 4 106,6-6 1,-7 4-959,0-6 1420,-7 5 0,-1-15 0,-6 4 0</inkml:trace>
  <inkml:trace contextRef="#ctx0" brushRef="#br0">7152 8317 8164,'9'4'-329,"1"1"0,-1 0 526,6-5-156,-1 0-6,0 0 1,0 0 481,0 0-205,1 0-23,-1 6 1,2-4 133,3 2 1,-2 0-177,7 0 1,-5-2-35,4 3 0,-5 1-92,1-1 1,-8 4-231,-2-4-177,-6 6 221,4-3-86,-7 6 0,-3-4-101,-7-1 0,-6 2 110,-12 8 1,-5-2-120,0 7 1,-2-3-65,2 7 325,-4-3 0,-12 10 0,-1-6 0</inkml:trace>
  <inkml:trace contextRef="#ctx0" brushRef="#br0">5560 8999 8356,'0'-14'0,"0"0"0,-2-1-354,-3 1 309,4 6 1,-12-4 173,4 2 60,-4-3 0,3 1-228,1 2 1,-1-1 23,-4 7 105,0-7 1,0 9-88,0-3 1,-1 2 87,1-2 1,5 4 101,-1-4-144,1 3 1,-1 4-22,1 3 0,6 3-105,-2 6 7,3 0 1,2 2-119,0 3 223,0 3 0,0 3 31,0 4 1,5-4-14,0 8 0,6 3 6,-2 2 0,-1 8 9,2 2 1,-6-1-38,6-4 1,-7-2 11,2-3 1,1 1-111,-1-6 123,0 0-28,-5 2 0,0-10 6,0 4 1,0-4-21,0 4 1,-7-7-14,-2-3 1,1 1-77,-2-1 1,1 0-164,-5-5 1,-5-4-208,0-1 242,0-6 78,-2 4 1,-1-9-812,-6-3 936,6-3 0,-5-18 0,5-4 0</inkml:trace>
  <inkml:trace contextRef="#ctx0" brushRef="#br0">5090 9312 8269,'15'-8'-240,"-6"2"-60,1 6 1,1 0 384,8 0 0,-2 0 338,7 0 0,-5 1-322,4 4 1,-1-4-67,2 4 1,3-3-496,-3-2 277,-4 0 1,5-5-818,-6 0 1000,7-6 0,-4 10 0,6-6 0</inkml:trace>
  <inkml:trace contextRef="#ctx0" brushRef="#br0">5744 9198 8318,'10'0'-741,"-1"0"838,1 0 0,4 0 208,0 0 1,5 0-225,0 0 0,5 0 18,-5 0 1,5-5-669,-6 1 263,1-1-61,-4 5 77,-7 0 1,3 3 146,-7 6 143,-5 1 0,-7 17 0,-6-5 0</inkml:trace>
  <inkml:trace contextRef="#ctx0" brushRef="#br0">5659 9497 8206,'-9'0'-41,"-1"0"211,7 0 93,-3 0 1,18-5 192,7 0 1,7-4-278,2 4-141,0-6 1,6 8 82,-1-7 1,5 5-191,-5-4 1,5 1-28,-5-1 0,0-2 180,-4 6 0,-1-5-831,0 6 1,-5-1 746,-5 5 0,-2 0 0,-1 0 0</inkml:trace>
  <inkml:trace contextRef="#ctx0" brushRef="#br0">6455 8999 7980,'-1'-13'-193,"-4"4"207,3-4 46,-10 12 231,10-6-11,-10 1-22,4 4-283,-7 2 1,3 8 30,2 7 162,4 5-68,0-4 1,4 11 165,-3-4-135,4 4-76,1 2 1,1 1 62,4 3 0,3-3-62,6 3 0,0-3-99,1-1 0,-1-3 89,0-2 0,0-3-168,1-7 1,-1 0 20,0 0-27,0 0 139,0-6 1,-4 3-193,-1-6 70,-6 6 0,5-9 77,-3 3-9,-3 2 56,4-5 1,-8 9 206,-2-6-184,-4 0 0,-11-1 109,0 1 0,-2 5-277,2-6 150,-3 1 10,-6 1 1,-1-3-217,1 7 95,-7-7 1,7 3-284,-1-6 1,1 0 18,4 0 64,4 0 0,4 0-445,6 0 738,1 0 0,-5-6 0,0-2 0</inkml:trace>
  <inkml:trace contextRef="#ctx0" brushRef="#br0">6356 9084 8161,'0'8'-180,"0"-1"390,0-7 1,6 4 450,4 1 1,7 0-389,2-5 1,6 0-152,-1 0 0,7 0-94,3 0 0,-1-5-189,-5 0 0,5-4-505,1 4 666,-8 0 0,1 12 0,-5 1 0</inkml:trace>
  <inkml:trace contextRef="#ctx0" brushRef="#br0">5432 10136 6937,'0'-14'28,"0"0"1,0 4 428,0 1-235,0-1 0,0-9-65,0 1 0,0-1-37,0 4 0,0 1 83,0 0 1,0 0-5,0-1 0,0 6-148,0 0 82,-7-1-55,6 2 0,-12 2-58,4 6 1,-4 0 29,-1 0 1,0 6-143,-1 4 0,1 7 95,0 2 1,-4 6-23,4-1 1,-2-2 25,12 2 1,-6-5-4,6 4 0,-1-5-116,5 1 138,6 3-27,2-6 1,6 4 4,0-6 0,2-1-21,3-3 0,-3 2-92,3-2 1,-3 2 36,-2 2 0,0-4-12,0-1 0,-1 1 98,-3 4-36,-4-6 1,-1 5 42,-1-4 0,1 4 2,-5 1 1,-5-5 277,1 1-172,-7-1 0,3 1-27,-7-1 0,0-4-2,-4 5 1,3-7-137,-3 1 1,2-2-109,-2-2 1,3-6-567,-3-4 370,3-2 192,8 4 1,2-5-384,6 4 213,0-4 23,0-1 295,6-7 0,2-1 0,6-6 0</inkml:trace>
  <inkml:trace contextRef="#ctx0" brushRef="#br0">5688 10108 8056,'14'0'-527,"2"0"-94,3 0 0,-4-5 1302,4 0-242,-3 1-322,5-3 0,-6 4-112,4-6 0,-8 6-75,-1-2 0,-5 3-335,4 2 296,-6 0 1,2 7-175,-10 2 1,-3 8 121,-6 2 1,-5 0 160,0-4 0,0-1 0,-1 6 0,-2 2 0</inkml:trace>
  <inkml:trace contextRef="#ctx0" brushRef="#br0">5716 10222 8123,'-10'0'-235,"1"0"193,6 0 166,-3 0 1,7 0-25,4 0 0,3 0 112,6 0 0,5-5-47,0 0 1,6 0-75,-1 5 91,-4 0-155,7 0 1,-5-4-133,7-1 0,-2 0-8,-4 5 0,3 0-291,-7 0 1,4 0 130,-4 0 273,0 0 0,2 0 0,1 0 0</inkml:trace>
  <inkml:trace contextRef="#ctx0" brushRef="#br0">6384 9880 8818,'0'15'284,"0"-1"0,2 2-214,3 3 0,-4-2 147,4 7-18,-4-1-106,-1 6 0,0-1 42,0 1 0,0 1 18,0 3 1,0-3-87,0 3 0,0 2 62,0-2 1,0 2-115,0-2 0,2-8 125,3 4-46,-4-10 1,6 1 90,-7-6-328,0 1-26,6-8 127,-4 0-197,4-7-216,-6 0-68,0 0 1,0-7 522,0-2 0,0-4 0,0-1 0</inkml:trace>
  <inkml:trace contextRef="#ctx0" brushRef="#br0">5019 10762 8230,'-4'-10'0,"-1"1"0,-1 6 20,1-2 230,3 3 62,-4 9-239,6 1-1,0 12-18,0-4 0,0 16-156,0-4 0,0 5 150,0 0 1,0 4 21,0 5 0,0-4 41,0 0 1,0-2-9,0 2 0,-5 2-74,0-7-57,1 7 113,4-10 0,-5-2-222,0-9 227,0-3-79,5-2 1,0-5-175,0 1 201,0-7-134,0-16 0,7-6-56,2-18 0,5-8-245,5-7 1,4-9-82,5-6-1131,0-2 1458,1 10 1,-7 4 33,-3 12 1,0 9 128,-5 5 1,2 7 222,-11 8 1,4 4-101,-4 1 77,0 6 0,-5 3 158,0 9-216,0 4 1,0 3 1541,0 3-1268,0 3-107,0 6-98,0 7 1,0 0-111,0 3 50,0 9-193,0-9 1,0 11-166,0-7 0,0 0-16,0-5 0,0-2-305,0-6 1,1-7 180,4-3 0,3-10-43,6-4 1,0-4-524,0-1 901,1-6 0,-1-2 0,0-6 0</inkml:trace>
  <inkml:trace contextRef="#ctx0" brushRef="#br0">5460 11089 8165,'0'-14'243,"0"6"0,-6 1-35,-4 7 1,2 11-31,-1 4 0,-1 8-33,-4 1-121,6 3 124,-4 1 1,8-4-107,-5 0 1,6-2 20,-2 2 1,4-2-210,1-3 1,6-8 135,3 3 1,4-5-180,1 1 1,0-4-35,1-6 0,4-1-226,0-4 1,4 2-506,-4-7 483,6 1 471,-9-6 0,5-5 0,-7-2 0</inkml:trace>
  <inkml:trace contextRef="#ctx0" brushRef="#br0">5631 11117 8165,'14'0'-420,"0"0"-138,0 0 0,1 0 470,-1 0 1,5-4 545,0-1 1,4-5-547,-4 6 69,0-8-116,-5 11 0,1-10-534,-1 6 458,0 0 211,-6 5 0,5 7 0,-5 1 0</inkml:trace>
  <inkml:trace contextRef="#ctx0" brushRef="#br0">5702 11259 8132,'-8'8'301,"-5"-1"0,13-7-148,0 0 1,3 0 6,12 0 1,-3-2-98,12-3 0,0 2-217,4-6 0,-4 1-583,-1-2 411,1-2 211,5 10 0,-6-9-460,1 6 575,-7 1 0,10-3 0,-5-1 0</inkml:trace>
  <inkml:trace contextRef="#ctx0" brushRef="#br0">6398 11004 8132,'7'-29'-557,"-6"1"279,6-1 138,-7 7 1,0-3 749,0 6-239,0-6-214,0 9 1,-2-5-230,-3 7 1,-3 0 178,-6 0 0,-2 1-1,-3 3 0,4 4 91,-4 6-102,-3 0-23,6 0 0,-5 2-5,7 2 50,0 4-46,6 7 1,-3 4-124,6 0 107,0 6 11,5-9 0,2 10 22,3-2 0,3 3-70,6 1 1,2 6-12,3-1 0,-4 2 14,4-2 0,-3-3-93,-2 3 1,-1 2-153,-4-2 253,-2 0-45,-7 2 0,5-5-13,-1 3 0,-1-3 78,-7-2 0,-4-1-4,-6-3 1,-5-2 12,0-3 1,-5-8 141,5 3 1,-5-9-113,5 0 1,-4-4 145,4-1 1,-5-1 192,5-4-169,0-3-136,5-6 0,6-2-22,3-3 54,4-3-96,1 0 1,1-5-85,4 3 1,4-7 37,10-2 1,4-2-167,5 2 1,7 3 58,3-4 0,-2 0-152,2 1 0,-7-4-286,3 9-73,-4-4 436,-8 10 0,-2 0-101,-5 3 64,-1 3-285,-6 8 271,-2-4 0,-8 12-208,-2 0 0,-11 6 429,-8 8 0,-4 7 0,-2 1 0</inkml:trace>
  <inkml:trace contextRef="#ctx0" brushRef="#br0">8389 8317 8238,'0'-15'-761,"-2"1"774,-2 0 0,2 4-35,-3 1 1,4 4 327,1-4-4,0 6-302,0-4-35,0 7 172,0 0 0,0 7 17,0 2 1,0 4-100,0 1 0,4 5 48,1 0 0,0 6 37,-5-1 0,0 7-40,0 3 1,1 5 180,4-1 0,-3 8-32,3 1 0,-4 7-49,-1-2 0,5 2-65,0-2 0,-1 2 24,-4-7 1,0 5-100,0-5 0,0 7 95,0-2 1,0 7-39,0-2 0,5 3 9,0-8 0,0-3-156,-5-2 0,0-3 150,0-1 1,1-5-145,4 0 0,-4-7-101,4 3 0,-3-4 146,-2-2-31,0 0 1,5-4-207,-1 0-23,1-7-402,-5 4 86,0-13-360,0-2-289,0-25 797,-6 8 1,4-17-65,-3 9 1,4 1-386,1-5 856,0 5 0,-7-15 0,0 3 0</inkml:trace>
  <inkml:trace contextRef="#ctx0" brushRef="#br0">8645 8331 8298,'0'-14'-1205,"-5"-1"987,0 1 0,1 5 320,4-1-18,0 7 479,0-10-84,0 6-163,0-1-168,6 1 0,2 7 234,6 0-239,0 0 1,0 0-22,1 0 1,0 5 18,4 0 0,-1 0-4,6-5 0,-6 0-1,6 0 0,0-2 4,4-3 0,1 2-51,-1-6 1,1 4 49,-1-5 0,2 7-163,3-2 1,-1 4 136,6 1 0,1 0-86,9 0 0,1 0 29,3 0 0,3 0-106,-3 0 1,-3 0-4,-1 0 1,-9 0 57,-1 0 0,-6 0-193,1 0 208,-3 0 0,0 0-9,3 0 0,-3 0-10,3 0 0,2 0 12,-2 0 0,0 0-1,-4 0 0,-3 0 241,-2 0-245,3 0-2,-11 0 1,6 0 91,-3 0-80,-10 0 0,15 0-15,-10 0 0,2 1 29,-6 4 1,7-3-87,-3 3 1,4-4 78,-4-1 0,-5-1-38,1-4 0,-1 3-20,5-3-6,1 4 37,-1 1 1,-5 0-24,1 0 23,-7 0 0,5 0-10,-3 0 11,-4 0 1,6 0 0,-6 0 0,4 0-113,-4 0 47,6 0 29,-7 0 0,0 1 5,0 4-1,0-3 68,0 4-71,0-6 73,0 0-46,0 6 0,0-2 432,0 5-263,0 1 0,0 4-108,0 0 1,-2 0-130,-3 0 0,4 2 121,-4 3 0,4-3-98,1 3 0,0-3 86,0-2 0,0 5-107,0 0 0,0 1 73,0-1 0,-7 3 1,6 7 132,-4-1 0,3 2 112,2 3 1,0-1-78,0 6 0,-1-5 26,-4 5 0,3-5-101,-2 5 1,2-5 16,2 5 1,0-5-22,0 5 1,0-6-113,0 1 0,0 3 69,0 2 0,0 3-31,0 2 1,0 0 99,0-1-81,0 1 0,0 0-24,0-1 1,0-4 32,0 0 1,5-5-61,0 5 1,-1-6 100,-4 1-105,0-9 0,0 2-3,0-2 1,5 3 0,0 1 0,0 1-121,-5-1 0,4 1-1077,1-1 575,0 1 117,-5-7 1,0 5-910,0-4 1440,-7-2 0,0 6 0,-8-5 0</inkml:trace>
  <inkml:trace contextRef="#ctx0" brushRef="#br0">8531 10023 8067,'-9'-8'-454,"-1"3"0,5 2 90,-4-2 333,6 3 512,-4-4-432,1 0 25,5 4 130,-6-4 273,7 6 316,0 0-504,0 6 34,0-4 8,0 10 77,0-10-161,0 4 98,0 1-235,0-6 0,7 6 92,2-7 1,4 0 13,1 0 0,2 0-61,3 0 1,4 0 10,10 0 1,4 0-114,5 0 1,3-2 101,2-3 1,-3 4-167,4-4-306,-4 3 354,-1 2 1,-1-4-114,1-1 1,0 0 114,-1 5 0,7 0-126,3 0 1,8 0 100,2 0 0,0 0-33,-6 0 1,0 0-26,-4 0 0,3 0-20,-3 0 1,0 0-662,5 0 724,-9 0 70,13 0 1,-15 0 133,6 0 1,-11 2-107,2 2 0,-10 0 129,0 5 0,-7-6-174,-3 2 1,-5 1 14,1-1 1,-8 0-19,-2-5 1,-4 0 622,4 0-1269,-5 0 297,2 0-315,-6 0 0,-6-5-1593,-4 0 1558,-3 1 650,-1 4 0,-6-7 0,-2-1 0</inkml:trace>
  <inkml:trace contextRef="#ctx0" brushRef="#br0">8446 8246 6772,'1'-15'449,"4"1"-387,3 0 1,8-2 44,3-3 0,3-9-10,6-10 0,13-3-102,7-2 0,7-4-348,7-1 1,1 2 302,3 9 0,-7 2 62,-7 6 0,-6 1-45,1 0 68,-3 5 0,0-2-409,4 6 218,-4-6 0,10 8-568,-7-7 724,1 0 0,-4-4 0,3-1 0,5 1 0,4-1 0</inkml:trace>
  <inkml:trace contextRef="#ctx0" brushRef="#br0">9740 7407 6659,'14'0'653,"2"0"-478,3 0 1,4 0-19,10 0 1,1 0-61,8 0 4,-9 0-75,21 0 0,-16 0 31,9 0 0,-7 0-25,-2 0 0,-2 0-2,2 0 1,8-5 9,-3 0 0,4 1-161,0 4 1,-1 0 111,6 0 0,-1 0 1,1 0 0,-3 0-106,-6 0 131,-7 0-107,5 0 1,-13 1-128,1 4 1,-2-2 91,-8 6 0,6-4-101,-1 5 0,-2-7 44,1 2 0,-4-4-373,5-1 555,-6 0 0,8 0 0,-4 0 0</inkml:trace>
  <inkml:trace contextRef="#ctx0" brushRef="#br0">11161 7407 8306,'-8'6'-551,"-4"-4"479,4 10 1,-5-9 114,4 7 1,-4-1-6,4 6 0,1-1 33,-2 0 1,-4 2-10,-5 3 0,-1-2 5,1 7 1,1 0-14,-5 4 0,0 2-263,0 3 261,-4-3-15,-2 11 1,-7-8-51,-7 10-123,1-10 0,-6 15 206,1-10-36,-7 3 0,10-3-52,-3-1 1,9-10 0,5 2 0,4-6-96,5 1 1,4-5-218,6-9 1,6-3-167,3-2 40,4-3 1,2 4 455,4-6 0,3-6 0,6-2 0</inkml:trace>
  <inkml:trace contextRef="#ctx0" brushRef="#br0">11119 7663 8211,'0'-8'-1432,"0"1"2043,0 7-468,0 0 1,4 7 110,1 2-132,0 4-49,-5 1 1,0 7 208,0 2-175,0 4-23,0 2 0,-5 5 27,0 4 1,-4 11 44,4 8 0,-4 2-118,4 7 0,-1-1 41,1 1 1,3 8-413,-2-3 1,-3 5 453,3 0 1,-6-3-9,5 2 1,1-8-279,4-6 110,0-8 0,0 0-528,0-5 414,0-1 0,-5-4-162,0-1 0,-1 3-198,1 2 1,-1-3 32,-4 4 496,-2-11 0,5 3 0,-5-7 0,-3-1 0,-2-2 0</inkml:trace>
  <inkml:trace contextRef="#ctx0" brushRef="#br0">10280 10094 8101,'-8'-7'-130,"2"-1"0,7-6 590,4 0 0,4-2-318,10-3 0,10-9-198,9-10 1,20-9 232,-25 21 1,1-1-1298,2 0 1,0-1 1164,3-3 1,0-1-1,-3 1 1,0-1-158,2-1 0,0-1 64,-1 2 1,-1 1-121,-1 2 1,1 1 0,-1 1 0,-1-1-736,0 2 0,-1 0 903,30-23 0,-1 8 0,-1 3 0,-1 5 0,-1 3 0</inkml:trace>
  <inkml:trace contextRef="#ctx0" brushRef="#br0">4749 11999 8111,'-14'0'0,"6"6"-513,3 3 1,2 4-210,-2 1 805,4 7 0,-5 1 342,6 6 1,0 7 61,0 3-326,0 3 1,-5-3-39,0 0 47,0-13-130,5 2-43,0-13 15,0 1-46,0-8 1,5-3-103,0-14 1,6-7-23,-2-16 0,2-5-241,-1-10 1,2-1-288,-2-3 516,3 3 1,1 8 17,0 3 0,-1 8 152,-4 6 212,4 13-28,-5-1 1,4 13-30,-2 4 0,-2 8 294,-4 6 0,-2 11-186,3-2 0,-4 10 46,-1 0 1,0-2-312,0 2-44,0-6 1,0 1-132,0-9 1,0-4-18,0-6 194,0 1 0,7-7 0,1-2 0</inkml:trace>
  <inkml:trace contextRef="#ctx0" brushRef="#br0">4991 12112 7840,'8'7'-87,"-2"2"394,-6 10 1,0 3 125,0 7-304,6-7-75,-4 5 1,6-7-50,-3 4 0,3-4 31,6-5 0,-5-3-148,1-2 0,-1-4 89,5-6 1,-1-2-127,-3-2 1,1-6 107,-7-9 0,1-4-167,-5-11 1,0 4-215,0-3 368,0 3 1,-2 7-78,-2-1-197,-4 13-32,-6-8 250,-1 11 1,1 0-45,0 3 0,4 5 53,1 5 1,4 3 100,-4 6 0,6 0 0,-4 1 0</inkml:trace>
  <inkml:trace contextRef="#ctx0" brushRef="#br0">5460 11999 7782,'0'14'-124,"0"2"478,0 3 0,0 3 159,0 6-354,0 7 0,0 3 79,0 9 0,0-1-398,0 6 99,0-6 62,6 3 0,-2-11-400,5 0 193,0-13-87,-1 8 1,5-17-139,-3 3 0,-3-10-68,3-4 223,-7-3 1,3-15-195,-6-6 470,-6-6 0,-8-10 0,-8-1 0</inkml:trace>
  <inkml:trace contextRef="#ctx0" brushRef="#br0">5403 12098 8157,'0'-36'-1014,"-5"3"982,1 9 0,-1 3 289,5 7-114,6 0 1,2 6 203,6 3 1,5 4-455,0 1 44,0 0 1,-3 5 107,3-1 1,-3 3-231,3-3 160,-3 4 0,-4 2 5,-2-1 0,1 1 15,-7 4 1,1 0-33,-5 0 1,-1 7-138,-4 3-1,-8 4-194,-6 5 0,0-3-221,5 3 590,0-3 0,0 5 0,-1 1 0</inkml:trace>
  <inkml:trace contextRef="#ctx0" brushRef="#br0">5730 12112 8157,'-14'16'85,"0"3"1,0 5 76,-1 9 0,1-1 166,0 6 1,4-7-341,1 2-96,6-3 130,-4-1 1,7-12-202,0-3 118,7-3 0,1-3-240,6-3 0,-5-5 93,1-5 1,-1-7-74,6-7 1,-6-5-95,0 5 129,1-6 137,-2 9 1,5-6 97,-4 3-101,-3 3 225,1 2 390,-1 1-232,-4 12 1,9 2 126,-7 13 0,1 2-290,-5 8 0,2-7-56,2 2 1,0-3-1043,5-2 497,-6 1 493,10-1 0,-5-6 0,6-2 0</inkml:trace>
  <inkml:trace contextRef="#ctx0" brushRef="#br0">6000 12198 8079,'-9'-5'-125,"-1"0"0,6-4 282,-6 4 70,1 0-195,-6 5 1,3 7 0,2 2 1,-1 4 97,7 1-75,-8 6 63,11-4 1,-5 10 122,6-8-189,0 1 1,0 0-127,0 0 42,0 0 1,6-9-28,3-1-131,-2-6 1,5 4 90,-2-7 0,-2-3 21,1-7 0,-1-1-207,2-13 210,2-6 22,-4-6 0,2-7-242,-1 1 25,-6-1 258,10 0 0,-12 1-34,4-1 1,-3 2 10,-2 3 1,0-1 97,0 5 0,0 1-109,0 5 219,-7 6 335,6 1-213,-12 13-115,12 2 0,-6 14 208,7 6-151,0 13-145,-6 9 0,4 7-24,-2 0 1,-3 6-177,3 3 0,-1-2-311,5 2 1,0-1 148,0 1 1,5-5 268,-1-9 0,7-3 0,-3-6 0</inkml:trace>
  <inkml:trace contextRef="#ctx0" brushRef="#br0">6157 12198 8079,'0'-15'-47,"-7"1"318,6 0-187,-12 6 0,5 2 100,-6 6 1,1 1-90,4 4 0,-2 5 92,6 9 1,0-2-33,5 7 0,0-1-15,0 6 98,0-1-96,0-6 0,0 4-498,0-7 266,7 0 0,-4-7-619,6-2 318,1 2 198,4-10 0,0 3 4,1-10 1,-6-8 27,0-6 0,1-8-102,4-1 1,-4-7-115,-1-7 13,1-7 239,-3 4 1,5-5 29,-8 2-666,7 4 735,-9-5 1,9 8 8,-6 3 0,1-1 102,-1 6 0,-4 1 294,4 8-39,-3 4 413,-2 12-340,0 2 109,0 18 1,-2-1-368,-3 13-66,4 6 0,-6 2-4,7 5 1,0 1-16,0 5 1,0 4-79,0 1 0,2 4-197,3-5 0,-2 5-33,6-4 1,-4-2-209,5-8 0,-2-1 446,1-8 0,4 2 0,-5-8 0</inkml:trace>
  <inkml:trace contextRef="#ctx0" brushRef="#br0">6413 11814 8064,'0'16'74,"0"3"22,0-4 0,-5 11-180,0-7 63,-6 6 63,3-3 0,-1 5-111,-1-3 67,1 2 1,-5-5-460,-1 3 306,1 2 1,0-10 102,0 3 0,4-5-107,1-4 137,6-4-37,-4-6 0,14 0 196,2 0-143,4 0-2,-5 0 0,9-1 184,-3-4-152,4 3 84,-4-4 0,2 6-6,3 0 1,-4-5 5,4 1 1,-8-1 137,-1 5 1,-2 1-77,1 4 0,2-2 124,-6 7 1,0-1-23,-5 5-116,0-6-51,0 5 0,0-5-78,0 6-65,0 0-111,-7 1 1,1-1-346,-3 0 1,-4 0 38,3 0 0,3-6 455,-3-3 0,1 3 0,-6 0 0</inkml:trace>
  <inkml:trace contextRef="#ctx0" brushRef="#br0">6555 11928 8058,'0'14'226,"0"2"15,0 3 0,0-2-46,0 7 0,0 4 39,0 5 1,0 7-254,0-2-3,0 3 1,0-5 237,0-3-573,0-9 207,0-4-207,0-5-142,0-7 290,0-2-26,6-25 1,-4 6 69,2-15 1,3-4-173,-2-6 1,6 2 133,-2-2 0,-1 6 18,1-1 0,-4 5 336,5 4-83,-7 4-63,9 5 1,-8 3-249,5 2 149,-6 4 1,8 9 93,-6 7 0,0-1 10,-5 10 1,0 2 75,0-2 1,0 6 257,0-1 0,0 2 169,0 3 0,0-5 182,0-1-392,0 1-200,0-2-103,0 5 0,0-11 0,0 4 0</inkml:trace>
  <inkml:trace contextRef="#ctx0" brushRef="#br0">6924 12041 8058,'0'-20'-37,"0"4"18,0-3 0,-6-2 226,-3 3 0,-6 3 352,-3 6 0,2 1-386,-3-2-3,-3 4-58,6 6 0,-5 6 44,7 4 0,1 3-50,4 1 1,-2 6-19,6 4 0,0 3-75,5 1 0,5-4-231,0 0 1,6-7 60,-2 2 1,6-3-199,4-2 0,-2-1-165,7-4 282,-7-3 86,10-6 0,-5 0 85,6 0 1,-4 5-6,0 0 1,-2 6 21,2-2 0,1 4 32,-6 1 1,0 7 145,-5 3 1,-4 2 223,-1 3 1,-4 1-163,4 3 0,-6-3 294,2 3-255,-3 4-34,-9-1 1,0 7-40,-8-1 1,1-4-13,0 0 0,-7-2-8,-2 2 0,-1-5-142,-4-9 0,1-3-302,-11-7 0,0-6 87,-5-4 221,1-2 0,-1-15 0,0-2 0</inkml:trace>
  <inkml:trace contextRef="#ctx0" brushRef="#br0">4863 11558 8205,'-14'2'-434,"-1"2"1,6-2 455,0 3 15,5-4 612,-2-1-465,6 0 0,8 5 43,6 0 1,8 1-14,11-1-79,10-4 0,12 6 41,7-7 1,6 0-236,-2 0 1,1-7 122,-6-2 1,1 1-602,-10-2-452,-3 1 898,0-5 91,-6 6 0,-7 2 0,-1 6 0</inkml:trace>
  <inkml:trace contextRef="#ctx0" brushRef="#br0">10152 6412 8181,'-21'-27'14,"-2"3"1,1 4 90,-2 5 1,5 7 107,-5 4 1,1 2 30,-6 2 0,1 8-47,-1 6 0,-4 2 0,0 8 0,0 4 509,4 5-523,1 7 1,4-4 49,0 7 1,7 7 26,-2 7 0,3 0-159,2 5 0,1 1 30,4-2 1,3-2-222,6-12 1,0-1 85,0-13 1,6-1-597,3-8 0,4-6 24,1-8 0,7-4-795,3-6 1051,2 0 0,4-8-1051,4-6 662,2-6 709,0-9 0,8 1 0,-6-1 0,0 1 0</inkml:trace>
  <inkml:trace contextRef="#ctx0" brushRef="#br0">10052 6881 8181,'-6'-8'384,"-2"2"1,-6 7-5,0 4 1,4 3 61,1 6 1,6 6-138,-2 4 1,3-2-198,2 2 0,2-5 152,3 5 0,3-9-378,6 0 0,0-3-38,0-7 0,5 0-347,0-5 433,6-7 0,-9-5-166,3-7 126,3-13-28,-12 9 1,9-18-60,-10 3 0,-3 1 99,-1-1 0,-3 12 67,-2-3 1,-2 12 35,-3 2 1,-4 3 22,-10 7 0,-2 2-220,-2 8 175,-4 9 0,5 8-147,-7 6 0,3 1 127,2-1 1,5-4-266,9 0 0,4-7 79,6 2 1,6-9-353,4-6 0,4-2 273,5-2 0,-2-2 302,7-2 0,-5-9 0,5-6 0,-5-6 0,4 1 0,-5 2 0,1-2 0,-5 7 0,-5-2 108,4 9-5,-5-2 1,1 12 250,1 0 1,-7 12 332,2 12 1,-4 9-184,-1 5 1,0 8 123,0 1 0,0-1 142,0-8-262,0 3-324,0-11 0,2 3 18,3-9 62,-4-3-302,12-7 69,-5-6 1,6-4 47,0-8 0,1-12-147,-1-13 0,0-7-166,0-11 0,0 1-294,1-6 0,-1 1-248,0-1-177,-6 3 585,-2 13 1,-6 1-301,0 7 0,0 5 159,0 5 0,0 6-485,0 3 994,0 6 0,0-4 0,0 7 0,7 0 0,0 0 0</inkml:trace>
  <inkml:trace contextRef="#ctx0" brushRef="#br0">10593 6611 8181,'6'-15'-309,"-3"6"-39,7-1 1,-6 1 843,6-5-225,-1 0 1,6-2 61,-1-3-365,0 3 173,0-5-59,0 7 0,1 5 140,-1-1-31,0 7-224,0-3 0,-1 12 134,-4 4 1,-2 10 3,-7 9 1,0 2 60,0 12-102,-7 3-140,-1 11 0,-4 4-79,2 1 211,-2-1 0,9-4-357,-7 0 0,7-3 117,-2-7 1,4-6-56,1-12 0,0-3 30,0-2 1,-2-5-809,-3-9 599,4 2 1,-7-10 417,3 3 0,2-4-392,-7-1 678,1 0 173,-5 0 0,4 0-193,1 0 649,6 0-64,-4 0-199,20 0 1,-4 0-181,10 0 0,3 0-46,2 0-482,3 0 0,3-6-245,3-4 0,-3-2 101,3-2 0,-3 1-183,-1 3 1,-5-1-114,-1 7 0,-10-1 496,1 5 0,-3 0 0,3 0 0</inkml:trace>
  <inkml:trace contextRef="#ctx0" brushRef="#br0">11104 7165 8181,'15'-14'0,"-1"0"0,-5-5 0,1 0 0,-2-5 0,1 5 0,4 0 1381,-4 5-843,-2 0 1,1 1 427,-4 4-386,-2 2-1466,11 7 886,-12 13 0,-1 3 0,-8 12 0</inkml:trace>
  <inkml:trace contextRef="#ctx0" brushRef="#br0">1835 2175 8092,'0'-14'-359,"0"6"78,0 2 247,0 6 0,0 12 916,0 7-550,0 7 1,1 13-3,4 4 0,-4 4-150,4 0 0,-3-5-108,-2 5 0,-5-11 81,0 7 0,1-10-186,4 0 0,0-9 174,0-5-128,-7-3-29,6-8 1,-6-4-113,7-8 1,0-6-95,0-9 1,0-9 77,0-10 0,0 0-119,0-5 0,5-3 62,0-10 0,6-1 70,-2 0 1,9 5 22,1 0 0,4 7 151,-4 3 0,5 2 51,-5 12 1,0 3 170,-5 10 1,5 7 97,0 4 1,-2 4-112,-7 4 0,3 4 69,-4 7 1,-3 5-48,-1 4 1,-3 3 10,-2 1 0,1 5-89,4 0 0,-3 7 50,2-2 0,-2 3-48,-2 1 0,1 1-6,4 0 1,-3 4-155,3 1 0,1-3 101,-1-7 1,4 2-150,-4-7 0,6-6 146,-2-8-556,4-3 1,1-9 221,0-2 0,-4-10-366,-1-4 0,-1-10-44,2-5 1,-4 2-265,-6-1 0,0 5-735,0-1 1607,0 3 0,-13 2 0,-2 0 0</inkml:trace>
  <inkml:trace contextRef="#ctx0" brushRef="#br0">797 9482 7970,'0'-6'-84,"0"6"0,0 8-132,0 11 0,4-2 245,1 7 1,0 4 205,-5 6 1,0 3-150,0-3 1,0-1-37,0-5 0,1 1 78,4-1-34,-3-6-257,4-1 233,-6-7-64,0-6-201,0-2 164,0-18 1,2 1-130,2-13 1,0 0 92,5-4 1,1-5-125,4-1 1,0 0 183,0 0-50,0 4 0,1-4-54,-1 5 332,0 1-258,0 6 0,0 1 467,1 7-253,-7 6 0,4 2-34,-2 6 1,1 3 94,-2 6 1,2 2-4,-6 13 1,5 5 151,-6 4 1,6 5-114,-6-5-38,1 6-332,-5-2 0,2-1-240,3-3 1,-4-4 199,4-6 136,3-2 0,0-7 0,6 0 0</inkml:trace>
  <inkml:trace contextRef="#ctx0" brushRef="#br0">2417 2275 8073,'-7'0'-191,"-1"0"191,3 0 177,3 0 0,-2 0 607,8 0-513,4 0 0,8 0 32,3 0-184,3-7 0,13-1-145,3-6 1,8-5 112,1 0 0,0-4-233,-4 4 0,-2 4-20,-3 6 281,-10 6-764,-7-10 1,-7 12 98,0-4 281,-6 10-628,-1 2 897,-7 14 0,-13 1 0,-3 7 0</inkml:trace>
  <inkml:trace contextRef="#ctx0" brushRef="#br0">2617 2047 8163,'0'-6'-467,"0"6"1,0 8 964,0 11-268,0 9 1,0 8 68,0 7 18,0 0 1,0-1-127,0 1 0,0 3-197,0-3 207,0 2-275,0-15 0,0 5-232,0-6 1,4-3 0,1-2 1,6-5 142,-1-9 0,2-4-765,2-6 927,1-6 0,-1-9 0,0-7 0</inkml:trace>
  <inkml:trace contextRef="#ctx0" brushRef="#br0">2915 1990 8163,'13'2'21,"-4"3"1,2 3-151,-6 6 0,4 5 255,-4 0 0,5 6 281,-6-1 0,6-2 226,-5 1-504,-1-5-33,3 9 1,-6-10-181,4 7 206,-3-7-16,-2 10 1,-2-11-265,-3 3 1,-3 1 94,-6-1 0,0 0-185,0-5 1,0 5 13,-1 0 0,1-5 121,0-4 1,1-5 183,4 4-106,-4-6-91,12 4 295,-6-7-81,14 0 0,0 0-62,8 0 1,5-7 148,4-2 0,0 1-329,4-2 183,-3 7 1,16-9 46,-3 2-326,3 4-366,-4 0 634,4 6-677,-11 0 0,0 0 26,-7 0 633,-5 0 0,-1-5 0,-3 0 0,4 0 0</inkml:trace>
  <inkml:trace contextRef="#ctx0" brushRef="#br0">3242 1905 8149,'0'16'-73,"0"3"1,2 3 86,2 6 0,-2 9 954,3 5-553,3 1 0,-5 6 239,6-6-600,-6 6 0,8-4 182,-6 7 1,5-4-115,-6 4-1218,1-6 1021,1 9 0,-4-6-268,3 3 1,-2-9-507,2-10 300,-4-3-165,6-8 270,-7-8 0,-5-15-45,0-13-102,-6-13 591,3-16 0,-12-1 0,-2-5 0</inkml:trace>
  <inkml:trace contextRef="#ctx0" brushRef="#br0">3199 1976 8114,'10'-14'-608,"-1"0"685,1 6 0,4 1 175,0 7 0,2 0 718,3 0-595,-3 0 0,11 0-63,-4 0 0,0 2-195,0 3 0,-4 1-74,5 4-143,-7 2 246,4-4 1,-9 2-130,-2-1 0,-2-1 109,-3 1 1,-4 4-433,4-3 136,-4 2-39,-7 9 1,-3-4-269,-10 7 309,-3-1-122,-7 6 1,-6-1-219,-3 1 0,-4-1 508,-6 1 0,4-1 0,-5 0 0</inkml:trace>
  <inkml:trace contextRef="#ctx0" brushRef="#br0">3654 2275 7699,'0'-8'-321,"0"1"640,0 7 887,0 0-956,7 0 77,-6-6 218,6 5-415,-7-6 260,0 7 1184,0 0-1670,6 0 114,-4 0 1,10 0-59,-2 0 0,2 0 76,2 0 1,1 0-58,-1 0 0,0 0-4,0 0 1,1-5-7,-1 1 1,-5-1-25,1 5-8,-1 0-71,5 0 110,1-6-187,-1 4 1,-5-4 113,1 6 1,-5 0-132,4 0 1,1 0-231,4 0 0,0-2-242,0-3 0,7-2 700,2-8 0,11 1 0,2 0 0</inkml:trace>
  <inkml:trace contextRef="#ctx0" brushRef="#br0">4678 1919 7999,'-6'-14'-1063,"4"0"1495,-3 0 0,-1-1-114,1 1 0,-4 0-220,4 0 0,-6-5 25,2 0 0,-4 0 47,-1 5-87,-7 6 0,4-3 83,-7 6-247,7-6 182,-4 9 0,1-4-236,4 6 207,-5 6 1,12 4-24,-1 9 0,7 0-152,-1 9 1,4 4 164,4 10 1,4 9 25,6 6-1447,7 6 1487,1 8 0,2 0-59,-1 0-364,-5 0 173,2-6-26,1-2-569,-12-12 506,10-2 214,-17-7 0,9-5-13,-6-4 1,-1-5-17,-4-4 0,-6 0-170,-3-10 1,-6 2 655,-4-12 0,-3 1-1565,-6-5 1105,-7-6 0,5 4 0,-5-4 0</inkml:trace>
  <inkml:trace contextRef="#ctx0" brushRef="#br0">4266 2275 7999,'14'0'-279,"2"0"266,3 0 1,-2 0-7,7 0 1,-2 0 53,2 0 1,2 0 99,-2 0 0,3 0-454,1 0 0,-4 0-96,0 0 415,-7 0 0,10 6 0,-5 2 0</inkml:trace>
  <inkml:trace contextRef="#ctx0" brushRef="#br0">4792 2275 7918,'9'0'134,"1"0"0,-5 0 283,4 0 0,5 0-155,5 0 0,6-5-30,-1 0 1,5-4-264,4 4 70,-3-6 49,11 9 0,-11-9-67,3 7 29,-9-1-530,3 5-620,-12-7-470,6 6 1570,-13-5 0,-8 12 0,-8 2 0</inkml:trace>
  <inkml:trace contextRef="#ctx0" brushRef="#br0">4920 1948 7895,'8'6'229,"-2"3"-244,-6 10 150,6 10 44,-4 7 0,6 7 215,-3-1 0,-4 1-414,4 0 29,3-1 34,-7 1 1,10 0-541,-6-1 0,5-1 274,-6-3 1,6-3-108,-5-6 0,4-7-82,-4-3 412,6-10 0,-3-3 0,6-6 0</inkml:trace>
  <inkml:trace contextRef="#ctx0" brushRef="#br0">5275 1862 9822,'0'-14'0</inkml:trace>
  <inkml:trace contextRef="#ctx0" brushRef="#br0">4906 2374 8020,'0'-20'83,"0"4"1,-5-9 185,0 6 0,0-5-233,5 5 10,7-13 0,1 13 213,6-9-352,6 9 0,2-2 143,7 7 0,1 2-44,3 2-92,-3 4 118,5 6 1,-8 6-160,-4 4 84,4 9-155,-17 3-1,9 0 165,-18 5 0,4-5 52,-10 6 11,-3 1-50,-6-7 39,-6 5 240,4-12-239,-11 12 1,5-16 16,-7 4 75,7-11 0,-3 3-48,6-7 99,0 0-88,5-13-24,0 3-138,6-10 1,1 1 180,7 0-24,0-6-171,7 9 0,1-3 83,6 10 1,5 2-41,0 7 0,4 0 55,-4 0 0,5 13-85,-5 6 86,0 0-220,-5 14 1,-6-9-632,-3 9 854,-4-3 0,6-2 0,1 1 0</inkml:trace>
  <inkml:trace contextRef="#ctx0" brushRef="#br0">1678 3128 8223,'-8'-15'105,"2"6"-53,6-1 1,1 7 47,4-1 1,5 2 224,9 2 1,4 0-122,11 0 0,8 0 220,10 0 1,18 0-288,10 0-318,-35 0 0,0 0 0,4 0 0,0 0 190,-1 0 0,-1 0 60,5 0 1,0 0 0,4-3-1,1 0-44,6-2 1,2 0-1,-3-1 1,0-2-442,-3-1 1,1-1 0,6 1-1,1 1 392,1-4 1,1 0 0,-2 3-1,-1 1-114,-2-2 0,0 1 0,-4 3 1,0 1 273,1 0 1,1 0-70,0 1 1,-1-1-1,-3-2 1,-2 1-12,-3 1 1,-2 0-1,-3 2 1,-1 0-59,-4 3 1,-1 0 0,39 0 130,-1 0 1,-7 0-177,-2 0 1,-6 5-14,-8 0 41,-7-1 1,-2-2 23,-10 3 1,-8-4 95,-7 4 0,-5-5-201,1-5 1,-8 2 716,-2-6 0,-6-1-1824,2-4 1206,-3 0 1,-9 6 0,-7-5 0,-8 5 0</inkml:trace>
  <inkml:trace contextRef="#ctx0" brushRef="#br0">3896 3298 8024,'-20'-14'-31,"-3"5"78,-5-1 1,1 7-121,3-2 144,-9 4 1,10 1 102,-11 0 0,4 6 32,2 3 1,0 6 158,-1 4 1,7-2-102,3 7 1,5-7-202,4 2 1,4 1 131,6-1 0,2 2-312,2-2 1,11-3 96,8 3-71,4-10 46,8 4 196,1-12-164,13 6 1,0-7-15,3 0-515,4 0 469,-19 0 1,6 0 53,-10 0 0,-9 4-128,0 1 183,-7 0-2,-9 1 0,-2-3 166,-6 7-161,-6-1 643,-8 6-641,-15 5 112,-7-4-1038,-13 11 912,-8-11-2098,-1 10 1726,-6-10 1,14 3 344,3-9 0,-1 1 0,5-7 0,4 1 0</inkml:trace>
  <inkml:trace contextRef="#ctx0" brushRef="#br0">5403 2730 8009,'0'-15'296,"2"7"381,2 4-430,11 2 1,4 2 241,9 0-270,-3 0-168,16 0 0,2 0-215,9 0 0,-1-1 120,1-4 0,-11 2-134,2-7 1,-10 7 4,0-2 0,-9-1-620,-5 1-47,-4 0-169,-7 5 1009,-8 0 0,-14 13 0,-8 3 0</inkml:trace>
  <inkml:trace contextRef="#ctx0" brushRef="#br0">5474 2573 8009,'7'-14'-326,"-6"6"82,5-5 203,1 12 1,1-5 40,6 6 162,0 0 0,0 12 274,1 7 1,-3 8-252,-2 6 0,1 5-49,-7 9 0,1-2-160,-5 2 137,0-3-29,0-7 1,0 2-547,0-6 341,0 0 1,0-9-512,0 0 1,0-12 279,0 3 0,7-11 352,2 1 0,-3-10 0,1-2 0</inkml:trace>
  <inkml:trace contextRef="#ctx0" brushRef="#br0">6000 2289 8009,'8'-14'2,"5"6"-2,-12 1 313,6 14 18,-7 7-84,0 8 1,0 13 324,0 3 1,0 4-169,0 6 0,0 7-20,0 7 0,0 6-454,0-2 0,0 2 245,0-2 1,4-4-1142,1-10 498,0-3 396,1-6 1,-3-7 36,7-3 1,-7-3-1,3-2 1</inkml:trace>
  <inkml:trace contextRef="#ctx0" brushRef="#br0">1166 2445 7707,'0'14'5,"0"12"258,0 2 1,2 18-79,3 6 0,-2 5 189,6 9 1,-6-4-448,2 4 1,-2-1 372,2 1 0,-3 1 98,2-1-63,-2 0-214,4 5 0,-4-9 244,3-10-209,-4-3 71,5-6 0,-2-8-58,5-7 0,-4-1-39,4-8 0,-4-2-14,5-7 0,1 1-4,8-7 0,3 3-146,6-2 1,5-4 49,0 4-72,13-4 285,-8-7 0,11 3-261,-6-7 0,4 1-238,1-5 0,1 1-430,-2 4 0,10-4 700,9 4 0,10-4 0,3-1 0</inkml:trace>
  <inkml:trace contextRef="#ctx0" brushRef="#br0">6299 1962 8031,'0'-8'526,"0"-5"-865,0 12 161,0-6 74,0 7 17,0 7 164,0 1-5,0 12 1,0-2 26,0 5 0,1 4 33,4 11 1,-3 0 5,3 9 0,-4 9 26,-1 0 0,0 8-187,0 2 1,5 3 197,-3-26 0,1 0-901,-1 1 0,0 0 782,-1 3 0,-2-1 0,1 0 1,0-2 27,0 37 0,1-38 0,0-1-156,1 1 1,1 0-1,-2-1 1,1-1 152,2 2 1,1 0-1,0 29-85,5-10 0,-6-7-30,6-7 1,-6-4 373,6-16 1,-7 2-170,2-11 1458,-4-6-1538,6-7 362,-6-6 0,4 0-168,-10 0 61,-3-6-324,-6 4 1,-6-10 37,-4 2 0,-6-2-72,-8-3 1,0 3-216,-9 2 1,-2 4-728,1 6-191,-5 0 939,8 6 0,-8 1-1017,5 2 614,1 4 213,4-12 1,9 6-91,5-7 0,7-2 486,8-3 0,6-1 0,3-4 0,4 4 0</inkml:trace>
  <inkml:trace contextRef="#ctx0" brushRef="#br0">6725 2388 8110,'0'-8'-441,"-6"2"1094,5 6-569,-6 0 0,6 0 43,-4 0 53,3 13-238,-10-4 1,4 17 135,-6-8 38,-1 8-207,7-4 0,-4 6 248,2 1-320,4-7 236,0 5-23,6-11-51,0 4 0,0-6-19,0 0 34,0 1 0,1-1 48,4 0-30,9-6 1,4 3-76,5-6 1,3 0 73,7-5 1,3 0-477,7 0 264,-7 0 1,2-5-708,-10 0 472,4-6 131,-16 9-188,4-4 473,-12 0 0,-1-2 0,-7-6 0</inkml:trace>
  <inkml:trace contextRef="#ctx0" brushRef="#br0">6768 2545 8119,'14'0'-310,"1"0"0,0 0 607,4 0 0,3 4-151,7 1 1,6 0 19,2-5 1,5 0 274,0 0-339,1 0 0,-5-2 39,0-2 0,1 2-17,9-3 0,-3-3-190,8-1 1,-3-2 137,2 1 1,2-2-314,-7 2 1,-6 2 85,-7-1 0,-6 1-354,-4-1 235,-4 2 1,-12 6-262,-3-4 98,-4 3 1,-7 1 436,-3 5 0,-10 8 0,-3-5 0</inkml:trace>
  <inkml:trace contextRef="#ctx0" brushRef="#br0">1124 11686 8074,'-15'-8'0,"6"2"34,-1 6 0,3-2 414,-3-3 333,-3 4-313,12-6-38,-5 7 38,6 0-479,0 0 0,6 0 65,3 0 1,4 0-13,1 0 1,7 0 99,2 0 0,0 0-40,0 0 1,6-4-296,4-1 0,5-1 77,-5 1 1,5-1-27,-5-4 1,0-1 115,-4 6 0,-7-4-182,-3 4 102,-10 0 31,4 5 1,-13 0 58,0 0 0,-13 7-5,-10 2 1,-4 4-77,-2 1 0,-4 0 74,0 0 1,-5 1 31,5-1 1,0-5-38,4 1 1,1-7 130,-1 2 1,2-4-9,4-1 0,2 0 194,7 0 1,0-4 84,0-1 1,6-1 141,3 1-472,3 3 0,9-4 106,2 6 1,5-5-202,5 0 0,3-1 117,7 1 0,1 2-194,3-6 0,5 1-22,9-2 1,-2-2-48,2 2 1,-8-2 101,-1-3 0,-8 3 41,-1 2 1,-7-1 64,-8 6 1,-4-4-45,-1 4 1,-7 1 190,-2 4 0,-8 0-102,-11 0 0,0 6-143,-10 3 0,-2 6 94,-12 3 0,-4 0-2,-1 6 0,3-2 46,7 1 0,3-2-43,7-7 0,4 0 203,0 1 0,11-6-68,-1 1 1,8-7 539,-4 1-412,7-2 1,0-2-319,13 0 0,-1-6 81,10-4 1,5-4 22,4-5 0,7-2-397,8-2 1,1-2 150,3 6 1,-1-5-861,6 5 0,-6 0 98,1 5 873,-2 6 0,-3-11 0,1 3 1</inkml:trace>
  <inkml:trace contextRef="#ctx0" brushRef="#br0">2176 11487 8070,'-14'0'0,"-1"0"-323,1 0 780,6 0-40,2 0-196,19 6 0,-2-4-26,12 3 0,1-4-77,4-1 0,1 0 52,-1 0 0,1 0-196,-1 0 1,-4-1-28,0-4 0,-6-2-101,6-2-60,-6-4 215,2 12 0,-12-7-1,-3 3 0,-5 4-8,-5-4 0,-8 3-43,-6 2 1,-6 5 59,1 0 1,-2 6-71,-3-2 1,-6 4 96,-3 1 0,2 0-1,-2 1 0,5-1 219,-5 0 1,11-5-82,-1 1 0,9-2 250,0 1-281,9-2 0,6-7 94,8 0 0,12 0-179,13 0 1,5-2 17,9-3 1,-3-3-52,2-6 0,-4 0-192,5 0 1,-2-2-18,-8-3 1,0 5 75,-4 0 0,-7-1 52,-3 6 0,-3 3-47,-2 1 107,-6 3-42,-2 2 1,-19 0-113,-6 0 1,-3 7-41,-6 2 0,6 4-214,-11 1 1,7-1-487,-2-4 551,-1-3 1,15-7 339,0-4 0,6-9 0,8-8 0</inkml:trace>
  <inkml:trace contextRef="#ctx0" brushRef="#br0">3086 11643 8046,'-15'0'-666,"1"0"1742,0 0-224,0 0-660,6 7 84,2-6-314,6 5 1,6-6 96,3 0 1,9 0 41,1 0 1,11-1-150,-2-4 1,10 2 106,0-6 1,3 4-72,2-5 0,-5 2 58,0-1 1,-7 1-137,2 3 0,-4 4 56,-6-4 1,1 2 27,-10-2 1,4 3 52,-9-2-22,-2 2 63,-1 2 1,-8 0-62,-2 0 0,-4 0-42,-7 0 1,-5 2 49,-4 2 0,-3-2-147,-1 3 0,-5 1 58,0-1 1,-7 4 29,2-4 0,3 5 99,2-6 1,8 6 122,1-5 0,7 4 102,-2-4 1,8 4 94,1-4-214,7 6 1,-2-5-52,10 4 0,-2-4-96,7-6 0,6 5 42,7 0 1,4-2-159,2-8 0,4-3 49,0-6 0,2 0-196,-2-1 0,-3-3-83,3-1 1,-3 0 71,-1 4 1,-6 3-329,1 2 0,-7-2 205,2 2 0,-3 4 363,-2 1 0,1 4 0,-1 1 0</inkml:trace>
  <inkml:trace contextRef="#ctx0" brushRef="#br0">8403 10648 7944,'0'-14'0,"0"0"0,2 6 93,2 3 0,0 2 66,5-2 0,2 4 243,8-4 1,-3 8-243,3 2 1,-3 11-53,-2-2 1,0 5-11,0 0 0,-1-2 7,-4 7 0,-2-2-11,-7 2 1,0 2 9,0-2 1,-2 3-67,-3 1 0,-2 1-3,-8-1 0,-4-1-17,0-3 1,5 1 194,5-6 0,-1 0-132,-4-5 1,6-4 179,3-1-85,4-6-278,1 4 159,0-7 1,8 0-190,6 0 1,6-2-159,9-3 1,6-7-229,3-7 1,3-5-48,1 5 0,1-5-1074,0 5 1487,-7-6 0,5 3 0,-5-6 0</inkml:trace>
  <inkml:trace contextRef="#ctx0" brushRef="#br0">9071 10605 7936,'0'-22'0,"0"2"-187,0 6 1,0-1 236,0 1 747,0 0-502,0 0 1,-6 6-155,-3 3 1,1 4 22,-2 1 1,1 1-21,-6 4 1,1 3-119,0 6 0,0 6 88,0 4 1,4 3-142,1 1 1,5 1 46,0-1 0,2 5-71,2 1 0,2 5-62,2-1 0,4 2 54,7-3 0,-1 3-73,0-7 1,0 0 77,0-4 1,-6-2-120,-3-4 1,1-2 136,-1-7 0,0 0 143,-5 0 0,-2-4-97,-2-1 1,-4-4 112,-7 5 1,-5-6-93,-4 6 1,4-7-4,1 2 0,-3-4 183,-2-1 1,3 0-90,2 0 0,4-1 61,0-4 1,8-4-109,2-10 1,6-10-116,9-9 0,6-9-121,12-5 0,5-2-229,0 2 0,7-3-54,-2 2 0,-2 4 130,2 2 1,-6 4-1045,1 6 1358,-3 8 0,3 2 0,-3 7 0,-8 2 0,-8 6 0</inkml:trace>
  <inkml:trace contextRef="#ctx0" brushRef="#br0">9228 10662 8178,'6'8'522,"-3"0"-371,7-3 1,-1 3 242,5 6 1,2 0-67,3 0 0,-1 1-527,5-1 0,1-5-21,4 1 0,-1-2-35,-3 1 0,1-3-83,-6-6 0,0 5 338,-5 0 0,1 0 0,-1-5 0</inkml:trace>
  <inkml:trace contextRef="#ctx0" brushRef="#br0">9427 10563 7960,'-10'-8'-241,"1"3"186,6 4 1,-4 7 565,7 3 0,-4 10-113,-1 5 1,-1-2-32,1 2 0,-1 1-228,-4 8 1,-3-3 74,4 3 1,-4 2-452,-1-2 0,0 1 182,0-6 1,4 0-705,1 1 1,4-7 410,-5-3 1,7-8-554,-1-2 901,2-5 0,-4-4 0,-2-8 0</inkml:trace>
  <inkml:trace contextRef="#ctx0" brushRef="#br0">9512 10421 7960,'22'-15'530,"3"3"-280,-6 2 1,0 6-128,-4 8 0,-6 4 99,1 6 1,-7 7-34,1 3 0,-2 3 34,-2 1 0,0 2-136,0 3 0,-2-1 87,-2 6 0,-4 0-145,-6 4 1,-1-1 15,1-3 1,0 2-161,0-7 1,0-6-52,-1-8 230,7-4 144,2 0-155,6-7 1,6-8-132,4-10 1,3 2-5,1-1 1,5-2-221,0-8 0,4 3-467,-4-3 1,5 3 376,-5 2 1,0 1 391,-5 4 0,7-10 0,1 3 0</inkml:trace>
  <inkml:trace contextRef="#ctx0" brushRef="#br0">10095 10449 7960,'0'-22'0,"-6"1"-1,-4 7 0,-4-5 167,-5 0 0,3 5 116,-3 5 0,-1 5-46,1 0 1,-5 2-25,5 2 0,0 6 24,5 4 1,1 3-117,4 1 1,-2 6 101,6 4 1,0 3-308,5 1 1,7 1 7,2-1 1,4 1-18,1-1 0,5 0 9,0 1 1,1-1 141,-1 1 0,-3 1-197,3 3 1,-8-1 37,-1 5 0,-7-3-88,2 4 0,-4-7 56,-1 2 1,-6 2 93,-4-2 1,-2-4 51,-2-6 1,-7-5 116,-3 1 1,-3-10 18,-1-4 1,1-4-43,3-1 1,-2-6 147,2-3 1,3-10-23,2-5 0,5-9-152,5-5 1,2-3-49,7-2 0,4 1-118,5-1 0,2 2-29,13 3 0,6 2-213,8 2 0,3 6-129,1 0 0,-4 1 188,0 8 0,-11 1-1039,2 9 1308,-11 3 0,9-1 0,-5-1 0</inkml:trace>
  <inkml:trace contextRef="#ctx0" brushRef="#br0">10166 10620 7387,'14'0'-347,"-4"6"962,-1 3 1,1-1-216,4 2 1,0-1-453,0 6 1,1-3-93,-1-2 0,0 2-40,0-2 1,1 2-949,-1 3 1132,0-7 0,0 4 0,0-4 0</inkml:trace>
  <inkml:trace contextRef="#ctx0" brushRef="#br0">10323 10520 7879,'0'-9'212,"0"-1"1120,0 7-838,0-3 0,-2 7-339,-3 4 0,4 5 59,-4 8 1,-3 5 35,-1 5 0,-4 7-193,-1 3 0,-5-2-214,0 2 1,0-2-781,5 2 1,4-3 220,1-7 716,5-6 0,-8-1 0,4-7 0</inkml:trace>
  <inkml:trace contextRef="#ctx0" brushRef="#br0">10877 10549 7810,'0'-15'-16,"0"1"1,0 0 54,0 0 0,0-5 117,0 0 0,0 0-81,0 5 1,0-2-93,0-3 94,0 3-52,-6-4 0,-1 5 124,-2 1 0,-4 5-202,4-1 1,-4 7 53,-1-2 0,1 2-133,4-2 1,-4 4 42,4-4 0,1 3-235,-2 2 275,7 7 0,-3 1 12,6 6 0,0 0 196,0 0 1,1 7-62,4 3 0,-2 2 95,7 3 1,-2-5-49,1-1 1,4 1-103,-4 4 1,2 1 68,-1-1 0,1 1-196,-6-1 0,4-1 59,-4-3 0,0 2-32,-5-2 0,0 3-40,0 1 1,-2 1 40,-3-1 0,-3 2 32,-6 4 0,0-6-3,0 0 0,-1 1 145,1-5 0,0-4-79,0-1 1,0-8 157,-1-1 0,1-7-28,0 1 0,6-4-36,3-4 1,4-6-140,1-9 0,0-8 84,0-6 0,8-6-178,6 1 0,2-8 100,7-1 1,-4-1-137,5 6 0,-2-6 40,2 1 0,1 3-3,-6 1 0,3 10 10,-8-5 1,4 8-16,-9 6-327,-2 4 226,-1 5 205,-12 8 0,-2 0 0,-7 7 0</inkml:trace>
  <inkml:trace contextRef="#ctx0" brushRef="#br0">8389 11487 7530,'-8'0'481,"2"0"-134,6 0 0,0 1-231,0 4 1,1-2 14,4 7 1,-2-5 22,7 4 1,-6 1-22,6 4 0,-5 0-148,4 0 1,-6 2 152,2 3 1,1-8-137,-1 3 22,0-3 0,-4 2-191,4-4 213,-3-2 1,10-7-3,-2 0 0,-2 0 32,1 0 1,5-2-33,5-3 0,8-3-88,2-6 0,1 0 97,8 0 1,4-5-63,6 0 1,1-5-26,-2 5 0,-4-4-146,-1 4 1,-4-2 86,-5 2 1,-7 5 64,2 0 0,-7-1 22,2 6 1,-5 3-29,1 1 1,-4 3 35,0 2 1,-6 0 38,1 0 0,-2 2 18,1 3 1,2-2 12,-6 6 1,6 1 117,-2 4 0,-1-1-170,2-4 0,-6 4 24,6-4 0,-1-1-54,6 2 0,-1-6 53,0 6 0,0-1-29,0 6 1,1-1-1,-1 0 1,0 0-15,0 0 1,-4 1-18,-1-1 0,-1 2 7,2 3 0,-2-5 245,-4 0-195,-2 0 137,4-6-155,-6 0 0,0-3 181,0-10 1,0 0-113,0-9 1,0 1-140,0-10 1,2-1 15,3-4 0,2 4-153,8 0 0,4 2-42,0-2 1,1 4 138,-1 6 1,-2 1 18,7 4 0,-6-3-19,0 8 0,-2-1 29,-1 5 68,5 0 1,-1 6 139,0 4 1,0 1 6,-10-2 1,6 4 182,4-4 1,-4 3 85,4-3 1,-1 2-107,1-6 0,-2 4-102,7-4 0,-2 0-23,2-5 1,1-2-192,-6-3 0,6-2-118,-1-8 1,-2 0-270,2-4 1,-5-2-117,4-3 0,-5-1-430,1 6 0,-4-5 930,0 5 0,-1-6 0,0 3 0</inkml:trace>
  <inkml:trace contextRef="#ctx0" brushRef="#br0">1109 4521 10471,'-6'9'154,"-3"1"1,-2-5-15,1 4 1,4 0-340,6 6 120,0-1 0,0 0 33,0 0 0,1-4-239,4-1 1,1 1 237,4 4 1,3 0 15,-4 0 0,4-4-182,1-1 0,0-1 163,0 2 1,1 1-198,-1-6 1,6 4 95,4-4 1,4 0-2,6-5 0,2-7 110,7-2 0,-1-6 7,1-3 0,0-3 38,-1-3 0,1-7-65,-1 2 0,0-4 68,-5 0 1,5-2-52,-5-3 1,11 4 203,4 5 1,-1 2-146,1 4 0,-2 2 48,2 7 1,-1 1-75,-4 4 1,-7-2 20,2 6 1,-4 0 4,0 5 1,-1 0-14,-4 0 1,3-5-78,7 1 1,-1-1 102,1 5 0,1 0-91,4 0 1,-9 0 180,4 0 0,-8 5-102,3-1 1,-10 7-17,5-1 1,-11 3 4,7 1 0,-9 0-10,4 0 1,-2 2 14,2 3 1,3-3-91,-4 3 1,-1 1 82,2-1 0,-2 0-77,2-5 0,1-4 87,-6-1 1,0-5-11,-5 0 39,1-2 10,-1-2-7,0 0 1,-1-2 12,-4-2 1,4-4-50,-4-7 0,4 1 23,1 0 0,2-5-121,3 0 1,-2-6 89,7 1 1,-5-1-7,5 1 0,-6-1 24,6 6 1,-5-5-2,5 5 0,-5 0 32,4 5 0,1 0 143,5 0 1,-1-1-79,0 1 0,6 6-64,-1 4 0,5 2-28,-5 2 1,2 0 50,-2 0 1,-3 2-3,3 2 1,-3 3-36,-2 2 1,1 4-11,-1-4 1,6 4-76,-1 1 1,6 0 81,-1 0 0,11 1-169,8-1 1,0-5 98,4 1 0,-2-7-82,-2 2 0,0-4 140,0-1 1,-5 0-3,0 0 1,6-1 36,9-4 1,7-1 17,2-4 0,-2-2 86,-8 2 1,4-7-396,-4-2 0,2-6 341,8 1 1,0-3-73,-32 13 0,2 0 0,2-1 1,0 0-85,-1-2 1,1 0 0,3-1 0,1-2-356,-3-3 0,1-1 0,7 1 0,1 0 405,4-3 0,0 0 0,1 0 0,0 0 0,-2-2 0,1-1 0,4 1 0</inkml:trace>
  <inkml:trace contextRef="#ctx0" brushRef="#br0">6498 8899 8122,'-10'0'-1068,"1"0"1517,6-6-187,-10 5-128,5-6 0,-1 3-31,-1-1 1,6 0 16,-6 5 1,5-2 62,-4-2-96,-1 2 0,1-4 27,-1 6 1,3-2 27,-3-2-44,-3 2 1,10-6-21,-6 3 0,-1 4-16,-4-4 1,5 2-78,-1-2 0,1 3 105,-6-2 1,1 1 31,0-2-55,0 3 0,0-4-4,-1 6 0,1-2-8,0-2 1,0 2 74,0-3-78,-1 4 1,-1 1 21,-2 0 1,2 0 5,-3 0 1,3 0-8,2 0 0,0 0 1,-1 0 0,1 0-21,0 0 0,0 0 22,-1 0 0,1-2-38,0-3 1,-5 4 22,0-4 0,0-1-3,5 1 1,-2 0-17,-3 5 0,3-4 5,-3-1 1,-1 0-114,1 5 0,-6 0 110,1 0 0,-3 0-24,-1 0 0,4 0 14,0 0 1,5 0 64,-4 0 1,5 0-41,-1 0 0,3 0 1,2 0 0,0 0-21,0 0 0,0 0 5,-1 0 1,1 0 21,0 0 0,0 0-18,0 0 1,-1 0-42,1 0 0,-5 2 35,0 2 0,-1 4-57,1 7 1,-2 0-24,-3 4 0,-2-1-160,2 5 1,-1-5 184,1 1 0,-1-4-11,6 0 0,0-1 156,5 0 0,1 0-148,3 1 1,-2-4 71,2 3 1,-1-3-4,2 8 8,-4-3 0,10-1 32,-7 4 1,6-1-18,-6 5 0,7-4 1,-2 5 1,-1-2-55,1 2 4,-6 3 1,10-7-72,-4 4 0,2 1 70,-2-6 0,3 5-34,-2-5 1,2 0 41,2-5 34,0 0 1,0 0-57,0 1 181,0-1-174,0 0 0,0-4 28,0-1 122,0 1-131,6 4 1,-2-5-3,5 1 0,1-1 11,4 5 0,-3-1-11,3-3 0,-3 2 30,8-2-39,3 2 0,-4 1 3,5-4 1,-4 2 153,5-6-141,-7 6 27,10-3 0,-9 2 76,5-1-100,-5-6 0,7 8 7,-6-6 0,5 5 12,-6-6 0,6 7 38,-5-1 1,2-2-32,-2 1 0,-2-4-100,7 4 1,-2-5 23,2 0 1,2 3-23,-2-3 1,5 3 86,4-3-223,-3-2 184,4 4 0,0-6 6,-1 0 0,2 5-22,-2 0 0,-3 0 53,3-5 0,-8 0-41,-1 0 29,0 0 0,4-2 18,0-3 1,-4 2-111,0-6 68,0 5 0,-1-7 24,1 7-144,0-7 118,4 3 1,-4 0-32,-1 3 0,1-1 32,5 1-37,-1 0 0,-4 5 2,-1 0 1,-4-4 2,5-1 1,-2 0 3,2 5 1,1-5 5,-6 1 1,0-8 0,2 11 0,-6-7 0,4 3 0,2-1 0,-2-4 0,0-1 0,-5 7 0,0-6-22,0 5 0,1-4-2,-1 4 0,0-4 20,0 4 0,1-4-2,-1 4 1,-2-6-328,-2 1 1,9 4 257,-16-7 99,22 5-82,-9-6 1,1 0 89,-2 0-71,-4 0 0,3 1 34,0 3 0,-1-2 22,-4 2 1,4-2 4,-4-3 1,-2 1-2,-3 0 0,0 0 34,0 0-68,-2-1 5,4 1 22,-6 0-19,0 0 1,0 0 16,0-1 0,0 6-4,0-1-7,-6 1 0,-2-5-1,-6-1 0,0 1-21,-1 0 0,1 0 17,0 0 1,0-1-2,0 1 1,-1 0-11,1 0 0,0-2 9,0-3 0,-1 3 126,1-3 0,0 8-75,0 2 0,4-1 87,1-4 1,-1 5-74,-4-1-2,0 1 0,0-4-29,-1 3 0,-3-1-1,-1 7 0,0-6-80,4 5 1,-4-4 88,0 4 1,-1-6-176,1 2 0,2 1 82,-7-2 0,5 6-295,-5-6 0,7 2 94,-2-1 0,3-4-662,2 4 1,6 1-14,3-2 933,4 7 0,1-3 0,0 6 0</inkml:trace>
  <inkml:trace contextRef="#ctx0" brushRef="#br0">4536 6383 8345,'-8'-22'0,"-6"0"-182,0 3 0,-1 3-194,-4-3 1,-1-1 437,1 1 1,-5-5 36,5 5 0,-4 0-6,4 5 1,-5 1-15,5 4 0,-2-2-3,2 6 1,4 0 42,-4 5 0,-2 0-7,2 0 1,-6 7 13,1 2-38,-3 10 1,-3 9-127,-3 10 0,-3 10 78,-7 4 1,-1 3-348,-3 2 1,7-5 286,-3 0 0,12-6-252,2 1 0,7-10 67,8-9 1,6-6-536,3-7 420,4-8 1,2-7 319,4-9 0,3-16 0,6-5 0</inkml:trace>
  <inkml:trace contextRef="#ctx0" brushRef="#br0">3711 6298 8362,'-8'6'-886,"0"2"540,4 6 1,2 7 735,-3 3 1,-1 4-115,1 5 0,1 5-34,4 9 0,-5-1-67,0 6 1,0-4-54,5 4 0,0-8-20,0-1 0,5-4 5,0-10 1,6-4-161,-2-11 0,4-6 174,1-3 0,7-4-185,2-1 1,6-12 69,4-7 0,-1-11-323,6-3 1,-7-5 138,2 5 0,2-1-169,-2 6 1,-4 1 346,-6 3 0,1-2 0,5 3 0</inkml:trace>
  <inkml:trace contextRef="#ctx0" brushRef="#br0">1735 5573 14228,'6'-8'1511,"4"3"1,4 4-2340,5 1 526,-3 0 1,11 1 22,-4 4 0,3 3-306,-3 6 0,3 2-323,-7 3 649,-7-3 0,-1 15 335,-6-2 0,-2 2-269,-8-2 1,-3 5 391,-6 4 0,-2-3 217,-2-2 0,2-3 38,-3-1 1,3-7 270,2-3 1,4-5 631,1-5-96,6-2-540,-4-7-894,7 0 0,7-2 48,2-3 0,4 4 13,1-4 1,6 4-297,4 1 0,-2 1 77,2 4 1,0 3-232,4 6 0,-4 0 31,0 0 1,-12 2 85,2 3 0,-9-3 587,0 3 0,-4 1 19,-1-1 0,-11 7 233,-3-3 1,-10 4-17,1 2 1,-4-7 81,-2-3 0,6-3-89,-1-2 1,7-6 64,-2-4 1,3-2-814,2-2 0,6-6-276,3-4 1,4-4 115,1-5 1,12-5-170,7-9 1,13 2 671,6-7 1,9 0-1,4-5 1</inkml:trace>
  <inkml:trace contextRef="#ctx0" brushRef="#br0">2830 5402 9610,'-29'0'-462,"1"7"8,-1 2 0,1 5 594,0 5 1,-1 3 630,1 7 1,1 10-319,3 4 0,-1 3-181,6-4 1,6-4-185,9 0 0,2-8 97,2-1 1,2-3-181,2-7 0,11-4-119,8-6 0,9-7-229,1-2 0,5-8-158,-5-11 1,5-5 257,-5-9 1,-4-3-218,-6-7 0,-5-4 161,1-1 1,-5 6-33,-5 4 0,-2 1 388,-7-1-24,0-3 0,-7 5 1,-1-7-1</inkml:trace>
  <inkml:trace contextRef="#ctx0" brushRef="#br0">2773 5146 9610,'-5'-22'-1026,"0"3"412,1 10 763,4 2-87,6 33 0,7-6 409,6 23 1,0 1-102,-5 4 1,0 7-221,0 2 0,-4 0-170,-1 4 1,-4 1 160,4-5 0,-5 0-170,0-15 0,-2-4 135,-2-14 1,0-4-66,0-5 54,0-1 1,-2-6-178,-2-4 0,0-8-68,-5-6 0,6-14-188,-2-4 0,-1-15-78,1 1 0,2-10 156,8-1 0,-2 0 4,6 1 0,1 7 109,4 8 0,-2 11 190,-2 3 1,3 7-149,-4 6 0,4 6 420,1 8 0,0 9-52,0 6 1,-4 11 57,-1-2 1,-4 9-27,5-4 1,-6 5-150,6-5 1,-7 3-142,2-7 0,3 1 68,1-11 1,4-7-435,1-7 1,0-3 200,0-2 0,5-18-144,0-6 0,5-12 13,-5-2 0,5-3-13,-5-1 1,-2-1 349,-8 0 0,-2 1-28,-7-1 0,0 8 13,0 7 1,-2 1 31,-3 8 1,-2 6-139,-8 9 0,1 2 14,0 2 1,-5 11 559,0 3 0,0 10-86,5 0 0,1 7 46,4 2 1,-2-4-183,6-5 0,0-5-26,5 4 0,0-4-267,0 5 0,2-12 185,2 3 0,0-6-425,5 1 1,1 1-13,4-7 1,5 1-140,0-5 1,1-6 35,-1-4 0,2-7 1,2-2 1,3-6 68,-7 1 1,0-4 133,-5-6 1,0 4 226,0-3 0,-4 5 107,-1 4-67,-6-3 0,4 12 74,-7-4-80,0 9 1,0 5-14,0 10 0,0 5 189,0 9 0,1 3-46,4 6 0,-3 1-94,2-1 1,3-1-202,-3-4 0,3 3 173,-3-7 1,3 0-589,2-5 224,4 0-489,-5-6 419,6-2 0,-6-7 126,-3-4 0,-2-8-120,2-6 0,-4-1 330,4 1 1,-4-10 0,-1-7 0</inkml:trace>
  <inkml:trace contextRef="#ctx0" brushRef="#br0">3498 5033 8964,'6'-8'-247,"-4"1"0,11 7 36,-4 0 0,2 8 562,-1 7 0,1 0-11,-7 9 1,6 0-339,-5 4 0,1-4 93,-1 0 1,-4-2-49,4 1 0,-3 3 31,-2-7 0,-2 0-150,-3-5 0,4 0 3,-4 0 1,-1-4 161,1-1-215,0-6 0,0 2 73,1-10 0,-1-4-315,5-10 1,0-5 91,0-9 0,6 0 6,4-10 0,2 8 4,3-7 0,-1 4 55,0 0 1,0 9 446,0 11 0,1 8-66,-1 5 155,0 4 1,-1 7-176,-4 4 1,2 7 218,-6 2 1,0 6-112,-5-1 1,0 1 18,0-1 1,0 3-152,0-4 0,0-2-194,0-2 0,0-3-359,0-2 185,0-6-9,6 4 1,2-10 31,6 3 1,2-10 60,3-5 1,-2-7 5,7-2 0,-2-5-73,2 6 1,1-8 102,-6 3 0,0-4 6,-5-2 1,0 6 181,1-1 0,-7 6-81,-4 0 0,-1-1 116,2 4 0,-3-2-115,2 8 206,-2 2-45,-8 1 32,-2 6 0,-6 6-16,-1 4 1,6 4-27,-1 5 1,6-2-67,-6 7 1,7 0 2,-2 4 1,4-4-182,1-1 0,1-7 92,4-2 0,3-1-132,6-8 1,-4 0 48,-1-5 1,1-11-130,4-4 1,0-13 73,0-1 1,0-7-85,1 3 0,-3-7 45,-2 3 1,1 2 78,-6 2 1,1 3 18,-1 1 0,-4 2 2,4 4 0,-3 2 216,-2 7-173,0 0 397,0-1-229,0 8 0,-5 7 107,0 9 0,-1 4 52,1 1 0,3 6-134,-2 4 0,2 3-46,2 1 1,6-4 25,4 0 0,3-8-244,1-2 0,6-2 141,4-7 1,-2-2-226,2-7 1,0-11 3,4-8 1,5-4-58,0-2 1,5-1 199,-5-3 0,1 2-10,-6-7 0,-1 6-61,-3-1 33,-10 3-13,-2 8 135,-16 8 1,-6 10-48,-18 14 0,-7 12 30,-8 16-41,1 9-1190,-1-2 890,7 10 327,1-11 0,11 8 0,1-9 0,-1-4 0</inkml:trace>
  <inkml:trace contextRef="#ctx0" brushRef="#br1">3370 10293 8042,'-13'-7'-726,"4"-2"499,-4-4 0,7 4 164,-4-1 0,-2 7 302,2-2 0,2-1-107,-1 1 1,0 1 131,-6 4 0,0 0 149,-4 0-182,3-7 0,-5 6-46,7-4 1,0 3 103,0 2 0,-1 0-62,1 0-93,0 0 0,0 7 25,-1 2 1,1 12-158,0 7 1,0 4 108,0 10 0,-1 3-33,1 7 0,5 3 18,-1-3 1,1 3-7,-5 2 1,4 0-968,1 0 958,5 6 0,-7-3-13,7 7 1,-1-6-111,5 6 0,-5-7 158,0 1 1,1-2 88,4-3-81,0-5 0,6 6 35,3 0 0,4-2 0,1 2 0,2-3-76,3-12 1,3 4-3,7-8 39,-1-10-80,7-1 1,7-14 11,11-4 0,-3-2-14,2-7 1,0-2-151,5-3 1,-5-3 114,1-6 0,-6-6 291,5-4 1,-5-8-373,6-1 90,-1-6 1,1-1 4,-5-2-580,-1-4 578,-17 10 75,-1-7 1,-7 3 209,-3-2 0,-10 1-169,1-11 1,-2-2-30,-4-8 1,-2-4-346,-12-10 1,-2 2 267,-1 34 0,-3-1 0,3 1 0,-2 0-1,-6-3 0,-1 0 0,2 2 0,-1 0-93,-5-2 0,0 1 0,3 2 0,0 1 9,0-2 1,-1 1 55,-20-24 0,1 16 25,0 10 0,-1 7 45,-3 12 1,1 1 43,-6 14 0,0-1-95,-5 5 1,6 5-259,4-1 1,10 6 193,9-5 0,6 1-1686,8-1 1113,6-4 1,3 6 621,10-7 0,9 6 0,8 2 0</inkml:trace>
  <inkml:trace contextRef="#ctx0" brushRef="#br0">11943 8615 8111,'-14'0'-22,"0"0"1,0-1 178,-1-4 547,8 3-47,-6-4 63,11 6-160,-4 0-281,6 0 1,8 2 28,6 2 1,7-1-104,7 7-27,1-1 1,5-1-63,4-3 92,3 3 0,10-7-42,6 4 0,14-5-155,-29-2 1,1-1 0,-1 1 0,0-2-80,1 0 1,-1-1 0,-1-1-1,-1 1 125,36 0 0,-35 0 1,1 0-156,3 3 0,0 0 1,3-3-1,-1 0 200,-2 3 0,0-1 1,0-2-1,-1-1 123,-4 2 0,0-1 152,38-8-256,-1-1 1,0 0 10,-36 7 1,-1 0-1,37-8-199,-6 1 0,-7 5 33,-7-1 1,-8 7-77,-12-2 0,-3 4-371,-11 1 0,-2 0-264,-7 0-1539,0 0 1469,-6 0 62,-2 0 7,-6 6 746,0-4 0,-12 4 0,-4-6 0</inkml:trace>
  <inkml:trace contextRef="#ctx0" brushRef="#br0">13891 8331 7989,'8'0'-229,"5"-2"-55,-4-2 0,9 2 408,1-3 1,6 4 538,-2 1 1,6 0-87,4 0-332,-3 0-102,11 0 0,-6 0 934,3 0-469,-3 0-380,-7 6 1,-6-3-36,-3 7 1,-5 1-152,-4 8 0,-5 3-253,-10 6 0,-16 1 189,-12-1 1,-11 2-193,-4 3 0,-10 2-1183,1 3 761,3-3 0,5-7 636,7 0 0,-1-5 0,1-3 0</inkml:trace>
  <inkml:trace contextRef="#ctx0" brushRef="#br0">11844 9155 8023,'-8'-14'-389,"-5"6"505,12 2 440,-6 6-287,7 6 0,0 4 6,0 9-152,7 3 0,-6 2 33,4-1 1,-3 1 18,-2 4 0,0-1-61,0-3 0,0-4-99,0-5 1,-2-1 91,-3 0 0,2-1-151,-6-4 0,4-3-131,-5-6 101,1 0-21,1 0 0,-5 0-34,4 0 1,3-7-79,1-8 1,3-5-194,2-9 0,7-5 50,2-4 0,10-3-199,5-2 0,3 7 252,1 3 0,0 4 133,1 5 1,-2 5 682,-4 10-395,4 3 102,-11 6 0,5 6 169,-7 3 1,-1 9-202,-4 1 1,-1 8 141,-3 1 0,-4 0 20,4 6 0,-5-4 50,-5-2 1,2-1-131,-6-3 0,4 1-106,-5-6 0,7-5-376,-2-4 180,-2-7-172,5 3 96,-4-6 1,7-8-152,4-6 0,-2-7-323,7-7 0,-1-7 183,5-3 1,1 4-157,-1 0 1,0 9 384,0 1 108,-6 7 1,5-2 43,-4 10 1,-1 2 271,2 7 0,-6 7-88,6 2 1,-7 10-35,2 5 0,-4 3 52,-1 1 0,0-4-48,0-1 0,0-5-661,0 1 344,7-3 1,-6-2-155,4 0 0,3-6 329,1-3 0,4-4 0,1-1 0</inkml:trace>
  <inkml:trace contextRef="#ctx0" brushRef="#br0">12455 9155 8023,'0'-14'-133,"0"0"0,0 0-200,0 0 0,-1 4 409,-4 1 0,-3 5 314,-6 0 0,0 2-204,-1 2 0,0 8-46,-4 6 1,-2 5 329,-3 5-335,-3 3-34,12 1 1,-4 2-79,9 3 143,4-9-173,6-3 0,0-7-136,0 0 0,1-1 76,4-4 1,3-3-175,6-6 1,1-1 79,-1-4 1,6-4-157,4-10 1,1 1 65,-1-5 1,1 0-22,-6 0 1,2-2-58,-2 6 113,-3 0 228,-2 4 259,-2 7-136,-4 2 1,0 8 269,-3 2 1,-4 6-116,-1 9 1,0-2 90,0 7 1,-1-5-185,-4 5 0,4-7-6,-4 2 1,3-8-774,2-2 264,0-5-29,7 2 0,-4-6-824,6 0 1171,-6-6 0,10-9 0,-5-7 0</inkml:trace>
  <inkml:trace contextRef="#ctx0" brushRef="#br0">12583 9042 8023,'6'8'0,"-2"3"86,5-7 0,1 6 200,4-5 0,0 4-115,0-4 1,0 1-117,1-1 1,-1-4-249,0 4 105,0 3-65,1-6 1,-1 9-83,0-7 0,0 7 71,0-1 1,-4 1-240,-1-2 0,-5 9 154,0-4 0,-2 3-295,-2-2 544,0-7 0,0 11 0,0-4 0</inkml:trace>
  <inkml:trace contextRef="#ctx0" brushRef="#br0">12782 9056 8023,'0'-8'-1123,"7"-5"748,-6 12 359,5-6 91,-6 7 0,0 7 186,0 2 1,-4 4-182,-1 1 1,-5 5-2,6 0 0,-7 6-74,1-1 0,2 3 2,-1 1 0,1 1-40,-2-1 0,-1 1-138,7-1 0,-6-1-494,5-3 356,1 2 309,-3-10 0,-1 5 0,-6-7 0</inkml:trace>
  <inkml:trace contextRef="#ctx0" brushRef="#br0">12882 8985 8023,'4'16'-439,"1"3"238,0-4 298,1 12 0,-4-3 454,3 9 0,-2 2-270,1 3 0,-2 3-125,3-3 1,-2-2-53,2 2 1,-2-6-191,6 1 0,-4-3-742,5-2 461,-7 1 154,3-7 234,0 5 0,-4-12-544,3 4-527,-4-9 1050,-7-10 0,-8-8 0,-8-6 0</inkml:trace>
  <inkml:trace contextRef="#ctx0" brushRef="#br0">12825 9141 8023,'8'-8'0,"4"-3"-173,-2 6 1,-2-4-217,1 4 1,5-4 349,5 4 0,2-4 319,-2 4 0,1-6-93,4 1-113,3 4-13,-11-7 0,9 10 188,-6-6-166,6 6-21,-9-4 0,5 7 30,-7 0 0,-5 0-5,1 0 1,-7 7-3,2 2 1,-4 4-10,-1 1 0,0 0-14,0 0 0,-6 5-20,-4 0 1,-7 5-98,-2-5 1,-6 6-14,1-1 100,-3 3 1,0-4-301,4 1 158,-4-7 1,10 4-114,-7-7 1,11-1-251,-1-4 0,5-1 473,-1-3 0,4-3 0,6 4 0</inkml:trace>
  <inkml:trace contextRef="#ctx0" brushRef="#br0">13237 9070 8031,'-6'8'-509,"-2"5"0,-5-5 545,4 6 363,3 0 0,6 0-248,0 0-46,0-6 2,0 5 0,0-10 136,0 7-185,6-1 0,0 1-117,4-1 104,2-6-174,-4 3 1,2-6 139,-1 0 1,-6-6-35,2-3 0,1-4-138,-1-1 148,0 0 7,-5-7 1,5 5-316,-1-3 146,1-3-51,-5 6 1,0-4-163,0 6 1,-2 1 142,-2 4 245,2-4 0,-11 5 0,6-6 0</inkml:trace>
  <inkml:trace contextRef="#ctx0" brushRef="#br0">13379 8729 8144,'0'-8'-1429,"0"2"1441,0 6 442,0 0 0,-1 6 177,-4 3-429,3 10-81,-4 4 1,1 7 313,1 3-212,-1 3 1,5 7 40,0-1-124,0 1 1,0 1-99,0 4 1,0-9-204,0 4 0,1-12-42,4-2 0,3-7-315,6-8 1,1-6-478,-1-3 533,6-10 198,-10-3 0,12-8 264,-13-3 0,7-3 0,-8-6 0</inkml:trace>
  <inkml:trace contextRef="#ctx0" brushRef="#br0">13450 8743 8144,'8'0'-502,"5"0"0,-7 2 900,4 2 1,-2 4 167,-4 7-702,-2-1 81,4 0 0,-6 2 129,0 3 0,-6-2-3,-4 7 0,3-2-127,-3 2 1,1 1 167,-6-6-107,1 6 1,5-9-80,-1 3 1,6-8 11,-6-2-281,7-5 177,-3 2 166,6-6-65,6-6 0,-3-2-149,7-7 1,-1 3 129,5 2 0,0-2-8,1 2 1,4 2 91,0-1 1,0 6-1,-5-2 0,0 3 79,0 2 1,-1 2 228,-4 3 0,-2 3 83,-7 6-221,0 0 19,0 0 0,0 5 123,0 0 1,-5 2-206,0-2 1,-1-5-45,1 0 1,3 0-32,-2-4-400,-4-4 6,6 0-78,-10-6 0,10-1-190,-3-4 366,4 3 0,1-10-124,0 2 1,1-7 387,4-2 0,-3 0 0,10 3 0,-2-3 0,2 4 0,3-4 0,-1 3 0,0 2 0,0-1 0,0 1 0,1 0 0,-1 0 0,-5 6 20,1 3 1,-5 3 144,4 2 1,-4 0 661,4 0-351,-6 7-195,4-6 0,-2 12 127,-1-4 1,1 4-182,-5 1 1,0 1-85,0-1 1,0 0 4,0 0 1,0 0-122,0 1 1,0-6-372,0 1 120,0-7-412,0 3 352,0-6 102,0-6-58,0-2 0,0-6-130,0-1 1,5 0 69,-1-4 0,6 1-66,-5-5 0,6 4 242,-2-5 1,2 7 123,-1-2 0,1 3 159,-6 2-234,6 6 0,-8 1 378,6 7 280,-6 0-333,4 7 0,-3 2 212,1 10 1,0-1-147,-5 5 0,0-1-86,0 2 0,0 3-112,0-3 0,0-4-152,0-1 1,0 2-654,0-2 297,0 0 80,6-12 1,-3 4-249,7-6 1,-5 0 302,4-5 0,1 0 255,4 0 0,0-5 0,0 0 0,0-6 0,1 2 0,-1-4 0,0-1 0,0 0 0,1 0 0,-1-1 0,0 1 0,-1-5 0,-4 0 0,2-1 88,-6 1 157,0 3-64,1-11 0,-4 10 59,2-7 1,-2 5-77,-2-5 0,-6 5 101,-4-4 0,-3 5-134,-1-1 1,5 10 4,-1 4 0,6-1-176,-6 1 169,7 0-115,-10 5 1,12 7-96,-4 2 1,3 5 50,2 5 1,0-3 21,0 3 0,2-3-12,3-2 0,3 0-126,6 1 1,0-1 89,0 0 0,2 2-101,3 3 1,-3-3-64,3 3 191,-3 3-5,-2-7 1,2 12-106,2-3 100,-8 3 45,15 8 0,-20 1-7,9 7 0,-3 1-12,3 3 1,-4-7 96,-1 2 0,-4-4-50,5 0 0,-7-3 113,2-7 0,-4-1 217,-1-3-167,0 3-27,0-11 0,-6 4 26,-4-6 1,-2 1-91,-3-1 0,1-6 6,0-4 1,-5-2-32,0-2 0,0 0-34,5 0 0,-2-6 22,-3-4 0,8-4-95,-3-5 1,4 2-54,1-7-42,3 7 141,6-10 0,1 5 43,4-7-41,3 7 0,8-5 123,3 3-119,-4-2 1,14-3-24,-1 1 0,-2-2-1,7-3 0,-10 7-20,11-2 0,-12 7-4,6-2 1,-4 5-352,0-1 180,-4 4 81,1 0 0,-6 3-240,4 2 163,-3-2-513,-2 10 142,1-11 1,-3 10 559,-2-6 0,2 6 0,-4-4 0</inkml:trace>
  <inkml:trace contextRef="#ctx0" brushRef="#br0">12711 9738 8090,'-1'-14'-661,"-4"0"1,2 4 657,-7 1 0,5 1 406,-4-2 1,-1-2-108,-4 2-206,0 4 0,5-7 45,-1 4 1,1 3 46,-6 1-108,1 3 0,5 2 35,-1 0 0,1 0-59,-6 0 0,8 8-12,2 6 0,-1 7 47,1 7 0,0 6 4,5-1 1,2 13 24,2 1-23,-2 0-65,11 9 0,-7-7 17,3 3 0,2 1-43,-6-5 0,2-2-158,-3-8 0,-1-1 111,7-8 0,-7 2-167,2-7 1,-4-3 90,-1-2 0,0-8-132,0-2 1,-1-6-180,-4 2 364,-3-3-169,-6-9 1,-2-1-207,-3-6 1,2-5 280,-7 0 0,-4-6 164,-6 1 0,0 2 0,1-1 0,-4 5 0,-5-2 0</inkml:trace>
  <inkml:trace contextRef="#ctx0" brushRef="#br0">12199 10108 8090,'2'-13'-788,"3"4"0,2 1 1070,8 3 1,-1 4-9,0-4 0,7-2 102,2 3-179,11-7 0,2 4-296,7-2 65,-7-4 1,3 10 130,-5-6-378,5-1 213,-9 2 0,3 2 115,-9 6-47,-4-6 0,1 4 0,1-4 0</inkml:trace>
  <inkml:trace contextRef="#ctx0" brushRef="#br0">12740 10065 8023,'6'-12'-400,"3"2"1,4-1 364,1 6 31,0-6 0,5 5 350,0-4 4,0 4-292,2 6 0,-5-5-381,3 1 195,-4-1 1,-5 7-454,-1 2 373,-6 4 0,4 2 45,-7-1 1,-3 1 162,-7 4 0,-6 6 0,-12 2 0</inkml:trace>
  <inkml:trace contextRef="#ctx0" brushRef="#br0">12725 10193 7656,'-8'0'12,"4"0"335,8 0 0,4 0-93,7 0 0,5-5-28,4 1 0,9-7-681,5 1 243,3-2-15,-5-3 0,5 3-529,-3 2 558,-3-2-1,0 10 199,-7-4 0,-6-1 0,-1-1 0</inkml:trace>
  <inkml:trace contextRef="#ctx0" brushRef="#br0">13223 9724 8026,'0'-9'0,"0"-1"-44,0 7 0,5-5-201,-1 3 407,1 4 0,-3-6 183,2 7 1,-2 2-134,3 3 1,1-2 3,-1 6 1,4-4-255,-4 5 226,0-7-77,1 9-138,-4-4 1,6 5 148,-4-4 0,0 4-28,5-4 1,-6-1 39,2 2 0,1 4 21,-1 5 0,1 2-52,-1-2 0,-3-2 13,2 7 1,-2-5-108,-2 4 121,0-5-87,0 8 0,0-8 23,0 6 0,-6-7-21,-4 2 0,1-2-147,-6 2 1,4-3 32,-8 3 1,2-3-70,-2-2 0,2 0 113,-7 0 1,7 1 40,-2-1 0,3-2 291,2-2-67,-1 3-142,1-6 86,6 8 0,-4-7-118,10-2 0,-3-1 47,10-1 0,3 1 9,6-5 1,7 0-169,2 0 1,6-6 119,4-4 0,-3 2-12,3-1 0,-3 1-61,-1-1 61,5-4-37,-4 5 0,7 0-119,-4 3 134,-3-2-39,-2 5 0,-2-4-7,-7 6 0,0 0-171,-5 0-443,-6 0 180,-2 0 0,-8 6-1120,-2 3 1560,-4 4 0,-13 1 0,-1 0 0</inkml:trace>
  <inkml:trace contextRef="#ctx0" brushRef="#br0">12711 10790 8058,'-14'-20'0,"0"4"-147,-1-3 0,1 8 91,0 1 553,0 7-141,-7-3-87,-1 6 0,-8 0-25,-3 0 0,3 0-9,-3 0 0,3 6 90,1 4 1,7 7-152,3 2 0,5 5 15,5-5 1,2 4-301,7-4 80,13 7 61,3-11 0,12 11 8,1-7-35,-1 0 1,5-5-277,0 0 160,0 0 1,-6 1 26,-3-1 1,1 0-126,-6 0 0,-5 0 118,-4 1 1,-2-1 29,1 0 1,-2-4 66,-7-1-54,0 0 67,-7 6 0,-1-1 22,-6 0-70,0 0-50,0 1 1,-5-3-1,0-2 0,-2-4-102,2-6 0,4 0-229,-4 0 0,3-2 10,2-2 1,6-6-199,3-9 0,3 2 22,2-7 578,7 0 0,7-10 0,8-3 0</inkml:trace>
  <inkml:trace contextRef="#ctx0" brushRef="#br0">12754 10876 8058,'14'-8'0,"0"-3"-34,0 6 1,5-1-50,0 1 0,0 3 190,-5-3 235,1 4 98,-1 1-1066,0 0 205,0 0 168,-6 6 0,-1 2-89,-7 6 0,-7 5 192,-2 0 0,-5 5 40,-5-5 0,3 5 108,-3-5-85,-3 0 1,8-5 486,-1 0-243,1-6 205,6 4 159,0-10 1,4 4-186,8-6 1,1-4 13,9-1 0,-1-5-193,11 6 0,-1-7 8,6 1 1,-1-1-671,1 2 248,5-4 196,-4 5 0,4-5-1068,-11 4 509,4-4 620,-11 12 0,4-12 0,-5 5 0</inkml:trace>
  <inkml:trace contextRef="#ctx0" brushRef="#br0">13123 10790 8058,'7'-8'0,"1"-3"0,6 7 0,0-1 383,0 5-104,7 0 0,-5 0 363,3 0-263,-4 0-132,6 6 1,-5 2 393,3 6-467,-4 7 1,4-4-30,0 7-73,0-7 1,-6 10 167,-4-3 0,3 3-29,-8 1 0,1 1-46,-5-1 1,-2-4-131,-2-1 1,-4-4-172,-6 5 88,-1-7 1,1 2-179,0-9 202,0 2-28,-1-10 107,1 4 0,5-6 106,-1 0-90,7 0 0,-3-1-2,6-4 0,0 2-88,0-7 1,6 7-131,4-2 1,4-1 23,5 1-23,3-6 90,6 3 0,-2-1-79,2 0 129,-3-1 1,16 1-306,-3-1 164,3 1 1,0-6-262,-3 1 0,2 0-328,-7 0 0,-1 6 738,-9 3 0,4-3 0,-5 0 0</inkml:trace>
  <inkml:trace contextRef="#ctx0" brushRef="#br0">15739 8118 6954,'0'-8'-487,"0"1"714,0 7 44,0 0-142,0 7 9,0 1-65,0 6 1,0 0-2,0 0 1,0-4 136,0-1-152,0 1 0,0 4 18,0 0 1,0 2 45,0 3-50,0-3 0,0 9 8,0-6 0,2 6-12,3-1 0,-4 3 7,4 1 1,-3 1-12,-2-1 0,0 7-6,0 3 1,1 3 33,4 1-23,-3 1-20,4-7 0,-6 4 65,0-7-59,6 6 0,-4-7 28,3 6 0,1-6-15,-1 1 0,1-2 170,-1 3-171,-4-4 0,6 6 23,-7-3 0,0-1 1,0 6 1,4-7-79,1 2 47,0-3 0,-5-1 61,0-1-31,0 1-13,0-1 14,6-6 0,-4 5 10,2-3 0,-2 3-3,-2 1 1,5 0 18,-1 1 1,1-1-60,-5 1 1,0-2 0,0-4 1,5 4 85,0-3-60,-1-4-20,-4 7 0,5-5 28,0 7-14,0-7-33,1 5 1,-4-10 10,2 7 1,3-7-30,-3 2 1,3-3-92,-3-2 0,-2 0 9,3 1 0,-4-6-440,-1 1-379,0-1 367,0-1 83,-6-2-214,-2-6 338,0 0 1,-3-8-1389,6-6 1688,1-13 0,-3-22 0,-1-9 0</inkml:trace>
  <inkml:trace contextRef="#ctx0" brushRef="#br0">15839 8132 6754,'-8'0'-955,"2"0"1293,6 0 0,6 0-245,2 0 1,8 0 108,3 0-101,3 0-21,13 0 0,3 0 26,9 0 0,-1-5-10,6 0 0,-2 1 1,3 4 1,0 0-36,-5 0 1,7 0 3,2 0 1,1 1-113,9 4-195,-1-4 0,-1 6 204,-4-7 0,-4 1-72,-5 4 183,-3-3 1,-4 4 1,2-6 0,-1 0 40,6 0 0,5 0 250,4 0 0,1-2-254,-5-2-832,0 2 803,-7-4 0,-2 4-631,-10-3 333,3 4 216,-11-5 0,4 6 30,-5 0 43,-1 0-73,1 0 1,-6 1-64,1 4 1,-6-2 449,0 7 0,-6-3-440,-3 3 0,-4 3 506,4-4-363,-6 4 13,4 1-96,-7 0 0,0-4 128,0-1-121,0-6 66,0 10 1,0-5 7,0 6 0,0 0-27,0 0 1,-2 2 4,-3 3 1,4 3-3,-4 7 0,-1-6 28,1 1 0,-4 1 63,4 9-83,0-4-27,-1 11 0,4-5 79,-3 7-63,4-1 14,1 1 1,0 4 17,0 1 0,0 5-69,0-1 0,0 5-8,0 5 0,0 3-223,0 6 1,0-6 88,0-4 0,1-2-430,4-3 263,3-5 154,6-8 1,0-7-923,1-3 536,-1-9 178,0 9 0,0-16-160,1 7 0,-8-7 498,-2 2 0,-3-3 0,-2-2 0</inkml:trace>
  <inkml:trace contextRef="#ctx0" brushRef="#br0">15825 9923 8200,'-19'-9'0,"0"-1"-855,0 7 271,11-3 394,-5 6 740,12 0-411,-6 0 1,9 4-41,3 1 0,7 0 478,7-5-249,7 0-86,8 0 0,12 0-76,16 0 0,3 0-71,6 0 0,0-5-182,0 0 0,2-6 176,2 2 1,4 1-317,-36 3 0,0 0 0,-1 1 0,-1-1 255,0-2 0,-1 0 0,36-3-102,-10 1 1,-3 1 364,-6-2-40,6 4-156,-4 0 0,4 4 207,-6-3 1,-5 4-243,0 1 1,-6 0 38,1 0 1,-9 0 25,-5 0 1,-4 5-150,-5-1 0,1 1 289,-6-5 0,0 5-191,-5 0 816,0-1-863,0 3 87,1-6 0,-6 6 43,1-7-99,-7 0 43,9 0 0,-8 0 172,5 0-140,1 0 1,-1 0 3,0 0 1,-4 0-28,5 0 1,-6-5 0,6 0 1,-5 0-58,4 5 52,-6 0-72,10 0 1,-10 0-81,7 0 1,-6 0 60,6 0 1,-5 0-146,4 0 1,-4 0 118,4 0 0,-1-1-153,2-4 0,2 2 115,-2-7 1,2 7-88,3-2 90,-1-2-5,0 5 48,-6-4-6,5-1 1,-10 6 2,6-4 22,-6 3 85,4 2 269,-7 0 257,0 0-571,0-6 0,0-2-919,0-6 396,0 0-27,0 0 1,0-2-438,0-3 1,4 1 130,1-5 1,0-1 799,-5-4 0,0-1 0,0 1 0</inkml:trace>
  <inkml:trace contextRef="#ctx0" brushRef="#br0">15768 10378 8159,'-6'-14'0,"4"0"9,-3-1 0,-1 6 84,1-1 232,0 7-149,5-3 0,0 12 24,0 4-1,2 10-7,3 9 0,-2 5 359,6 9-391,-5 0 0,2 4-50,-6 0-56,0 7 0,5-10-29,-1 4 0,1-9-226,-5-1 0,0-6-51,0 1 1,0-9-237,0-5 0,2-10-238,2-4 136,-2-4 0,9-8-268,-6-8 858,6-5 0,-10-21 0,6-4 0</inkml:trace>
  <inkml:trace contextRef="#ctx0" brushRef="#br0">16095 10222 8159,'8'14'279,"-3"0"0,-4 0-135,-1 0 1,-6 5-171,-4 0 0,-2 7 49,-3-3 0,-3 4-212,-1 2 1,-5-3 229,5-2 52,0-3 0,5-7 93,0 0-101,6 0 67,1-6-107,7 5-173,0-12 1,7 6 129,2-7 1,10 0-60,5 0 0,4-2 51,5-3 1,-1 2-133,6-6 0,-7 1 19,3-2 1,-4 4-222,-2 6 1,-6 0-100,-3 0 186,-9 0-230,2 0 206,-10 0 0,4 6 277,-6 4 0,-12 3 0,-4 1 0</inkml:trace>
  <inkml:trace contextRef="#ctx0" brushRef="#br0">16081 10364 8106,'0'-10'-303,"0"1"0,0 6 0,1-4 327,4 7 0,-3 8 155,2 6 0,-2 9 476,-2 10-286,0-3-129,0 11 0,0-5-40,0 7 0,0-1-79,0 1 0,0-2-179,0-3 0,0-3 98,0-7 1,0-1-173,0-3-613,0-4 321,0-5 147,0-8-632,6 0 389,-4-14 520,10 0 0,-4-14 0,7-1 0</inkml:trace>
  <inkml:trace contextRef="#ctx0" brushRef="#br0">16280 10449 8108,'9'0'-225,"1"0"0,-1 2-416,5 2 1,1 4 618,-1 7 0,-3-1 650,3 0 1,-3 0-282,8 0-145,-3 1-282,-2-1 1,2-2-154,3-2 0,-8 3 100,3-4 1,-4-1-369,-1 1 451,4 1 50,-12 4 0,-1-6 0,-8-2 0</inkml:trace>
  <inkml:trace contextRef="#ctx0" brushRef="#br0">16408 10364 8106,'4'-10'0,"1"1"-501,0 6 270,-5-4 233,0 7 1,0 7 342,0 2 1,0 5-131,0 5 1,0-1 50,0 5 0,0 1-110,0 5 0,-5-1 4,0 0 1,-1 1-183,1-1-79,4 1 118,-12-1 1,10 1-119,-6-1 0,4 0 72,-5 1 1,6-2-101,-6-4 0,7 3-93,-2-7 1,-1-5-665,1-5 154,0-6 282,5 4 0,5-18 450,0-3 0,6-10 0,-3 2 0</inkml:trace>
  <inkml:trace contextRef="#ctx0" brushRef="#br0">16692 10151 8106,'8'-7'-40,"-2"6"1,-7-6 173,-4 7 0,2 7-34,-7 2 0,6 8 152,-6 2 0,5 7-92,-4-3 1,1 11-7,-1 3 1,-3 5-12,8 0 1,-3 1-145,3-1 0,2 0-56,-3-5 1,4-2-319,1-6 1,5-2-787,-1-4 597,7-2 335,-3-7 1,2-1-369,-1-4 597,-6-3 0,10 1 0,-5 1 0</inkml:trace>
  <inkml:trace contextRef="#ctx0" brushRef="#br0">16848 10250 7802,'8'-8'-787,"-1"2"1362,-7 6-231,0 0-215,-7 6 1,6 2-229,-4 6 1,-1 0 134,1 1 1,0-6-158,5 1 165,0-1-206,0 5 115,0 1 49,7-8 59,0 0 1,8-7 200,-1 0-258,0 0 28,0 0 0,2 0 19,3 0 1,-3 0-72,3 0 0,1-2-109,-1-3 0,5-1 106,-5-3 0,2-2-130,-3 6 0,-6-5-405,2 6 227,-10-1-105,3 5 436,-7 0 0,-7 0 0,0 0 0</inkml:trace>
  <inkml:trace contextRef="#ctx0" brushRef="#br0">16991 10108 7924,'0'16'-107,"0"3"1,0 4 590,0 10 1,-5 4 149,0 5-154,-6 7-302,10 2 0,-11 1-638,8 0-643,-1-6 772,5 3 1,0-13-257,0-2 0,0-6 587,0-4 0,6-4 0,2-6 0</inkml:trace>
  <inkml:trace contextRef="#ctx0" brushRef="#br0">17232 10293 8470,'7'8'481,"1"4"-369,6-2 0,0-2-60,0 1 0,5 1 19,0 4 0,5-2-53,-5-2 0,6-2-112,-1-3 0,-4-4-332,-1 4 207,3 3-138,-6-7 0,3 7-233,-9-3 1,1-2 589,-7 7 0,1-1 0,-5 5 0</inkml:trace>
  <inkml:trace contextRef="#ctx0" brushRef="#br0">17446 10165 8037,'0'-8'-124,"0"2"0,0 17 1079,0 3-557,-7 9 1,4 0-247,-6 5 0,1 0 32,-2 1 0,-6 6-172,7 3 5,-13 3 1,12-3-33,-9-1 0,4 0-231,0 1 0,1 1-681,0-6 641,0-6 0,6-2-111,3-6-185,4 0 254,1-4-276,0-7 604,0-2 0,0-6 0</inkml:trace>
  <inkml:trace contextRef="#ctx0" brushRef="#br0">17673 10293 8037,'22'-7'0,"-6"6"54,-7-4 0,-4 3 187,5 2 0,-7 2 147,2 3-158,-4 3-57,-7 12 0,-2 2-103,-6 7-114,0-1 274,-7 7 1,5-2 21,-3 10 1,3-8-21,2 7 0,2-2 29,2 2 1,-1-5-225,6-4 0,1-3-77,4-2 1,1-7-87,4-7 116,3 0 42,6-12 0,0 4-375,0-6 134,7 0 117,-14-3 51</inkml:trace>
  <inkml:trace contextRef="#ctx0" brushRef="#br0">17687 10833 10597,'5'-2'-40,"14"-17"-160,5 2 109,-5-7 1,0 5 27,-5-4 0,-2 5 49,-2-1 27,-4-3 0,-14 6-118,-6-3 114,-6 10-166,-15 3 1,3 7-203,-6 4 0,5 3-96,-5 6 0,7 0 455,-3 1 0,4-1 0,2 0 0</inkml:trace>
  <inkml:trace contextRef="#ctx0" brushRef="#br0">17673 10435 7608,'0'-8'-141,"0"2"390,0-1-189,0 6 39,0-12 0,0 10 38,0-7 0,0 6-61,0-6 7,0 7-38,0-10-9,0 6 37,-6-8-37,4 7 0,-4-4 3,6 2 1,-2 2 35,-2-1 0,2 4 63,-3-4-10,4 6-61,-6-10 0,6 10 7,-4-7-10,-3 7-48,7-3 1,-7 6 13,3 0 1,2 0 11,-7 0 1,6 0-17,-6 0 1,5 0 83,-4 0 7,-1 6-35,-4 2 0,1 6 6,4 0 0,-2-4 238,6-1-250,0 1-23,5 4 0,-1-4-40,-4-1 75,4 1-79,-6 4 1,7 0 3,0 0 1,0 2 14,0 3 0,0-3-7,0 3 1,0-3 12,0-2 1,0 0-12,0 0 0,2-1-72,3-4 70,-4 4 1,5-12 0,1 11-37,2-8 42,-2 1 42,5 1 0,-4-4 7,6 3 0,1-4-62,-1-1 1,0 0 0,0 0 1,0 0 1,1 0 1,4 0 24,0 0-39,0 0 32,-5 7-30,0-6 1,-6 7-12,-3-3 25,3-4-26,-7 12 1,5-5-3,-6 6 1,-6 0 20,-3 1 0,1 3 3,-2 1 0,1-1 14,-5-9-29,-1 4 0,1-5 0,0 6 0</inkml:trace>
  <inkml:trace contextRef="#ctx0" brushRef="#br0">16152 7151 7877,'-8'0'-774,"2"0"975,-1 0 0,6 1 47,-4 4-145,3-3 115,-4 4-72,4 0 0,-4 2-8,6 7 1,0-1-4,0 0 0,0 8 42,0 6 0,6 7 7,4 8 1,-2 6-84,1 3 0,-1-1-9,2 1 1,1-7-272,-7 3 103,8-4 60,-11-8 0,12-2-208,-4-11 140,-2-2-391,-1-7-236,0-6 410,-4-2 1,4-17-137,-6-3 0,0-10-230,0 1 667,-6-11 0,-2 4 0,-6-11 0,-1 5 0</inkml:trace>
  <inkml:trace contextRef="#ctx0" brushRef="#br0">16138 7222 7877,'14'-14'-860,"0"0"507,0-1 0,2 6 382,3-1 1,-3 7-61,3-2 166,-10 4 1,4 1 290,-4 0 1,2 1-160,-1 4 0,1-2 24,-6 7 0,-1 1-130,-4 8 1,0-2-19,0 7 0,0-2-172,0 2-71,-6 9 156,-2-9 0,-6 10-108,0-5 0,0 1-67,-1 3 1,3-8-656,2 4 134,-2-10-229,4 1 869,0-12 0,1-2 0,7-6 0</inkml:trace>
  <inkml:trace contextRef="#ctx0" brushRef="#br0">16422 7364 7887,'0'16'-49,"0"3"0,0 3-115,0 6 0,0 1 330,0-1 1,0 1 300,0-1 1,0-6-104,0-3-342,0-3 0,6-3-53,4-4-62,2-3 181,3-12 0,-1-3-196,0-10 196,0-3-116,-6-13 1,5 3-131,-4-6 1,-1 7 97,2-2 0,-7 3-104,2 1 0,-4 7 130,-1 3 1,-6 8-6,-4 1 1,-2 7 28,-3-1 0,3 4-32,2 4 1,-2 9-251,2 6 267,-2 0 1,4 0-191,3 0-177,3 0 166,2-11-22,0 4 0,2-5 248,3 2 0,3 4 0,6-5 0</inkml:trace>
  <inkml:trace contextRef="#ctx0" brushRef="#br0">16735 7364 7787,'0'14'-252,"0"1"1,0-1-23,0 0 1,0 5 1201,0 0-382,0 0-274,0 1 1,0-4 139,0 3-341,0-3 0,6-3-126,4-4 1,2-3 111,2-6 1,-4-1-16,-1-4 0,1-8-147,4-6 51,-6-6 1,3 3 56,-6-6-161,-1-1-49,3 7 165,-6-5 0,4 11-19,-10-3 0,-3 5 35,-6 5 1,-2 2-5,-3 7 1,2 0-18,-7 0 0,2 5-1,-1 0 1,-3 6-26,7-2 1,5-1-241,5 2-184,6-7 229,-4 3 3,7-6 0,7-1-70,2-4 1,5-4 334,5-10 0,-3-4 0,11-11 0,-5-3 0</inkml:trace>
  <inkml:trace contextRef="#ctx0" brushRef="#br0">16948 6795 7901,'8'-14'-260,"-3"0"0,-4 0 276,-1 6 0,0 3 6,0 10 1,0 4 446,0 10 1,0 10-92,0 9 0,-5 3 1,1 1 0,-1 7-80,5 3 0,0-1-22,0 1 0,0-1-135,0 1 1,0 2 10,0-7 0,2-1-19,2-8 0,-1-5-280,7-9 1,-1-1-341,6-9 0,0-3 279,4-11 0,-1 0-790,5 0 677,-5-6 0,4-6-527,-3-7 362,3-7 485,0 4 0,5-6 0,-5-1 0</inkml:trace>
  <inkml:trace contextRef="#ctx0" brushRef="#br0">17318 7563 7843,'0'-8'-1463,"0"2"1343,0 6 1,1 0 5,4 0 1,3 0 254,6 0 0,2 0-99,3 0 1,-2 0-170,7 0 111,0 0-47,-2-6 1,0-2 62,-3-7 0,-3 1 0,3 0 0,-4-2 0,0-3 0,-1-3 0,0-6 0</inkml:trace>
  <inkml:trace contextRef="#ctx0" brushRef="#br0">17517 7080 7843,'6'-14'-857,"-4"-1"0,5 1 857,-2 0 0,-3 6 0,9-5 0,-6 4 0,6 1 0,-2-1 0,-1 5 0,2 0 0,-1-3 0,5 3 0,0-1 54,1 5 1,-6 1 263,1 4-231,-1 3 0,-1 11 27,-3 0 1,1 11-40,-1-2 1,0 10-17,-5 0 1,0 2-644,0-2 325,0 3 134,0-5 0,-5 2-10,0 0 1,-4-7 134,4 3 0,-6-4 0,9-8 0,-10-2 0,4-6 0,-7 1 0</inkml:trace>
  <inkml:trace contextRef="#ctx0" brushRef="#br0">17602 7506 7843,'0'-14'0,"2"5"-264,2-1 1,-1 2-331,7-1 1,-1 2 621,6 7 1,-1-4 213,0-1 1,7 0-90,2 5 0,6 0-35,4 0 1,-1 0-308,5 0 101,-5 0 62,3 0 0,-7 0-494,1 0 256,-7 7 264,-2-6 0,1 12 0,1-5 0</inkml:trace>
  <inkml:trace contextRef="#ctx0" brushRef="#br0">18213 7492 7843,'8'-8'-277,"-1"-4"0,-6 5-350,4-2 0,-4 1 816,4 3 104,-3 4-381,-2-6-397,0 7 485,0 0 0,0 0 0</inkml:trace>
  <inkml:trace contextRef="#ctx0" brushRef="#br0">15725 8217 8042,'-6'8'0,"4"0"-241,-2-3-437,2-4 1103,2 6 1,8-14-130,6-2 0,4-12-15,10-7 0,7-9-131,17-10 1,8-4-245,-23 23 1,2 0-1,-3 2 1,0 1 122,2 1 0,0 1 0,-3 1 1,0 1-79,26-17 1,-2 10-416,-17 9 1,3 5 226,-12 4 0,-2 4 237,-7 6 0,-3 6 0,-7 2 0</inkml:trace>
  <inkml:trace contextRef="#ctx0" brushRef="#br0">16692 7819 7756,'6'-8'-53,"4"3"1,4 4-1,5-1 372,5-3 0,3 4-111,1-4 1,5 4-44,0 1 0,12 0-2,-3 0 1,15 0-71,0 0 1,14 1-249,0 4 0,8-4 159,-3 4 0,0 2 82,-5-3 1,8-1 62,-37-4 1,1-2-1,3-1 1,0 0-56,4-3 1,-1 0 0,-5 0 0,-1-1 9,-2 1 0,-1 0 0,28-7-659,-7 0 1,-4 4 290,-5 1 1,-3 1-216,-6-2 1,-7-1 93,-3 7 385,-2-1 0,-3 5 0,0 0 0</inkml:trace>
  <inkml:trace contextRef="#ctx0" brushRef="#br0">18683 7748 7100,'-8'0'689,"-5"0"-760,4 0 0,-4 0 131,-1 0 0,-7 2 113,-3 2 1,-9 4-69,-5 6 0,-9 5 16,-5 0 0,-3 8 14,-2 2 0,-7 7-297,31-13 0,0 1 0,-1 1 0,-1-1 141,-1 2 0,1 0 0,0-1 0,0-1 52,-31 19 1,10-7-243,14-2 1,9-9 97,14-2 0,8-11 113,15-3 0,17-6 0,9-3 0</inkml:trace>
  <inkml:trace contextRef="#ctx0" brushRef="#br0">18654 7776 7844,'-8'7'-185,"3"2"0,-1 5 0,0 5 691,-2 5 1,3 11-103,-4 7 0,4 3-29,-4 7 1,4 0-129,-5 5 1,7 4-98,-2 1 1,2 4 68,-2-4 0,4-5-311,-4-5 1,4 0-729,1 5 1,4-11 589,1-4 0,0-8-747,-5-1 0,0-5 977,0-4 0,0 3 0,0-5 0</inkml:trace>
  <inkml:trace contextRef="#ctx0" brushRef="#br0">17901 9681 7791,'-8'0'-1261,"1"0"2020,7 0-540,0 0 0,5-1 117,0-4 0,7-4-120,3-10 1,5-3 96,9-7 1,1-7-32,3-7 1,-2-3-125,7-11 0,0-3-280,-17 25 1,1-1-1,22-30 264,-21 32 0,2 2 0,25-27-197,7 2 0,-6 8-27,-4 11 0,-9 4-450,-5 5 1,-9 2 10,-5 4 0,-8 7-207,-2 6 0,-6 6 227,2-6 501,-3 7 0,-2-10 0,0 6 0</inkml:trace>
  <inkml:trace contextRef="#ctx0" brushRef="#br0">18526 7734 6565,'-6'-8'682,"4"2"-511,-4 12-227,6-5 182,0 6-275,0-7 15,0 0-298,0-7 290,6 6 1,-4-7-184,3 3 292,-4 4 1,-2-6-10,-4 7 50,3 0 0,-6 5-133,4 0 470,2 0 53,-11-5 15,12 0-198,-5 0-6,6 0 986,0 0-1143,0 6 1,0-3-9,0 6 1,0-4 11,0 5 0,0-6 30,0 6 0,0-5-20,0 4 1,0-4 83,0 4-86,0 1 0,0 4 1,0 0 0,0 0 59,0 1 0,1-1-56,4 0 0,-4 2 132,4 3 1,-3 3-109,-2 6 0,0 1 52,0-1 0,4 5-65,1 1 0,0 0 14,-5 0 0,0-3-27,0 7 0,2-6 28,2 1 1,-2 2-31,3-2 1,1 0 14,-1-5 1,-1 1 57,-4-1 1,0 7-47,0 3 0,5 0 120,0 4 0,0-7-74,-5 8 1,0-8-17,0 2 1,0-5-64,0 1 1,1-4-121,4-6 0,-4 3 46,4-7 0,-3 1 90,-2-1 1,0-3-175,0 3 0,5-3 78,-1-2 1,1 0-68,-5 0 1,0 1 80,0-1 0,0 0-2,0 0 1,0-4-60,0-1-1,0 1-394,6 4 132,-4-6-177,4-2 1,-6-12 191,0-4 0,0-2-574,0-3 1,0 0 213,0-4 1,5 1 70,0-5 0,-1 5 606,-4-1 0,0 3 0,0-4 0,0-2 0</inkml:trace>
  <inkml:trace contextRef="#ctx0" brushRef="#br0">18611 8871 7834,'-14'14'-87,"2"0"135,2 1 0,-7-1 529,3 0 1,-4 7-227,4 2 1,-5-1-174,0 2 1,-8 0-36,-1 4 0,-1 5-107,-4 1 1,3 5-42,2-1 0,-5 3 94,-1 2 1,1-2 183,5-3 0,4-4-88,0-5 1,7-1-247,-2 1 0,3-7-31,2-3 1,6-3-360,3-2-2,4-6 1,1-3 452,0-10 0,12-9 0,4-9 0</inkml:trace>
  <inkml:trace contextRef="#ctx0" brushRef="#br0">14702 9013 8263,'14'0'72,"0"0"1,7 0 345,2 0 1,7 5 0,5 0-110,3-2 1,11-2-378,-6-1 0,2-6-219,-2-3 1,0-2 181,-1 1 0,-1-3-582,-3 4 1,0-2 135,-9 1 551,2 4 0,-15 0 0,5-2 0</inkml:trace>
  <inkml:trace contextRef="#ctx0" brushRef="#br0">15157 8871 8176,'6'-14'163,"3"0"1,6-1 352,4 1 0,3 6-295,6 4 0,1 2-202,-1 2 1,5 0 26,0 0 0,0 5 145,-4-1 1,3 7 126,-4-1 0,2 1-83,-11-1 0,3 4-243,-8 0 0,-3 2 6,-11 7 0,-3 1-40,-6 5 1,-10 1-280,-19 3 0,-8 5 208,-16 9 1,-1 2-1404,30-23 1,0 0 1515,1 2 0,1-1 0,-26 24 0,0 6 0</inkml:trace>
  <inkml:trace contextRef="#ctx0" brushRef="#br1">7977 13207 12165,'-8'0'-423,"-5"0"1,11 2 1188,-2 2 1,2 0-612,2 5 1,2 0-123,2 6 0,0 5 76,5 4 1,-4 3 247,4 1 1,0-8-277</inkml:trace>
  <inkml:trace contextRef="#ctx0" brushRef="#br1">16776 13392 12806,'68'-8'28,"4"-5"-34,-12 5 0</inkml:trace>
  <inkml:trace contextRef="#ctx0" brushRef="#br1">8161 11800 8028,'0'14'-762,"5"0"1021,0 0 1,0 8 31,-5 7 0,4-1-219,1 5 0,1-1 54,-1 1 0,-2-3-124,7 3 0,-5-3 74,4-1 1,1-7-8,4-3 1,-5 1-47,1-1 0,-1 0 68,5-4 0,1-6-68,-1 1 1,0-6 43,0 6 1,0-7-59,1 2 0,-1 1 49,0-1 0,0-1 76,1-4 0,5 0-134,4 0 1,3 0-6,1 0 1,7 0 33,3 0 1,9-1-13,5-4 1,-1 4 11,1-4 0,-1-2 12,1 3 0,-3-1 173,-7 5 0,6 0-112,-1 0 0,12 0 50,-3 0 1,11 0-385,-1 0 1,2 0 230,-2 0 0,-2 0-71,-8 0 0,3-2 133,2-2 0,15 1 37,-34-2 0,2 0 0,2 1 0,1-1-82,-2-2 0,0-1 1,-2 1-1,-1 0 41,-2 0 1,1 0 0,2 0 0,1 0-950,2-1 1,2 1 817,5 3 1,-1 1-1,-5-3 1,0 1 68,1 2 1,-1 1-1,-4-3 1,-2 0-745,-1 3 1,1 0 675,-1-1 1,0 1 0,5 2 0,0 0-55,0 0 0,0 0 0,-2-2 1,-1-1 70,-1 1 1,-1-1 0,33-1 32,-2 4 0,1-7-75,0-2 0,0 1 154,-32 3 0,1 0 0,38 1-46,-39-1 0,0 0 1,31 2 121,-9-2 0,-8-1-66,-2 1 1,-2 1 110,3 4 0,2 0-146,-3 0 1,-3 0 780,-2 0 0,-4 4-854,-5 1 0,1 0 749,-5-5 1,-1 1-837,-5 4 0,-4-3 328,0 2 0,-2-2-345,1-2 0,3 0 178,-7 0 1,4 0-105,-4 0 0,5-5 5,-5 0 0,0 1-69,-5 4 184,0 0 0,1-5-133,-1 0 379,-6 1-192,-2 4 99,0 0 1,-3 0-103,7 0 0,-5 4-46,4 1 0,-1 1-26,2-1 0,2-2-24,-2 7 1,4-6-76,5 6 1,-3-1 99,3 6 0,-8 4 8,-2 0 1,-1 1-39,2-1 0,1-3 83,-7 3 0,6-3-72,-5-2 0,1-2 35,-1-2-49,-4 3-3,12-12 0,-7 4-68,4-10 0,1-3 99,-7-6 0,6-7-190,-5-2 1,6-4 78,-2-2 1,-1-2 42,2 2 1,-3-7 73,3 8 1,1 1 170,-6 3 0,6 7-11,-2-2 1,4 3-51,1 2 1,0 1-190,1 4 1,4-2 114,-1 6 0,8-5-248,-3 6 1,4-6 153,2 5 0,1-4-87,3 4 1,-3-6 47,3 2 0,-1 1-17,1-2 1,-3 6 49,3-6 0,-1 2 145,1-1 0,-3 1-8,3 3 1,2 4-60,-2-4 1,13-2 69,1 3 1,7-1-63,3 5 0,0 0 7,-1 0 1,0 0-46,-4 0 1,3 0-11,-3 0 1,8 0-9,2 0 1,11 0-335,-2 0 1,8 0 279,-3 0 1,-4 0 62,-1 0 0,-1 2-17,-30 0 0,0 0 0,41 0 5,-38 0 1,-1 1-1,0 0 1,0 0-6,-2-1 1,1 1 0,0 0 0,0 0 5,35 2 1,-33-4-1,0-1 2,0 3 1,0-1-1,4-1 1,2 0-29,1-1 0,0 0 0,-6 0 0,0 0-54,1 0 1,0 0-1,-1-3 1,1-1 45,-1 0 1,2-1 0,2 1 0,0 0 18,0-1 0,-1 0 0,-3 2 0,-1-1 61,0-1 0,-1 0 1,32-8-97,-3 4 0,0-4 294,-4-1 1,2 0-4,2 0 1,-6-2 17,-3-3 1,-10 2-126,-5-7 0,-7 6 111,-2 0 0,-11-5-53,1 0 0,-8-4-58,4-2 0,-5-4-134,5 0 0,0-8 82,4-2 0,2-2-926,3-12 1,3-3 850,-14 25 0,-1-1 0,2-3 0,0 0 0,0-1 0,0 0 0,-1-2 0,2 0 0,0-1 0,2 1 0</inkml:trace>
  <inkml:trace contextRef="#ctx0" brushRef="#br1">12086 12397 8133,'-15'-22'-382,"7"7"0,2 15 122,6 10 379,0 9 1,0 9-36,0 10 1,0 5 73,0 4 1,0 10 220,0 9 0,0 4-294,0 1 0,0 0 154,0 0 1,-1-1-80,-4-4 1,3-8-275,-3-5 1,5-12-154,5 1 1,3-10-242,6-4 0,1-7 265,-1-12 1,5-4-118,0-10 0,6-6-376,-1-12 736,2-1 0,-3-11 0,-3 7 0</inkml:trace>
  <inkml:trace contextRef="#ctx0" brushRef="#br1">12455 12965 8133,'0'-28'-311,"-1"6"-39,-4 3 0,2 3 966,-7 2 1,1 1-125,-5 4 1,4 2-315,1 7 0,-2 8 62,-8 7 0,3 7-103,-3 11 0,-2 3 50,2 7 0,-4 4-23,4 1 0,1 2-53,9-7 0,2 1-182,7-11 0,2-1-439,3-9 1,3-4 277,6-9 1,6-5-180,4-10 0,3-5 178,1-9 1,-1-7-92,-3-8 1,3-2 7,-3-2 0,1 2 95,-1-7 0,-4 2 43,-6 8 0,0-5 172,1 5 1,-3 6 479,-2 8-395,2 3 0,-8 8 345,5 4 1,-6 10-203,2 8 1,-3 7 72,-2 7 0,1 1-109,4-1 1,-4 5-80,4 0 0,-3-4-142,-2-6 1,0-10-388,0 1 0,1-4-837,4-1 882,-3-2 0,9-14-185,-7-2 562,1-4 0,-5-7 0,0-2 0</inkml:trace>
  <inkml:trace contextRef="#ctx0" brushRef="#br1">12640 12880 8133,'8'-14'0,"0"0"-49,-3-1 1,-2 8 151,6 2 0,-4-2 156,4 3 0,1-1-175,4 5 1,-4 6-262,-1 4 1,-6 2 199,2 3 1,-3 4-120,-2 0 0,0 4 95,0-4 1,0 5 108,0-5 0,0 1-47,0-1-7,0-3-250,0 5 178,0-13 0,4-4-134,1-8 0,6-6 71,-1-9 0,2-8-204,2-6 0,2-6 2,3 1 0,-1-3 78,5-2 1,-5 2 146,1 3 0,1 5-72,-1 9 1,-5 4 338,-4 5-112,-7 7 1,3 13 123,-6 9 1,-1 18 252,-4 6 1,2 5-204,-7 9 0,2 0 30,-1 5 1,3 0-90,6-1 1,0-3-75,0-1 0,0 0 63,0 5 1,0-2-260,0-3 0,0-3-6,0-6 1,0-7-13,0-3 1,0-9 110,0-5 1,-7-3-35,-2-2 0,1-6-31,-2-3 0,1-4 56,-5-1 0,-5-1-422,0-4 1,0-5 176,5-9 1,-1 0-354,1-9 1,0-4 132,0-10 0,1-2 439,4-4 0,2 4 0,7-5 0</inkml:trace>
  <inkml:trace contextRef="#ctx0" brushRef="#br1">12867 13108 8133,'38'-7'0,"0"-2"0,0-4-452,5-1 0,-2-2 415,-3-3 1,1-3 428,-5-6 0,3-6-264,-3 1 1,-8-2-21,-7 2 0,-3 5-287,-2-1 1,-1 3 106,-3 7 0,-4 0-223,-6 4 0,-6 3 127,-4 2 1,-4 4-17,-5 6 0,-3 0 104,-7 0 0,1 2 221,0 2 1,4 9-67,0 6 0,7 6 134,-2-1 1,9 8 275,6 1 1,2 1-188,2 0 1,2-4 37,2 3 1,4-3-20,6-2 1,2-6-408,3-3 1,-1-4-84,5-6 0,-4-3-71,5-6 0,-7-1 120,2-4 0,2-9-58,-2-10 0,-5-3-352,-5-1 1,-1-1 185,2 1 1,-4-5-31,-6 0 0,0-1 378,0 6 0,-5-5 0,1 0 0,-3 1 0,3 8 0,2-1 0,-3 6 0,4 5 252,1 4-59,0 7 266,0 16 0,6 6-155,3 19 0,3 0 46,-3 4 0,4 6-38,-4-1 1,-1 5-338,2-4 1,-6 4 93,6-5 0,-6-4-42,6-5 0,-7-11 17,2 1 1,-4-14-273,-1 0 983,0-9-290,0 1-567,0-24 0,0-1 148,0-19 0,7 4-138,2-3 0,4-1 10,1-5 1,7 0-183,2 1 0,6-1 29,4 0 0,-1 7-197,5 3 1,-5 8-382,1 1 0,2 8 813,-2 2 0,7-7 0,-4 6 0</inkml:trace>
  <inkml:trace contextRef="#ctx0" brushRef="#br1">14375 12653 8156,'-15'0'-578,"7"0"0,2-2 493,6-3 0,0 2 314,0-6 0,6-2-176,4-8 0,3-3 6,1-7 1,5 1-24,0-1 0,0 1 234,-5-1 1,0 6 35,0-1-111,-6 13 168,5-8-279,-5 17 1,0 4 102,-4 12 0,-2 8-85,-2 11 0,0 4 160,0 5 1,0 1-177,0 0 1,-5-1-57,0 1 0,-6 0 8,2-1 0,1-4 8,-1 0 0,-2-6-132,-8 1 0,3-8 80,-3-1 1,-2-8-86,2-2 0,-4-1 44,4-9 0,-2 6-9,2-5 1,3-1 118,-3-4 0,4 0 341,0 0-213,8 0-71,0 0 0,10 0-110,7 0 0,1 0 48,13 0 1,1 0-110,8 0 1,-1-6 109,6-4 0,-2-4-176,2-5 1,-2 2 44,-3-7 0,-3 7 43,3-2 0,-9 5-256,-5 4-321,-3-2-545,-2 10 801,-6-4 0,-2 7-1043,-6 4 695,0-3 698,0 4 0,7 0 0,1 2 0</inkml:trace>
  <inkml:trace contextRef="#ctx0" brushRef="#br1">14915 12909 8097,'14'0'1040,"-4"0"-969,-1 0 1,-4 0 263,4 0 0,-4 0 1326,4 0-1861,1 0 161,4 0 1,-4 0-1694,-1 0 1732,-6 0 0,10-7 0,-5-1 0</inkml:trace>
  <inkml:trace contextRef="#ctx0" brushRef="#br0">19479 8459 8315,'-8'0'-430,"2"0"338,6 0 343,0 0 51,6 6 1,2-4-116,6 2 1,2-2 170,3-2 1,9 5-137,10-1 0,3 1 22,2-5 1,6 0-124,3 0 1,-2 0-60,3 0 1,-6-1 64,5-4 0,2 2-181,7-7 0,4 6-251,6-6 1,4 7 410,-4-2 1,-3-1-142,-12 1 1,-3 0 49,-1 5 1,-8 0-42,-1 0 0,-1 0 73,-4 0 0,-3 0-132,-2 0 0,-3 5 73,-1 0 1,-7 0-20,-3-5 0,1 0 351,-1 0 1,0 0-313,-5 0 0,0 0 17,1 0 1,-1 0-23,0 0 0,-4-2-312,-1-3 203,1 4-879,4-12 406,-6 11 1,-2-5-772,-6 2 1350,-6 3 0,-2-4 0,-6 6 0</inkml:trace>
  <inkml:trace contextRef="#ctx0" brushRef="#br0">21057 8274 8082,'0'-8'43,"0"2"0,0 4 671,0-3-650,0 4 106,6-5-48,2 6 0,6 0-29,1 0 0,-6 4-24,1 1 1,-6 0-52,6-5 1,-6 0 99,6 0 0,-5 4-153,4 1 194,-6 0 65,10-5-154,-5 0 1,1 0 2,1 0 15,-7 0-6,10 0-193,-12 0 141,12 0-205,-12 0 207,6 0 13,-7 0 441,0 0-572,0 6 27,6-4 0,0 6 34,4-4 1,-2 0 18,-3 5 0,2-6-24,8 2 0,-1-2 22,0 2 1,0-3-10,0 2 0,7-2 5,3-2 1,3 0-27,1 0 1,0 0-14,1 0 1,-5-5 140,-1 0 0,-5 1-109,1 4 0,-4 0 127,0 0-117,-1 0 41,0 0 1,-1 1 36,-4 4 16,-3-3-45,-6 4-17,0 0-77,0 2 1,-6 6 59,-3 0 1,-10 7-116,-5 3 0,-14 9 66,-5 5 0,-9 4-625,0 6 1,0-4 298,5 3 0,2-4-401,17-5 770,3-3 0,9-7 0,-3 1 0,-3-1 0</inkml:trace>
  <inkml:trace contextRef="#ctx0" brushRef="#br0">20161 8885 8074,'0'-14'0,"0"-5"-298,0 0 256,-6 0 1,0 5 442,-4 0 0,-3 0-125,4-1 0,-4 7-138,-1 4 0,0-3-62,0 3 1,-2-1 81,-3 5 1,3 1-176,-3 4 1,8 3 118,2 6 0,1 1-158,-2-1 0,-1 6 98,6 4 1,1 3 43,4 1 1,0 1-11,0-1 0,0 7 8,0 3 0,4 3-107,1 2 1,0 4 89,-5 0 0,0 1-164,0-6 1,0 1 106,0 0 0,0-7-185,0-3 0,-2 2 115,-2-2 1,-4-1-68,-7-9 1,1 3 13,0-7 1,-2 0-108,-3-5 1,4-5-36,-4 1 0,-4-7-31,0 2 1,1-4-219,-2-1 0,0-6 126,-4-4 0,1-2 378,3-2 0,-9-7 0,3-1 0</inkml:trace>
  <inkml:trace contextRef="#ctx0" brushRef="#br0">19621 9298 8074,'20'-7'0,"3"6"-93,5-4 0,2 3-152,3 2 0,4-6 444,5-3 1,1-4-83,-1-1 1,-4-1-387,0 1 0,-8-3 90,-1 3 0,-2-4-43,-8 9 1,0 2 27,-5 3 194,0 2 0,-6-4 0,-2-2 0</inkml:trace>
  <inkml:trace contextRef="#ctx0" brushRef="#br0">20119 9269 7819,'9'-1'-82,"1"-4"1,-6 3 590,6-3-353,-7 4 1,5 2-14,-3 4 1,-4-2-481,4 7 0,-4-5-270,-1 4 203,0 1 1,-4 4 78,-1 0 0,-6-5 325,1 1 0,3-5 0,-3 4 0,1-4 0,-6 4 0,1-1 0,0 2 0,0-2 0,-1-4 0,6 0 292,0 5 1,1-4 607,-2 4 461,4-6-903,6 10 0,1-11-37,4 2 1,3-2-275,6-2 0,7 0 55,2 0 0,11-6-418,4-4 0,-2-3 185,2-1 0,-2 5-771,2-1 1,0 1 138,-10-5 663,4 6 0,-10-5 0,7 5 0</inkml:trace>
  <inkml:trace contextRef="#ctx0" brushRef="#br0">20645 8914 7860,'8'-7'-658,"-2"6"-45,-6-6 1418,0 7-248,0 0-219,0 7 0,0-4-121,0 6 1,0-4 124,0 5 0,0-1-101,0 5 0,0 1-38,0-1 1,0 0 28,0 0 1,0 5 1,0 0 0,0 6 72,0-1 1,0 3-90,0 1 0,6 1-51,4-1 1,2 1 63,2-1 0,1 1-221,-1-1 0,0-1 7,0-3 1,1-2-1,-1-3 0,0-8-24,0 3 0,-1-8 27,-4 4 91,4-7-50,-11 3 173,4-6 1,-8 0-136,-2 0 0,-6 2 72,-9 2 0,-1 0-63,-4 5 1,-3-4 10,3 4 0,-1-6-192,1 2 0,-1 2 65,6-3 1,0 1-251,5-5 0,0 5 129,0-1 0,-1 1-401,1-5 1,5 0-239,-1 0 49,7-6 810,-10 4 0,12-17 0,-6 4 0</inkml:trace>
  <inkml:trace contextRef="#ctx0" brushRef="#br0">20559 9198 7999,'8'-14'-316,"-1"0"263,-7-1 1,4 6 324,1-1 1,6 1 118,-1-5 1,1 4 174,-2 1 0,8 4-286,-2-4 0,4 5-68,0 0 1,-2-3-192,7 3 0,4-3 82,5 3 0,2 2-496,-2-3 0,-3-1 247,3 1 1,-3 0-271,-1 5 0,-1-4 416,1-1 0,-1-6 0,1 3 0</inkml:trace>
  <inkml:trace contextRef="#ctx0" brushRef="#br0">20033 10008 7951,'0'-14'0,"0"5"-418,0-1 295,7 1 0,-6-1 507,4 1 1,-4 4 356,-1-4-475,0-1 1,-4-4-38,-1 0 1,-6 6-179,1 3 1,-2-1 40,-2 1 1,-1 0-40,1 5 1,-5 5 70,0 0 0,-6 7-170,1 3 1,2-1 57,-2 5 1,7-4 35,-2 0 1,5-1-119,4 0 0,4 0 87,6 1 38,0-1 1,6-2 6,4-2 1,4 1 4,5-6 1,2 4-33,2-4 0,4 6-40,-3-2 0,-2-1-65,2 2 0,-7-1-58,2 6 0,-5-4-34,-4 3 0,1-6 46,-6 11 0,-1-7-94,-4 7 0,0-3 236,0-2 0,0 0 136,0 1 1,-6 0-99,-4 4 0,-2-3 153,-2 3 1,-2-5-143,-3-4 0,3 1-6,-3-6 1,2-1-272,-2-4 0,3 0 97,-3 0 1,5-1-190,4-4 1,-1-3-153,6-6 0,1-2-869,4-3 1315,0 3 0,6-10 0,2 3 0</inkml:trace>
  <inkml:trace contextRef="#ctx0" brushRef="#br0">20175 10079 8008,'24'-4'673,"0"-1"0,-5 0-1368,4 5 0,0 0 154,0 0 1,4 0 557,-3 0 1,-2 0-146,2 0-527,-7 0 366,4 0 289,-7 0 0,-6 2 0,-4 3 0,-8-4 0,-11 18 0,-7-3 0</inkml:trace>
  <inkml:trace contextRef="#ctx0" brushRef="#br0">20218 10236 8008,'-22'14'155,"1"-6"340,14-2-124,0-6 1,15 0-106,6 0 0,7-1-202,7-4 0,5-1 137,1-4 1,4-2-260,-5 2 0,5-1-156,-5 1 0,5-2-186,-5 2 0,-2 4 19,-7 1 1,1 4-800,-6 1 1180,0 0 0,-4 0 0,-1 0 0</inkml:trace>
  <inkml:trace contextRef="#ctx0" brushRef="#br0">20787 9809 8008,'0'10'-271,"0"-1"0,0 1 828,0 4 0,0 5-160,0 0 1,0 6 34,0-1 1,0 3-97,0 1 0,0 2 50,0 3 1,5-3-155,-1 4 0,1 0 14,-5-1 1,0 1-215,0-6 0,5-1 74,-1-3 1,6 1-306,-5-6 0,1-5 87,-1-4-1031,-4-1 229,6-1 0,-1-2 914,-4-6 0,-2-6 0,-8-2 0</inkml:trace>
  <inkml:trace contextRef="#ctx0" brushRef="#br0">19521 10776 8043,'0'-14'-216,"0"6"-357,0 2 876,0 6 0,0 12-45,0 7 0,0 8-24,0 6 1,0 4-19,0 5 1,0 7 135,0 3 1,0-1-193,0 1 0,-4-6-36,-1 1 0,-5-3-126,6-1 1,-3-7 118,3-2 1,0-6-76,-5-4 176,6 3-357,-3-12-11,-1 0 1,6-15 7,-4-10 1,3-10-13,2-9 0,0-2-264,0-12 1,7-3-59,2-11 1,5-4 17,5-1 1,-1-4 124,5 4 0,-4 2 116,5 8 1,0 4 223,4 11 0,-1 3-159,-3 11 0,-4 8 748,-6 11-65,1-4 0,-3 13-318,-2-1 1,1 9 198,-6 6 1,-1 3-126,-4 6 0,0 1 139,0-1 1,0 9-242,0 5 1,-1 1-198,-4 4 1,2-2-84,-7-3 1,7-1-221,-2-3 0,4-3-37,1-7 0,0-1-894,0-3 332,6-4 914,2-5 0,6-7 0,1-2 0</inkml:trace>
  <inkml:trace contextRef="#ctx0" brushRef="#br0">19962 11146 7860,'-14'0'-405,"4"1"264,1 4 1,4 0 615,-4 9 0,-1-1-178,-4 10 1,0-4 16,0 5 0,4 0-80,1 4 1,1 0 12,-2 1 1,4-1-143,6 1 1,0-1-21,0 1 1,5-7-327,-1-3 1,12-3 183,-2-2 0,5-6-436,0-4 1,2-8 245,3-6 1,-2-2-373,-3-3 1,-4 1 10,4 0 608,-3-7 0,-2 6 0,1-6 0</inkml:trace>
  <inkml:trace contextRef="#ctx0" brushRef="#br0">20119 11075 7945,'14'-8'-552,"0"3"0,7 2 390,2-2 0,-1 3 274,2-2 1,-2 2-163,2 2 0,1 0-105,-6 0 0,0 0-266,-5 0 421,-6 0 0,5 6 0,-5 2 0</inkml:trace>
  <inkml:trace contextRef="#ctx0" brushRef="#br0">20147 11259 7945,'-8'0'960,"3"0"-640,10 0 1,-2 0 178,7 0 1,6-1-368,7-4 1,4 2 41,2-7 1,1 3-285,3-3 0,-2-1 111,7 6 1,-6-4-166,1 4 1,-3 0-258,-2 5 0,-4 0-962,0 0 1383,-7 0 0,4 7 0,-7 1 0</inkml:trace>
  <inkml:trace contextRef="#ctx0" brushRef="#br0">20844 10691 7798,'6'-21'-1018,"-4"5"1507,4-4-202,-6 6 536,0 6-250,0 1 0,-5 19-263,0 2 0,-6-2-75,2-2 1,3-1-21,1 6 1,-2-1 16,3 0 1,-1 6 42,5 4 1,-5 5-105,1 4 0,-3 3-46,2 7 1,2 6 40,-6 3 1,4-2-90,-4 3 0,4-8-239,-5 3 1,7-9 115,-2-1 1,4-8-517,1-1 1,0-3 305,0-7 1,1-4-499,4-6 0,-2-6 303,7 2 0,-5-3-119,4-2 0,-4-7 570,4-2 0,1-10 0,4-3 0</inkml:trace>
  <inkml:trace contextRef="#ctx0" brushRef="#br0">21242 10577 7754,'-8'-6'645,"-5"4"1,7-3-96,-4 10-323,-2 3 1,5 8-30,-2 3 1,-4-2 3,4 7 0,-4 0 14,-1 4 0,0 0-14,0 1 0,-5 6-166,0 2 1,0 6 47,4 5 1,1-3-114,0 7 1,6-6-39,3 2 0,4-4 133,1-1 0,6-7-83,4-3 0,2-5 50,2-4 1,5-5-173,0-9 1,7-4 11,-3-6 0,3-2 9,-3-2 1,-2-6 85,-7-9 0,0-1-14,1-4 0,-3-1 33,-2 6 0,-4-5-20,-6 5 0,-2-1 85,-2 1 1,-6 3-63,-9-3 1,2 5-65,-7 4 0,-1-1 40,-8 6 0,3 1-7,-4 4 0,1 0-83,5 0 1,-2 1-174,11 4 0,5-4-571,4 4 467,7 3 401,3-6 0,21 4 0,9-6 0</inkml:trace>
  <inkml:trace contextRef="#ctx0" brushRef="#br0">21896 11117 6981,'-8'-6'0,"-5"4"0,5-4 0</inkml:trace>
  <inkml:trace contextRef="#ctx0" brushRef="#br0">22962 8302 8161,'-8'-14'-614,"-3"5"-871,6-1 1494,-6 1 0,8-4-75,-6 4 300,6-4-204,-10 11 73,11-4 0,-6 6 18,4 0 346,2 0-278,-4 0 339,6 0 368,0 0-602,0 6 1,0 4-88,0 9 1,0 3 19,0 6 1,0 2-8,0 4 0,0 3 30,0 11 1,5 9-26,-1 9 1,6 4-285,-6 1 0,1 0 171,-5 0 1,2 5 92,3-1 1,-4 6-29,4-5 0,-4 3-6,-1-8 1,0-5-5,0-14 1,0 1-25,0-11 1,0 2-13,0-10 1,0-6-32,0-4 0,0-12 20,0 3-175,0-11 0,0 1-374,0-10 1,5-9 44,0-10 0,1-9 384,-1-5 0,-3-3 0,4-1 0</inkml:trace>
  <inkml:trace contextRef="#ctx0" brushRef="#br0">23133 8189 8058,'0'-15'0,"6"1"0,4 0 0,2 0-196,2 0 1,7 1 120,3 3 1,4-1 403,5 7 1,4-1-72,5 5 1,6-2-55,-1-2 1,2 2-118,-2-3 1,2 4-3,3 1 0,8 0-198,-3 0 0,10 0 240,-1 0 1,0 0-203,-4 0 1,-2 1 48,-13 4 0,-1-2-102,-8 7 1,0-6 67,-9 6 1,2-2-47,-7 1 1,-4 2 102,-1-6 0,-3 1-2,-2-1 1,-1-2 101,-4 7 25,4-7 1,-7 5 98,4-3-177,2-4 79,-4 5 0,7-1-60,-1 0 1,-5 6 13,1-2 1,-5 6 8,4 4 0,-6 0 10,2 9 0,-4-1 92,-1 11 0,-1 6-74,-4 8 1,-1 10-3,-4 4 0,-2 8-236,2 2 0,2 0 73,-1-5 0,1 0 137,-2 0 1,4-4-184,6-1 1,0-6 39,0 2 0,0-10-74,0-5 0,5-4-6,0-5 0,4-2-198,-4-3 0,1-8-303,-1 4 0,-3-9 235,2 4 0,-2-7 403,-2 2 0,-6-3 0,-2-2 0</inkml:trace>
  <inkml:trace contextRef="#ctx0" brushRef="#br0">22848 9809 7934,'-28'-12'0,"11"7"76,2-9 1,11 7 87,-1-2 1,11 6 8,8-2 0,13 3-138,11 2 1,5 0 224,4 0 1,1 0-67,8 0 0,11-1-75,-28-1 0,2-1 1,4 0-1,0-2-172,3-2 0,-1 0 0,-4 2 0,0 1 126,-3-1 1,0 0 0,34-4-98,-3-6 1,1 1-176,-1 0 0,-13 0-440,-6 0 0,-8 4 324,-6 1 1,-9 5-1174,-10 0 1488,-3-4 0,-9 6 0,0-4 0</inkml:trace>
  <inkml:trace contextRef="#ctx0" brushRef="#br0">22948 8288 8023,'0'-14'0,"0"-5"0,0 0 0,1-5-15,4 5 0,3-6 44,6 1 0,2-7-63,3-2 0,-2-2 114,7 2 1,0 3 63,4-3 1,5 3-12,1 1 0,10 1 4,-1-1 1,7 1-165,-3-1 1,2 1 35,-1 0 1,-4-6-129,3 1 0,-9-5 130,-4 5 1,-4 0-167,-2 4 1,-6 1 15,-3 0 1,-8 7 6,-1 7-304,-7 0 318,3 12 0,-8-3-185,-2 10 1,2-2 8,-3 7 1,4-6 293,1 6 0,0-7 0,1 3 0,4-6 0,-2 0 0,7 0 0,-1 0 0,6 0 0,-1 0 0,-5 0 0,1 0 0,-6 5 22,6 0 0,-5 1 208,4-1 0,-4-3 7,4 2 1,2-2-65,8-2 1,-1 0-3,5 0 1,3 0-44,7 0 1,-2-2-3,7-2 0,0 0-113,5-5 0,0 6 45,-1-2 1,1 3-100,0 2 0,6 0 68,3 0 1,5 2-58,4 3 0,2-4-86,4 4 0,-4-3 161,-6-2 1,1 0-230,4 0 1,-2 0 133,6 0 0,-6-7-222,2-2 1,-10-4 83,-5-1 0,-4 4 48,-5 1 1,-5 4 113,-9-4 1,-8 6 1,-7-2-98,-6 3 155,4 2 1,-9 0 201,-3 0 0,2 0 117,-6 0 0,-1 0-101,-4 0 0,0 0-33,-1 0 1,1 7-52,0 2 0,-2 4-100,-3 1 0,2 7-6,-7 2 0,0 9-8,-4 1 0,-7 10-147,-3-5 1,-3 10-78,-1-5 0,1 8 124,3-4 1,3 5-73,6-4 0,-2 5 96,2-1 1,-2-7-129,7-3 1,4-10 54,1-4 0,3-7-104,2-12-549,6 4 466,1-11 1,9-4 282,3-12 0,3-7 0,6-7 0</inkml:trace>
  <inkml:trace contextRef="#ctx0" brushRef="#br0">25379 7620 8023,'0'-8'-1831,"0"2"1974,0 6 1,0 6-58,0 4 1,0 7 261,0 2 1,0 11-164,0-2 1,-5 12 84,1 2 1,-3 11-26,3 13 1,2 7-304,0-31 1,-1 1 0,0 0 0,0-1 145,1 1 0,-1 0 1,-2-1-1,1 1-25,1-1 0,1 1 0,-1 1 0,1 1-105,2-3 1,0 1 0,0 37-36,0-13 0,0-6 18,0-8 0,0-6 31,0-9 0,5-3-404,0-7 1,-1 0 0,-4 1 431,0-7 0,0 5 0,0-5 0</inkml:trace>
  <inkml:trace contextRef="#ctx0" brushRef="#br0">24441 9696 7984,'4'-29'-38,"1"1"1,8-1-76,1 1 1,7-1 307,7 1 1,7 0 311,3-1 0,8 2-190,1 4 1,7-6-233,-2 1 0,0-1-15,5-4 0,8-2-140,-28 19 0,1-1 0,0 0 0,0 1-17,33-12 1,-8 5-303,-6 5 1,-9 2-1197,-15 2 1585,0 6 0,-14-3 0,0 6 0,-6 0 0</inkml:trace>
  <inkml:trace contextRef="#ctx0" brushRef="#br0">24199 6468 8184,'-9'-14'21,"-1"0"162,1 6 1,-1 2-102,1 6 0,-1 1 98,-4 4 1,-7 9-60,-2 10 0,-3 9 154,3 5 1,-4 3-167,3 2 1,-1 1 9,1 3 1,-1 4 54,6 6 0,2-5-158,7 0 0,4-8 69,6-1 0,3-7-568,6-7 0,6-7 307,8-3 0,11-10-534,-1-4 0,5-10 65,0-4 645,3-10 0,-5-10 0,7-7 0</inkml:trace>
  <inkml:trace contextRef="#ctx0" brushRef="#br0">24270 6781 8184,'-6'14'0,"3"1"-78,-7-1 0,5 5-171,-4 0 0,6 4 305,-2-4 0,-1 5 300,1-5 1,0 0-135,5-5 0,2-1-174,3-4 0,-2-2 314,6-7-297,1 0 0,5-11-138,4-4 1,-7-8 91,2-1 1,-3 2-93,3-2 0,-5 1-100,1-6 0,-7 5 97,2 1 1,-5 5-29,-5-1 1,2 5 77,-7 5 1,-4-2 14,-5 6 1,0 0-17,5 5 1,-5 0 11,0 0 0,0 0-80,5 0 1,5 5-104,-1 0-550,7-1 453,-3-4 0,7-1 295,4-4 0,9-3 0,8-6 0</inkml:trace>
  <inkml:trace contextRef="#ctx0" brushRef="#br0">24455 6511 8184,'0'14'0,"0"2"-147,0 3 1,0 3 93,0 7 1,0 5 496,0 4 1,5 5-13,-1 4 0,3-1-174,-3 6 0,3-11-268,2 2 0,4-11 149,-4-4 0,4-6 13,1-8 1,0-1 191,1-4-189,-1-2 0,0-7 6,0 0 1,-4-7-88,-1-2 1,-1-5-29,2-5 1,2 0-159,-2-10 1,-2 4-330,1-8 1,-1-2 249,2 2 0,2-5-476,-2 5 1,-2 0 261,1 4 1,-1 1-210,1-1 1,4 7 177,-3 3 1,-3 5 435,3 5 0,-1-10 0,6 3 0</inkml:trace>
  <inkml:trace contextRef="#ctx0" brushRef="#br0">25038 6326 8168,'9'0'114,"1"0"1,-5 3 212,4 7 0,1 1 30,4 13 1,-5-1-115,1 6 1,-6 4-44,6 0 0,-7 0 43,2-4 1,-4-1-124,-1 1 0,0-1 58,0 1 0,-6-1-181,-3 0 1,-10 1-199,-5-1 0,-3 1 171,-1-1 0,-1-1-78,1-3 1,1-1 30,3-8 1,4 0-242,5-10 399,1 0 66,0-5-100,6-6 1,8-1 124,10-2 0,4-2 9,5 6 1,3-5-62,6 6 1,1-1-96,-1 5 0,7 0 87,3 0 0,3 0-471,2 0 1,4 0 165,0 0 0,-1 0-733,-8 0 0,-3 0 926,-7 0 0,1 0 0,-1 0 0</inkml:trace>
  <inkml:trace contextRef="#ctx0" brushRef="#br0">25806 6824 8120,'0'-14'-280,"6"6"307,2 1 0,0 9-39,-4 3 12,-2 3 0,4 6 0,2 0 0</inkml:trace>
  <inkml:trace contextRef="#ctx0" brushRef="#br0">24057 9937 7840,'-14'0'-2,"-1"0"158,1 0 0,-5 5-43,0 0 0,-1 6-137,1-2 30,3 10 1,-11-3 134,3 3 1,4 2-88,1-3 1,5 1-414,4-4 183,4-1 1,8-1-277,2-4 1,9-4 451,6-10 0,12-9 0,-1-8 0</inkml:trace>
  <inkml:trace contextRef="#ctx0" brushRef="#br0">24213 9937 7882,'0'14'-1963,"-6"-6"1963,-2 5 0,-6-7 0,0 4 0,-7 2 0,-1-4 0</inkml:trace>
  <inkml:trace contextRef="#ctx0" brushRef="#br0">24071 9994 7882,'-2'14'-96,"-2"1"1,2 0-126,-3 4 1,2-1 318,-1 5 1,2 1 222,-3 5 1,-1-3-434,1-2 51,-6 3 1,8-5 105,-7 6-435,7 1 212,-3-7 16,6-1 162,0-7 0,0 0 0,0 0 0</inkml:trace>
  <inkml:trace contextRef="#ctx0" brushRef="#br0">23957 10278 7888,'-8'0'198,"2"2"89,6 3 0,0 4-3,0 10 0,6-3-1,4 3 0,3-3-142,1-2 0,2 0-181,3 0 0,-2-6-71,7-3 1,-2-3-320,1-2 1,3-7-219,-7-2 391,0-4 257,-5-1 0,0-7 0,0-1 0</inkml:trace>
  <inkml:trace contextRef="#ctx0" brushRef="#br0">23559 10534 7900,'-1'-8'40,"-4"4"1,3 4-62,-2 4 1,2 6 240,2 9 0,0 5 496,0 9 0,-2 3-352,-2 7 1,-4-1-179,-6 1 0,-1 4 124,1 1-1027,0 12 699,0-14 1,4 12-167,1-15 0,6 3-137,-2-9 1,3-7-380,2-1 0,7-12 311,2-2 1,5-8-548,5-7 936,-3-12 0,17-10 0,-3-15 0</inkml:trace>
  <inkml:trace contextRef="#ctx0" brushRef="#br0">23673 10804 7900,'-6'15'397,"4"-1"-364,-11 6 1,10 4 917,-6 9-381,-1 4-244,2-1 1,-3 3-34,7-5 1,-1-1-71,5-5 0,0-6 13,0-3 1,6-4-130,4-6 0,4-4-207,5-10 1,-2-6-573,7-13 422,0 1 195,4-19 0,5 6-747,0-6 547,1-1 0,-12 2-370,-3 3 428,-4-3 0,-2 16 31,-3-4 1,-6 9 15,-8-4 1,-9 13-36,-6 1 1,-11 2 25,2 4 1,-4 1-153,4 7 163,-1 4 49,7 6 0,-3 1-158,6-1 124,0 0 1,11 0 132,2 0 0,-1 7 0,-1 1 0</inkml:trace>
  <inkml:trace contextRef="#ctx0" brushRef="#br0">23886 10819 7914,'22'1'-60,"-3"4"0,2-2-156,-2 7 0,1-6 353,-1 6 1,-1-5 492,5 4 1,-4-6-562,5 2-107,-7 3 0,4-7 100,-7 4-985,0 3 608,1-6 1,-6 9 314,1-7 0,-7 8 0,3-5 0</inkml:trace>
  <inkml:trace contextRef="#ctx0" brushRef="#br0">24128 10748 7914,'0'-8'30,"0"0"-14,0 3 0,-2 3 250,-2-2 1,0 8 421,-5 6 0,4 7-359,-4 2-135,-1 7-117,-4-4 1,5 6-129,-1 1 0,1 5-55,-6 4 1,6-1-252,-1 0 0,7-10-51,-1 2 0,2-6 408,2 1 0,0-3 0,0-7 0</inkml:trace>
  <inkml:trace contextRef="#ctx0" brushRef="#br0">24355 10378 7948,'8'0'0,"-1"3"285,-7 7 0,-2 1 454,-3 12 0,2 6-221,-6 4 1,1 11 42,-2-1 0,-7 9-341,3 0 1,-2 3-63,6 2 0,-2 0-536,2 0 452,4 0 92,0 0 0,4-7-937,-3-2 496,4-10-356,-6-4 1,7-7-1796,0-3 2426,7-4 0,-6-12 0,6-1 0</inkml:trace>
  <inkml:trace contextRef="#ctx0" brushRef="#br0">24469 10861 7993,'0'15'0,"0"-1"0,-5 6 0,1 4 0,-1 0 0,5 4 0,0-4 0,0 4 0,0-1 0,0-8 0,6 0 0,2-11 0,6-3 0,7-7 0,3-7 0,-2-4 397,1-15 1,0 1 266,0-11-919,-2 6 170,-7-9 0,-1 11-348,-4-3 88,-3 3 271,-6 8 0,-7-3 214,-8 6 0,-2 0-186,-11 4 1,1 7 98,-11 4 1,0 2-4,-5 2 0,7 8 207,3 6 0,4 1 14,6 3 8,2 5-230,7-8 0,6 11-1058,3-7 434,4 0 575,1-5 0,6 0 0,2 0 0</inkml:trace>
  <inkml:trace contextRef="#ctx0" brushRef="#br0">24825 10733 7993,'14'0'273,"-5"7"69,1 2 0,-5 2-131,4-1 0,-1 2 208,1-2 1,2 7-184,-6 2 1,6 0-82,-1-5 1,-2 1-973,1-1 383,-6 0 138,10 0 1,-12 5-505,4 0 800,-3 0 0,4-5 0,2 1 0</inkml:trace>
  <inkml:trace contextRef="#ctx0" brushRef="#br0">24924 10605 8423,'-8'15'595,"4"-1"-342,-4 0 46,6 7 0,-9 1 213,6 6 0,-6 2-403,2 3 0,-4-3-371,-1 4 0,4 2-93,1 2 1,-1 1-936,-4-1 1290,6-3 0,-4-7 0,4 1 0</inkml:trace>
  <inkml:trace contextRef="#ctx0" brushRef="#br0">25251 10207 8182,'0'-9'638,"0"-1"-638,0 7 1783,0-3-1450,0 19 1,-5 1 95,1 10 1,-6 2-221,5-2 1,-6 9-15,2 5 0,-4 8-75,-1 1 1,0 7-184,0-2 1,-2 8-1356,-3 2 1454,-3 6-236,0-10 1,1 10-452,7-6 0,0-1 163,-1-4 0,8-11-421,2-3 0,3-12 909,2-2 0,0 1 0,0-11 0,0-4 0</inkml:trace>
  <inkml:trace contextRef="#ctx0" brushRef="#br0">25720 10293 7724,'0'-15'209,"0"8"232,0-6 0,-6 11-163,-3-2 0,-4 4-47,-1 4 0,-5 1-167,0 9 0,-5-1 71,5 11 0,-6-1-142,1 6 1,2 6 75,-2 2 1,1 4 40,-6 2 1,-1 6 64,-3 3 1,3 0-154,-3 5 0,3-1 135,1 10 1,7 0 5,3 5 1,5-12-145,5-7 1,2-8 131,7-6 1,2-5-201,3-9 1,9-10-54,10-9 1,2-5-97,3-5 1,-1-14 53,1-9 0,-2-10-155,-4 0 0,1-3 259,-10-2 0,2-3-83,-11 4 1,4-3 122,-4 12 0,-2 5-87,-8 4 0,-7 7-32,-7-2 0,-8 9-148,-2 6 1,-1 4-225,-7 4 0,0 9 491,-1 6 0,-3 6 0,5-3 0</inkml:trace>
  <inkml:trace contextRef="#ctx0" brushRef="#br1">18796 10037 8055,'-9'0'-455,"-1"0"-533,7 0 984,-9 0 1,8 5 400,-5-1 1,1 7-209,-1-1 0,-4 7 53,3 2 1,-7 2-84,-2-2 1,-1 1 23,1 4 0,3-4 7,-3-5-70,-3-1-30,6 0 1,-11-6-141,3-3 243,-2-4-173,-3-1 0,-6-6-130,-3-4 0,4-7 192,0-2 0,4-6-19,2 1 0,1-7 5,3-3 0,-1-5-1,6 1 0,0-1-109,5 1 80,0-3 0,4 11 49,1-4-296,6 11 275,-4-4-182,7 11 0,0 0-200,0 7 0,2 1-296,3-2-330,-4 4 280,12 6 260,-5 0 1,0 2 401,-4 2 0,-2 4 0,-2 0 0,0 5 0,0-4 0,0 4 0,-6 1 0,3-4 0,-7-1 0,5-6 10,-4 2 1,4 1 225,-4-1-10,6 0 204,-4 1 201,7-4-262,0 10-124,0-4 1,0 6 268,0 1-352,0 5 1,0-1-261,0 10 92,0-4 0,-1 11 24,-4-3 1,2-3-148,-7 4 0,5-9-56,-4-2 1,6-5-331,-2 1 0,2-3-414,-2-2 511,4-6 121,-6-2 297,7-6 0,0-13 0,0-2 0</inkml:trace>
  <inkml:trace contextRef="#ctx0" brushRef="#br1">18185 9809 8055,'22'-22'4,"5"2"284,-3 5-60,9 1-185,3 0 0,8 1-177,4 4 1,-4-2 133,3 6 0,-2 0 0,-3 5 0</inkml:trace>
  <inkml:trace contextRef="#ctx0" brushRef="#br1">17332 10236 8197,'-8'0'-682,"0"0"1032,3 0 98,4 0-304,-6 0 1,6 1-35,-4 4 1,4 5 105,-4 9 1,3 4-6,2 10 0,0 5 439,0 10-275,0 2-150,7 13 1,-4-3 72,6 7 1,-4-6-106,4 6 0,-4-10-78,5 4 0,-6-10-12,6 6 1,-5-16-268,4-3 0,-4-8 144,4-7 0,-6-7-368,2-6-16,-3-7 219,-2 3 1,0-19-1022,0-5 890,0-8 0,0-13-371,0-4 0,0-3 29,0 4 295,0-7 147,0-2 0,0-6 1,0 0-1</inkml:trace>
  <inkml:trace contextRef="#ctx0" brushRef="#br1">17474 10165 8115,'6'-14'0,"-2"4"-92,5 1 0,-4 4-121,4-5 1,1 6 559,4-6 114,0 7-405,7-10 1,-6 12 47,4-4 19,4-3 1,-8 7 0,12-6 33,-3 7 0,-2 0-39,2 0 1,-2 0 8,2 0 0,1 5-185,-6 0 177,0 6-29,-11 3 1,3 2-26,-7 3 16,7 3 0,-9 0-105,3 6 90,-4 1 1,-1 6 6,0 2 1,0 6-22,0 5 1,0 2-32,0 7 0,0-2-6,0-3 0,0 2-61,0-7 1,0 1-187,0-6 1,0 0-37,0-5 56,0-2 18,0-6 1,0-7-295,0-3 1,-1-3 16,-4-2 0,-4-6-563,-10-4 1034,-4-2 0,-11 4 0,-3 2 0</inkml:trace>
  <inkml:trace contextRef="#ctx0" brushRef="#br1">17303 11146 8113,'7'-15'1037,"7"1"-847,10 0 0,3 3-141,1-3 1,5 3 500,0-8-60,7 3-356,-10 2 1,5 0-41,-7-1 84,0 1 1,1 1 88,-1 4 1,-1-2 89,-3 6-285,3 0-384,-11 5-2340,4 0 2652,-12 0 0,-8 0 0,-8 0 0</inkml:trace>
  <inkml:trace contextRef="#ctx0" brushRef="#br1">17289 10392 7983,'-14'-14'0,"0"0"-380,0 0 0,-1 4 76,1 1 568,0-1-175,6 2 1,-5-4 347,5 10-237,1-4 0,0 7 108,7 4 0,2 11-95,3 12-22,-4 7 1,13 12 30,1 1 1,-1 5-64,5 0 1,-5 0 42,-5-1 0,4-1-87,-3-4 1,1-1-169,-2 6 1,2-11-335,-6 2 173,6-10-7,-3-4 1,1-6-661,1-8 638,-7 2 1,5-17-72,-3 0 1,-4-10 313,4-13 0,3-7 0,0-13 0</inkml:trace>
  <inkml:trace contextRef="#ctx0" brushRef="#br1">17502 10193 8023,'15'0'0,"-1"-1"-393,0-4 224,7 3 163,1-10 0,6 8 273,1-5 1,1 4-164,3-4 0,-3 6-25,3-2 0,2-1 28,-2 1 0,-5 0-6,-4 5 1,-7 0-11,2 0-49,4 6 1,-9 4-154,0 9 174,-6-3 0,-3 12-102,-1 1 83,1 5 1,-6 15-6,-4 3 0,2 10-2,-7 4 1,5-3-76,-4-1 0,6-3-116,-2-3 0,-1 0-203,1-4 0,0-5-13,5-9 0,0 2-533,0-7 903,0 0 0,-6-5 0,-2 1 0</inkml:trace>
  <inkml:trace contextRef="#ctx0" brushRef="#br1">17531 11131 8023,'6'-7'-326,"4"2"0,9 3 266,4 2 0,6 0 245,4 0 0,14-1-185,10-4 0,10-3 0,-3-6 0</inkml:trace>
  <inkml:trace contextRef="#ctx0" brushRef="#br1">17360 10520 8074,'-6'-22'-1106,"4"2"968,-4 5 0,6 6 275,0-1 105,0 7-243,0-3 5,0 6 0,2 0 100,2 0 1,-2 6 7,3 4 1,-4 10 3,-1 9 0,-1 7 135,-4 11 1,2-2-42,-7 2-144,7 3 1,-8-1 113,6 4-1198,1 2 905,4-5 58,0 1 1,0-7-480,0-6 365,0-13 62,6 9-329,-4-19 332,10 0 1,-5-12-167,2-13 1,2-10-260,-6-13 529,6-13 0,-10 2 0,12-13 0,-5 0 0</inkml:trace>
  <inkml:trace contextRef="#ctx0" brushRef="#br1">17446 10335 8074,'8'-28'0,"4"-1"0,-4 6-122,6-1 178,-6 7 30,11 2 1,-9 3-1,9 2-29,-4 4 1,6 0-64,3 6-7,-4 0 1,7 0 47,-3 0 0,4 0-211,5 0 1,-3 6 129,3 4 1,-3 2-85,-1 2 0,-7 1-59,-3-1 104,-3 6 1,-2 2 70,0 7-33,0 6 33,-6 1 1,0 3-25,-3 4 0,-3-3 18,2 7-57,-2-3 0,-7-1-149,0 0 1,-6-6 127,2 1 1,-4-1-345,-1 1 442,-7 3 0,-1-5 0,-6 7 0</inkml:trace>
  <inkml:trace contextRef="#ctx0" brushRef="#br1">17559 11004 8074,'7'-8'-498,"-6"1"249,12 7 205,-5 0 0,11 7 157,0 2 0,12 2-128,2-1 1,9 1-17,5-7 0,8 1 31,7-5 0,6-12 0,-3-4 0</inkml:trace>
  <inkml:trace contextRef="#ctx0" brushRef="#br1">16664 11146 6923,'0'20'-127,"0"4"0,0 4 170,0 6 1,-2 3 160,-3 11 1,4-1-92,-4 10 1,-1-2 176,1 12 1,-1-1-1111,1 5 888,-3-6-80,0-2 0,-3-6-95,6 0 0,-1-7 181,1-2 1,2-6-441,-6-4 0,4-3 96,-5-7 1,1-5 269,-5-4 0,3-5 0,-4-5 0,-2-2 0</inkml:trace>
  <inkml:trace contextRef="#ctx0" brushRef="#br1">16393 12056 8253,'8'-8'-250,"0"8"-43,-3 9 0,-2 12 365,7 7 1,-6 4 251,6 10 0,-7-2 234,2 7-406,3-9-121,-7 3 0,10-11-136,-6 3 0,6-9 157,-1-5 0,4-5-177,5-4 0,3-10 43,6-10 0,12-15-228,2-8 0,11-11-305,-1-13 344,-25 27 0,1 0 0,1-9 0,-1 0 0,0 4 0,1-1 0</inkml:trace>
  <inkml:trace contextRef="#ctx0" brushRef="#br0">2432 11800 7917,'-7'14'-777,"6"2"960,-4 3 1,-1-2 73,1 7-158,-6-1 0,8 1 41,-7 0 0,2-1-70,-1 6 0,-8-1-14,2 1 0,-2-1-77,3 1 1,-1-6-333,1 1 353,6-7 0,-4 4 0,4-7 0</inkml:trace>
  <inkml:trace contextRef="#ctx0" brushRef="#br0">2417 12013 8227,'15'-6'-781,"4"4"759,0-3 0,4 4 74,-4 1 1,5-5-94,-5 0 0,0 0-77,-5 5-666,0 0 218,-6 7 566,-1 1 0,-20 12 0,-3 2 0</inkml:trace>
  <inkml:trace contextRef="#ctx0" brushRef="#br0">2432 12041 8227,'8'0'35,"4"0"1,-10 7 185,3 2 0,-4 10-37,-1 5 1,5 3-172,0 1 0,-1 7 496,-4 3-277,0 3 0,5 3 71,0 3 157,0-2-935,-5 10 643,0-11 1,0 10-71,0-7 1,4 7 125,1-2 1,0-1-95,-5 1 0,0-11 23,0 1 0,4-4-34,1 0 0,0-3-10,-5-7 75,0 1 268,0-7 1,0-1-438,0-7 71,0 0-13,0 0 0,5-4-80,-1-1 25,1-6-333,-5 4 62,0-7-818,0 0 0,7 0 0,0 0 0</inkml:trace>
  <inkml:trace contextRef="#ctx0" brushRef="#br0">2204 7933 8350,'-14'0'-1217,"6"0"1149,-5 0 55,12 6 192,-5-4 0,12 6-152,3-4 1,4-2 147,1 3 0,7-4-122,2-1 1,4 0 68,2 0 0,10-5-7,4 1 1,17-6 134,6 6 0,5-3-446,-31 4 0,1 1 0,38 1 269,-39-2 1,0 1 0,39 1-124,-3 1 0,3 0 76,-36 0 0,0 0 0,37 0-101,1 0 1,-9-5 69,-1 0 1,-11-1-131,-7 1 1,-8 3 89,3-2 1,-6-3 2,-4 3 1,2-1 19,-7 5 0,-1 0 8,-9 0 1,-2 1-110,-7 4 458,0 3 0,-6 6-561,-3 1 0,-3-1 252,-2 0 0,-13 0 0,-3 0 0</inkml:trace>
  <inkml:trace contextRef="#ctx0" brushRef="#br0">2417 8146 7336,'-7'-6'221,"-5"1"24,8-9 0,-6 1-185,6-11 1,-8 1-8,3-6 1,1 1-11,-1-1 1,-6-4-116,-4 0 0,-6-5 96,1 5 0,2-2-97,-1 2 0,-4-2 26,-2-3 87,-2-3-2,9 11 0,-5-4 5,3 5 0,-1 1-9,6-1 0,0 2 17,5 4 0,6-3-81,3 7 0,-1-4-153,1 4 1,0-2 119,5 2 0,0 8-157,0-3 1,5 8-133,0-4 295,-1 7 1,-4-2-18,0 10 1,0 3 6,0 6 0,0 0 33,0 1 0,0 4-18,0 0 1,-1 1 10,-4-1 0,4-3-296,-4 3 292,-3-3 0,5-2-61,-7 0 106,7 0 0,-9 0 0,4 1 0</inkml:trace>
  <inkml:trace contextRef="#ctx0" brushRef="#br0">1962 7336 8317,'7'-15'-399,"-4"6"332,6-1 0,-4 6-253,5-6 1,1 7 133,8-2 1,-4-1 362,4 1 0,2-4-124,-2 4 0,5-6-369,-5 2 0,4-6 69,-4-4 1,5 2 246,-5-7 0,0 1 0,-5-6 0</inkml:trace>
  <inkml:trace contextRef="#ctx0" brushRef="#br0">2019 6667 8317,'-14'-14'-1002,"0"6"0,0 5 1074,-1 13 1,6 7 116,0 16 0,4 4 104,-5 5 0,7 4-40,-2-3 0,4 2-195,1-7 0,0-4-63,0-6 0,6-1 65,4-8 1,2-5-148,2-4 0,2-7 73,3 1 1,-3-8-28,3-6 1,2-4-53,-3-5 1,6 2-163,-5-7 0,0 0-80,-5-4 1,-1-1-112,-4 1 446,4 0 0,-11-1 0,4 1 0</inkml:trace>
  <inkml:trace contextRef="#ctx0" brushRef="#br0">2119 6554 8317,'0'-10'-599,"0"1"627,0 6 0,1-4-71,4 7 1,-2 3 162,7 7 1,-1 1-116,6 13 1,-1 1 49,0 8 1,-5 4 33,1 5 0,-2 7-99,1 3 0,2-8 86,-6-1 1,1-10-40,-1 0 110,-3-9-222,4-3 0,-6-15 34,0-6 1,0-6-92,0-9 1,0-5 26,0-4 0,0-9-172,0-5 1,0-1-25,0 1 0,0-2 170,0 7 0,0 2 68,0 7-188,6 3 383,2 13 0,6 5 48,1 13 0,-3-1 89,-2 10 1,2 2-147,-2-2 0,-2 4-8,1-4 1,1-1-132,4-9 0,-5-3 104,1-6 0,-1 0-394,6 0 0,-1-7-99,0-8 405,0 1 0,1-19 0,-1 3 0</inkml:trace>
  <inkml:trace contextRef="#ctx0" brushRef="#br0">2460 6483 8317,'-14'0'0,"4"0"-262,1 0 366,6 6 0,-8 2 117,6 6 1,0 0-264,5 1 0,0-1 102,0 0 0,0-5-92,0 1 1,2-2 224,3 1-464,2 4 1,8-11 124,-1 2 0,0-2-149,0-2 0,1-5-16,-1 0 1,0-6-18,0 2 0,0-9 193,1 0 1,-1-1 134,0 4 0,-6 6 0,-3-1 0,3 7 0,-7-3 0,6 12 0,-7 4 0,0 7 0,0 2 0,0 5 0,0-5 0,0 6 0,0-9 43,0 3 106,6-10 0,2-4 194,6-10 0,-5-3-132,1-6 1,-2-5-521,1 0 0,-1-6 59,-3 1 0,-4 2-72,4-2 322,-3 7 0,-9-10 0,0 5 0</inkml:trace>
  <inkml:trace contextRef="#ctx0" brushRef="#br0">2673 6397 8317,'0'-8'0,"0"2"0,5 12 8,0 4 0,6 3 172,-2 1 0,-1-2-231,2-2 0,-1 1 82,5-6 0,-4 4 159,-1-4-270,-5 6 1,3-5 79,-2 4-193,-3 2 164,4-4 1,-7 2-165,-4-1 1,2-6 109,-7 2 0,5-3-105,-4-2 0,6-7 33,-2-2 0,-1-5 43,1-5 1,0-3 15,5-7 0,2-4-10,3 0 1,-2 0 161,6 4 1,-1 1-131,2-1 0,1 7 582,-7 3-183,7 4-14,-3 7 0,5 9-6,-4 13 0,3 4-44,-8 10 0,1-2-104,-5 7 1,2-3 0,2-2 0,-2-4-225,3 0 0,-4-2 77,-1 1 1,2-2-415,3-7 0,-4-4-31,4-1 105,-4-6 1,4 2-19,0-10 0,0-3-127,-5-6 1,0-5 474,0 0 0,0-12 0,0 1 0</inkml:trace>
  <inkml:trace contextRef="#ctx0" brushRef="#br0">2872 6198 8317,'5'-9'-603,"0"-1"0,1 7 645,-1-1 65,-3 2 128,10 2 0,-6 6-149,4 4 0,-2 7-17,-3 2 0,-4 2 16,4-2 1,-3-4-14,-2 4 1,0-3-48,0-2 1,0-4-11,0-1-44,0-6 90,0 4 1,0-9-249,0-3 1,0-9 73,0-9 1,0-4-61,0-2 0,4-1 74,1-3 0,1 8-295,-1-4 156,-3 10 301,10-1 1,-5 14 140,2 6 0,4 7-93,-4 12 1,-1 3 75,2 7 0,-3-1-29,3 1 1,3-2-50,-4-4 0,4-2-1,1-7 0,0-6-142,0-3 0,1-5-12,-1-5 1,0-3-118,0-6 1,0-7-108,1-2 1,-1-9 95,0-1 1,-4 0 16,-1 4 1,-6 6 66,2-1 0,-3 7-99,-2-2 0,-2 3 75,-3 2 0,2 4 165,-6 1 0,-1 5 19,-4 0 1,-4 8 166,4 6 1,-6 4 135,10 5 0,-4-2-140,9 7 1,1-3-5,4 7 1,0-6-56,0 11 0,1-7 15,4 2 0,4-1-22,10-8 1,-1-2-283,5-7 1,0-4-64,0-6 0,4-3-101,-3-7 1,-2-1-43,2-12 1,-7-1 7,2-4 1,-5-1-26,-4 1 0,1-1-136,-7 1 474,1 6 0,-5-11 0,0 3 0</inkml:trace>
  <inkml:trace contextRef="#ctx0" brushRef="#br0">3313 5701 8317,'0'-14'-685,"0"6"0,2 1 1091,2 7-192,-2 0 0,11 8 83,-4 6 1,4 7-64,1 7 1,0 2-82,0 4 1,1 7-89,-1 6 1,0 12 90,0-3 0,1-2-486,-1-7 1,2-4 198,3-5 1,-2-6-366,7-13 1,-5-2 171,4-12 0,-5-7 324,1-7 0,3-17 0,0-4 0</inkml:trace>
  <inkml:trace contextRef="#ctx0" brushRef="#br0">3839 5729 8317,'0'10'343,"0"-1"0,0-4-19,0 4 0,0-4-314,0 5 0,2-1 89,3 5 1,-2-4-891,6-1 0,-4 1 791,4 4 0,-5 6 0,2 3 0</inkml:trace>
  <inkml:trace contextRef="#ctx0" brushRef="#br0">16123 7975 8173,'-8'7'-475,"1"-4"-575,2 6 939,3-5 1,-6 2 276,4-6-5,2 0-68,-4 0 1,6-2 147,0-2-151,0 2-1,0-11 288,0 5-304,6 1 101,-4 0-53,10 7 1,-4 0-11,6 0 1,-4 7-6,-1 2 0,1-1-68,4 1 0,0 1-1,0 4 1,2-4-127,3-1 28,3-6 1,7 3-4,-1-6 0,2-6 23,3-3 0,10-4 0,14-6-270,9 0 0,4 2 302,1 7 0,-6-1-10,-4 7 0,-9-1 44,-4 5 0,-4 6 16,-1 4 1,-4 4 168,4 5-94,-4-3 0,10 9-91,-6-6-572,0 0 575,6 1 1,-5-4-605,3 3 386,-3-10 1,-1-2-34,0-7 1,-5-2 222,0-3 0,-4-4 0,6-7 0,-1-4 0,-4-7 0,-3-8 0</inkml:trace>
  <inkml:trace contextRef="#ctx0" brushRef="#br0">16365 7933 8223,'-8'0'-1664,"-4"0"1435,10 0 1,-6 0 527,3 0-31,4 0-110,-6 0-111,7 0 0,0-2 14,0-3 0,2 4 96,3-4 1,3 4-55,6 1 0,2 1 5,3 4 1,3-2 123,6 7-128,1-7-94,12 9 0,-2-10 13,13 3 0,-1-4 20,1-1 1,3 0 0,-3 0 1,-3 0-51,-1 0 1,-4-5-20,-1 1 1,1-1 29,3 5 1,-1 0-15,6 0 1,-6 0-97,1 0-443,-2 0 589,-3 0 0,-5 0-3,-4 0 1,-5 2 26,-4 2 0,1 4 12,-6 6 1,0 2-42,-5 3 0,1-3 11,-1 3 1,-5-8-38,1-2 1,-1-4 273,5 5 0,1-7-504,-1 2 244,0-10-37,0 3 0,2-10-14,3 2 0,-3-3 70,3-1 0,-3 2 46,-2 2-42,0-2 20,0 4 1,-6 0 24,-2 1-75,-6 7 27,-6 7-88,5-6 1,-7 7-43,3-3-40,3-3 0,-6 9-606,4-7 522,2 1 1,-3-5-131,10 0 0,-2-2 340,7-2 0,-1-4 0,5-6 0</inkml:trace>
  <inkml:trace contextRef="#ctx0" brushRef="#br0">16166 8118 8273,'-9'-2'-682,"-1"-3"0,7 2 656,-2-6 41,-3 5 66,7-8 1,-10 4 157,6-6 1,-6 4 9,1 1-176,4-1 39,-7 2 0,-1-4 29,-10 2 1,-2 4-49,-3 1 1,-4 4-9,0 1 1,-5 0-36,5 0 1,-7 0 11,2 0 0,-3 0-122,-1 0-56,-1 0 168,0 0 0,-4-7-113,0-2-743,-7-10 773,10-3 0,-4-5-11,10 3 1,4-3 8,5 4 0,7 2-126,3 2 1,3 3-126,2 2-461,0 6 224,6 2 149,2 6 580,6 6 1,-7 2-1,-1 6 1</inkml:trace>
  <inkml:trace contextRef="#ctx0" brushRef="#br0">15228 7805 8273,'-15'0'-28,"6"0"48,-1 0 1,6 0 223,-6 0 0,2 8-116,-1 6 0,-4 2 67,4 7 1,-2 6-150,1 4 1,-2 2-344,2-2 200,4-3 0,-5 3-32,6-9 1,0-4-654,5-5-241,0-1 705,7-6 0,0-10-105,8-12 423,-1-13 0,0-9 0,0-7 0</inkml:trace>
  <inkml:trace contextRef="#ctx0" brushRef="#br0">15213 7833 8273,'7'-8'-50,"-6"2"1,7 12-64,-3 4 1,-2 2 173,7 3 1,-3-1-142,3 0 0,7-6 40,-2-3 1,7-4-188,-3-1 0,4-3 227,-4-6 0,7-7 0,-4-13 0</inkml:trace>
  <inkml:trace contextRef="#ctx0" brushRef="#br0">15071 6923 8356,'0'-14'-670,"0"0"268,0 0 372,0 0 26,7-7-71,0 12 0,8-15-158,-1 10 1,0-4 128,0 4 0,1 1-108,-1 4 0,-2-4 212,-2 4 0,3 2 0,-6 1 0</inkml:trace>
  <inkml:trace contextRef="#ctx0" brushRef="#br0">15114 6909 8356,'-8'14'0,"2"-4"0,6-1-194,0-5-33,0 2 1,1-6 402,4 0-104,3-6-64,6-2 1,2-8-107,3-3 1,-3 1 72,3-5 0,1 5-146,-1-1 0,-5 4 11,-4 0 0,-7 6 160,2-1 0,-10 1 0,-3-5 0</inkml:trace>
  <inkml:trace contextRef="#ctx0" brushRef="#br0">15157 6767 8356,'-8'6'0,"1"-3"-90,7 7 0,-4-1-104,-1 6 0,0 5 318,5 4 1,-1 4 235,-4 5 0,3-1-447,-3 6 39,-2 0 1,5 3 227,-3-3-297,4 3 79,1-11 1,0-2-488,0-9 324,0-3 1,6-8 83,3-3 1,-1-5-115,2-5 0,-2-4 81,1-10 0,4-3 29,-4-7 1,6 1 229,4-1-59,-4 7 1,6-3 68,-7 6 0,0 0-83,1 5 1,-3-1 166,-2 1 1,2 5-43,-2-1 1,2 1-7,3-5 0,-1-1-54,0 1 0,-1 0-125,-4 0 0,2 0 62,-6-1 1,0 1-20,-5 0 1,-2 4-10,-3 1 0,2 6-30,-6-2 1,-1 3 136,-4 2 1,0 2-87,0 3 0,-1 4 160,1 10 1,0 3-135,0 7 0,6-6-43,3 1 0,4-2 99,1 2-253,0-4 98,0-5 1,11-3-61,3-2 1,9 1-287,1-6 0,-2-2-26,2-8 0,0-4 126,4-10 1,-1 1-168,-3-5 455,3-1 0,-12-3 0,4 3 0,-4-3 0,-6 4 0,2-3 0,-6 3 0,0 2 0,-5 7-271,0 0 227,0 0 351,0 6 52,0 1 1,-2 7-90,-3 0 0,4 7 71,-4 2 0,-1 4-124,1 1 1,0 0 175,5 0-394,0 1 10,0-1 1,0-5 229,0 1-496,0-7 153,0 3-40,6-6 0,-2 0-92,5 0 0,1 0 105,4 0 1,0-6-150,0-3 0,-4-4 177,-1-1 0,-1-1-146,2 1 288,2 0 23,-4 6-182,0 2 563,-2 6-199,-6 6-54,0 8 1,0 7 35,0 3 0,0 1-173,0-6 0,0 4 34,0-4 1,0-4-163,0-6-503,0-6-115,7-3 352,-6-14 125,12-8 0,-12-6 216,4-1 0,3-6 0,0-1 0</inkml:trace>
  <inkml:trace contextRef="#ctx0" brushRef="#br0">15754 6625 7088,'14'0'966,"5"0"-793,0 0 0,6 0-251,-1 0 1,7-2 87,3-2 1,-3-4-97,-7-7 0,1 3-492,-6 2 271,0-2 149,-11 4 1,3-2 157,-6 1 0,-7-1 0,-6-4 0</inkml:trace>
  <inkml:trace contextRef="#ctx0" brushRef="#br0">15867 6440 8356,'0'14'-1240,"0"0"1023,0 1 867,0-1-270,0 6-175,0 3 0,-1 7-123,-4 3 0,2-2-47,-7 7 0,6-6-144,-6 1 0,7-1 110,-2 1 1,4-10-313,1 1-73,0-6 184,0-11 31,6 0 0,-3-9-26,7-3 0,-1-9 24,5-9 0,5-4-117,0-2 1,0 1 287,-4-1 0,-6 1 0,0-1 0,7 1 0,6 0 0</inkml:trace>
  <inkml:trace contextRef="#ctx0" brushRef="#br0">16010 6582 8356,'4'-9'-494,"1"-1"346,0 7 190,-5-3 1,0 7-50,0 4 198,0 3 0,0 8-153,0 3 114,0-3 1,-5 6-26,0-3 1,1-8-153,4 3 83,0-3 0,1-3-178,4-3 0,-2-4-285,7-1 268,-1-6 1,5-2-200,0-6 194,-6 0 1,5-2 5,-3-3 1,2 3-125,2-3 1,-6 3 19,-3 2-31,3 0 233,-7 0 166,6 6 1,-7 3 46,0 10-76,0 3 1,0 6 92,0 0 230,0 0-244,0 0 1,-5-4-81,0-1-34,1-5-206,4 2 80,0-6-609,0 0 412,0-6 34,6-2-9,-5-7-81,12-5 247,-11 4 68,10-11 0,-4 5 0,6-6 0</inkml:trace>
  <inkml:trace contextRef="#ctx0" brushRef="#br0">16223 6355 8356,'0'-14'-459,"0"6"290,0 1 211,6 14 0,-4 5 402,3 7 1,-4 6-304,-1-1 0,2 1-170,2-1 1,0 3 105,5-3 0,-4-4-166,4-1 0,-4-5 85,4-4 1,1 1 36,4-6 1,-4-1-231,-1-4 61,1 0-28,4-6 0,0-7-96,0-5 1,0-6 109,1 5 0,2-6 32,-3 1 1,4-1 75,-9 1 1,2-3-5,-1 3 1,2-1 11,-2 1 1,-4-1 2,-1 6 0,-4 0 238,-1 5-228,0 6 1,-1 2 87,-4 6 1,-3 0 5,-6 0 1,0 3 108,0 6 1,-1 1-97,1 9 1,2-2 270,2 2-318,-3-3 1,12 6 122,-4-3 1,3-3-72,2 3 0,0-8-119,0-2-51,7-5 59,1 8 1,6-10-318,0 2 386,7-2-174,1-8 0,6-2-225,1-6 0,-1-1 95,1 1 1,4-5 254,0 0 0,0-6 0,-4 3 0</inkml:trace>
  <inkml:trace contextRef="#ctx0" brushRef="#br0">17147 5900 8524,'-5'16'-816,"1"3"1,-3 3 1079,2 6-37,4 7-32,-12-5 0,10 6-48,-6-3 1,5-3-84,0 4 0,2-9 1,2-1 1,0-12-20,0 2-29,0-9-103,0 1 38,0-18 0,0-4 137,0-12-547,0-1 237,0 1 29,6-1 0,-2-1 93,5-3 1,1 3-37,4-3 0,0 3-95,0 1 0,-4 7 116,-1 3 61,1 4 102,4 7 0,-1 5 306,-4 12 0,-3 2 382,-6 13-431,0-1-130,0 0 1,2 2 104,3-6 0,-4 4 12,4-4-157,-3 0 1,-1-6-33,4-3 0,-2-4-222,7-6 0,-6 0 14,6 0 0,-6-6-204,6-4 0,-2-3-296,1-1 396,4-6 0,-7 2-190,4-5 309,2 5 1,-5-2-60,2 5 0,-1 1 7,-3 0 0,-2 5 25,6-1 231,-5 7 0,2-2-65,-6 10 0,5 3 115,-1 6 0,7 0-206,-1 0 16,3-6-80,1 5 1,0-11-419,0 2 523,0-2 0,7-8 0,1-2 0</inkml:trace>
  <inkml:trace contextRef="#ctx0" brushRef="#br0">17630 5729 8401,'-6'-8'0,"-2"2"34,-6 6 0,5 2 217,-1 2 0,1 9-24,-6 6 1,3 6-129,2-1 0,-1-2-396,6 2 157,1-7 261,4 4-325,0-7 179,6-6 1,-3-2-279,7-6 219,-1 0 0,5-5 17,1 1 1,-6-8-157,1 3 0,-1-4 98,5-1 0,-4 0-59,-1 0 1,-4 1 128,4 4-64,-5-4 375,2 11-291,-6-4 110,6 6 1,-4 2 168,3 2 1,-4 0-48,-1 5-117,6 1 0,-2-1-160,5 0-100,1-5 0,4 0 91,0-8 1,-1-4-296,-4-6 1,4-1 1,-4 1 0,-2-2 192,-3-3 1,-2 4 189,-2-4 0,0-4 0,0 1 0</inkml:trace>
  <inkml:trace contextRef="#ctx0" brushRef="#br0">17758 5544 8401,'0'-7'0,"7"0"0,1 15 0,6 6 0,0 7 248,0 7-54,0 13-98,1-3 0,-1 14-33,0 1 0,-4 0 47,-1 14 0,-4-6-496,4 6 0,-4 4 345,5 4 1,-6-10-312,6-8 1,-7-11-281,2-4 300,3-5-17,-7-15 51,5-2 1,-7-12 94,-4-3 1,2-11 202,-7-8 0,7-7 0,-9-20 0,4-3 0</inkml:trace>
  <inkml:trace contextRef="#ctx0" brushRef="#br0">17872 5701 8309,'10'-21'0,"-1"7"0,1 6 114,4 8 1,0 0 291,0 0 1,5 6-236,0 4 1,8 3-216,1 1 1,-1 0-299,2 0 242,-1 0 89,-6 1 1,0 0 128,-3 4 1,0-1-48,-4 5 0,0-4 9,-10 5 0,-2 1-249,-8 9 1,-6-1-73,-12 9 0,-9 1-828,-15 14 748,19-28 1,-1 2-1,-9 10 1,-2 2-1,-3 0 1,0 1 0</inkml:trace>
  <inkml:trace contextRef="#ctx0" brushRef="#br0">17076 10677 8103,'14'7'0,"2"0"-763,3-7 1,-2 1 762,7 4 0,0 3 0,4 6 0</inkml:trace>
  <inkml:trace contextRef="#ctx0" brushRef="#br0">30682 18851 24575,'0'0'0</inkml:trace>
  <inkml:trace contextRef="#ctx0" brushRef="#br0">20303 2630 8168,'-19'-19'0,"0"0"0,5 5 715,5 4-424,6 7 1,-4 3 1,7 10 1,0 15-43,0 8 1,0 13-31,0 6 0,0 3-118,0 2 1,5-5 170,0 1 0,1-9-302,-1-2 0,-4-1 99,4-7 0,1-3-201,-1-7 1,0-4 75,-5-5 0,0-6 14,0 1 0,0-9 2,0-1 1,-2-6 47,-2-8 0,-3-7-331,-2-3 1,3-9 135,6-5 1,0-4-311,0-6 1,6-7 198,3-7 1,6-4-31,3 5 1,3 5 93,3 9 0,1 6 220,-6 8 1,1 1 57,-1 13 1,-3 6 405,3 9 0,-3 2 130,-2 2 1,0 11-250,1 3 1,-6 15 188,1-1 0,-7 5-142,2 1 0,-2 0 47,1 4 1,-2 3-89,3-3 1,-4-1-315,-1 0 1,-4-5-111,-1 1 1,0 2-353,5-2 0,0-1-655,0-9 0,2-2 527,2-7 0,6 0 565,9 1 0,3-7 0,6-2 0</inkml:trace>
  <inkml:trace contextRef="#ctx0" brushRef="#br0">20901 2772 8168,'-7'-14'0,"4"6"420,-6 3 1,-6 5-160,-4 5 1,-4 8-233,4 6 1,-7 11 89,3-2 0,1 8 139,-2-2 1,7 10 118,-2-1 1,4 2-75,6-2 1,-2-2-37,6-3 0,0 1-24,5-5 1,7-3-593,2-7 0,10-5-135,5-10 1,4-2-362,5-7 1,-1-8-137,6-6 1,-5-5 980,5-5 0,-6-9 0,2 3 0</inkml:trace>
  <inkml:trace contextRef="#ctx0" brushRef="#br0">21028 3071 8168,'15'0'-2049,"-1"0"2259,-6 0-584,-2 0 374,-6 0 0,0 6 0,0 2 0</inkml:trace>
  <inkml:trace contextRef="#ctx0" brushRef="#br0">21000 3298 8168,'-8'14'-167,"2"-6"0,7-1 763,4-7-412,3 0 1,6-2-583,0-3 0,5-1 398,0-3 0,7-4 0,-4 5 0</inkml:trace>
  <inkml:trace contextRef="#ctx0" brushRef="#br0">21640 2815 8014,'14'-14'0,"0"4"77,0 1 1,7 6 138,3-2 0,3 3 83,1 2 0,2 0 199,3 0 1,4 0-332,5 0 1,-1 0-265,-3 0 1,3 5-623,-3 0 557,-3-1 1,-2-2-223,-9 3 0,-4 1 234,-5 4 1,-8 2 149,-2-2 0,-3 9 0,-2 3 0</inkml:trace>
  <inkml:trace contextRef="#ctx0" brushRef="#br0">21796 3071 8014,'-14'4'0,"0"1"397,0 0-301,6-5 1,8 0 320,9 0 1,9 0-62,0 0 0,13-8-701,-3-6 1,11 0 113,4-5 1,6-2-21,8 2 1,-7 0-416,-2 5 0,-10 1 666,-5 4 0,-9-4 0,-4 5 0</inkml:trace>
  <inkml:trace contextRef="#ctx0" brushRef="#br0">21839 2545 8014,'0'4'61,"5"6"167,-1 18 0,1 7 124,-5 3 0,0 9-113,0 6 0,0-3-131,0 2 0,0 0 10,0 5 1,0-5-196,0 0 1,-5-1-272,1 1 0,-1-3 264,5-6 1,-2-13-333,-2-7 1,2-5-47,-3-4 256,4-6 1,1-14 58,0-13 1,0-13-455,0-6 601,0-3 0,6-8 0,2-1 0</inkml:trace>
  <inkml:trace contextRef="#ctx0" brushRef="#br0">21953 2559 8014,'12'2'-423,"-2"2"0,2-1 688,-2 7 0,-2-1-38,1 6 1,-4 7 383,4 6 0,-5 7-180,0 8 0,3 6-131,-3 3 0,1 3-65,-5 2 0,0 6-236,0 3 0,-5-1 52,1 1 1,-1-10-247,5 1 0,0-12-616,0-2 0,5-2 475,-1-8 0,3-4-631,-3-6 967,-2-12 0,4 15 0,-6-10 0</inkml:trace>
  <inkml:trace contextRef="#ctx0" brushRef="#br0">22635 2943 8049,'-9'-5'0,"-1"0"0,1-4 229,-6 4 1,6 0 1,-1 5 1,6 0-82,-6 0-51,7 0 0,-3 7-103,6 2 1,0 4-140,0 1 183,0 0 0,0 0-143,0 1 1,1-3 88,4-2 0,-2 1-109,7-6 1,-6-1 19,6-4 1,-5-1-61,4-4 0,-4-1 49,4-4 0,-4-7 85,5 3 0,-7-4 38,2 4 1,-2-3-46,1 2 0,-2-2-154,3 8 132,-4-4-40,-7-1 1,3 6-130,-7 3-312,7-3-51,-9 7 590,10-6 0,-4 1 0,6-2 0</inkml:trace>
  <inkml:trace contextRef="#ctx0" brushRef="#br0">22919 2516 8049,'7'-8'252,"-6"4"8,4 8 1,-3 11-148,-2 8 0,0 12 146,0 8 0,0 6 29,0 8 0,0 1-285,0 4 0,0-2-100,0 6 0,0-11-133,0 2 0,0-3 187,0 3 0,4-11-703,1-4 1,0-15-112,-5-3 321,0-7 0,-2-11 536,-2-6 0,-4-12 0,-7-10 0</inkml:trace>
  <inkml:trace contextRef="#ctx0" brushRef="#br0">22749 3085 8049,'-29'-28'0,"12"1"0,3 3 0,9-1 0,0 6 0,5 0 0,5 5 0,5 6 0,8 3 0,5-1 0,5 1 0,2 0 0,3 5 0,4 0 0,5 0 0,1 0 0,0 0 0,6 6 0,1 2 0</inkml:trace>
  <inkml:trace contextRef="#ctx0" brushRef="#br0">23630 2459 8039,'0'-7'-298,"0"-6"1,-1 13 971,-4 0-343,3 6 1,-5 16-38,2 7 1,2 6 65,-7 7 1,7 12-7,-2 3 0,4 3-85,1-3 0,1-5-297,4 0 0,-2-2 101,7 3 0,-1-4-646,5-7 0,-1 1 185,-4-1 1,3-7-14,-8-6 0,6-2-271,-6-9 1,1-3-215,-5-6 328,0-6 558,-6 4 0,-2-20 0,-6-3 0</inkml:trace>
  <inkml:trace contextRef="#ctx0" brushRef="#br0">23460 3071 8039,'-8'-21'-400,"-3"5"279,6-3 1,2-1 572,8 1 1,4 0-85,10 5 0,3 4-322,7 1 1,-1-1 71,0-4 1,2 5-277,4-1 1,-3 1 97,7-5 1,-5 4 59,5 1 0,0-1 0,5-4 0</inkml:trace>
  <inkml:trace contextRef="#ctx0" brushRef="#br0">23929 2587 8028,'0'-9'509,"0"-1"-642,0 7-74,0-3 0,-5 12 328,0 4 1,-4 9 305,4 4 0,-6 6-763,2 4 162,-4-3 0,0 5-135,4-7 0,-2-1 20,6-3 0,-1 1 19,1-6 1,3 0 76,-2-5-122,2 0-17,-4 1 583,4-8-16,-4 0 381,6-7-404,0 6 1,2-4 159,2 2 0,-1 3-100,7-3 0,-5 3-112,4-2 1,-4-2-7,4 6 1,-1-4-17,2 4 0,2-4-79,-2 5 0,2-2 37,3 1 0,-6 4-119,1-4 1,-6-1-101,6 1 0,-7-4 19,2 5-196,-4-7 201,-1 9-241,0-10 0,-1 4 68,-4-6 1,3-11-281,-2-3 1,-3-10 551,3 1 0,-1-10 0,5-4 0</inkml:trace>
  <inkml:trace contextRef="#ctx0" brushRef="#br0">24071 2516 8028,'8'0'-53,"0"0"89,-3 0 0,-4 8 464,4 6 0,-3 13-57,-2 11 0,0 5 127,0 4-115,-7 4-283,6-1 0,-6 4-44,7-7 0,0 1 58,0-6 0,0 0-770,0-5 0,7-3 37,2-11 0,4-4-290,1-9 0,5-4 382,0-6 455,0 0 0,-5-13 0,0-2 0</inkml:trace>
  <inkml:trace contextRef="#ctx0" brushRef="#br0">24213 2900 8028,'0'8'872,"2"0"-484,3-3 0,2-4-330,8 4 1,-1-5 64,0-5 1,7-3-255,2-6 1,4-5 18,2 0 1,-1-4 4,1 4 1,-6-2-203,1 2 1,-8 3 75,-2-3 0,-6 8-334,-8 2 299,0-1 1,-11 2 223,-3 4 1,-9 2-85,4 2 0,-6 0 290,2 0 1,2 6-16,2 4 0,5 7 8,4 2 0,-1 0 265,7-5 0,-3 5-159,2 0 1,4 7 145,-4-3 1,4 3-105,1-3 1,1 3-211,4-8 0,-2 6 97,7-5 1,-1 0-497,5-5 0,2-1 77,3-4 0,3 2-87,7-6 1,1-2-52,3-7 0,-3 0-343,3-5 1,-5-5 145,-4-5 1,1 0 563,-6 5 0,-1-5 0,-9 0 0,2 0 0,-6 5 0,4-1 0,-4 1 0,0 0 36,-5 0 127,0 0 0,0-1 390,0 1 0,-2 1-203,-2 4 1,2-4-50,-3 4 1,4 1-92,1-2 1,0 6-266,0-6 0,0 6 91,0-6 1,-2 7-38,-3-2-68,4 4 0,-7 1-102,3 0 1,2 0 14,-7 0 0,6 6 88,-6 3 0,1 9 236,-5 1 0,1 6-113,3-1 1,-1-2 176,7 1 0,-6 1-116,5 5 0,2-7 136,8-3 0,-2-4-71,7 0 0,4-6-232,5 1 1,6-7-141,-1 2 0,-2-5 87,2-5 1,-1-3-307,6-6 1,-6-5 143,1 0 0,-6-7-134,0 3 0,-2 2 93,-2 2 0,-6-1-84,-3 1 0,-3-5 391,-2 5 0,0 0 0,0 5 0</inkml:trace>
  <inkml:trace contextRef="#ctx0" brushRef="#br0">24839 2701 7932,'5'14'171,"-1"1"1,7 0 40,-1 4 0,-2-1 0,1 5 0,1-4-121,4 5 0,-5-5 61,1 5 0,-2-7-98,1 2 1,2-2 153,-6 2 0,0-3-70,-5 3 1,-2-2 12,-3 2 1,2-4 37,-6-1 1,4-2 32,-4-7-111,-1 6 0,-2-11-83,2 0 1,4-8 70,6-11 0,0-3-239,0-6 1,11-1 84,3 1 0,10-2-658,-1-3 0,4 8 321,2-4 0,4 5-495,0 1 0,0 2 887,-4 7 0,5-7 0,3-1 0</inkml:trace>
  <inkml:trace contextRef="#ctx0" brushRef="#br0">25464 2516 8025,'-14'0'22,"0"0"0,0 7-196,0 2 0,-5 10 1346,0 5-497,6 3-446,0-5 1,12 5-140,-4-4 1,3 4-22,2 2 1,2-6-6,3 1 0,3-7-137,6 2 0,5 2 75,0-2 0,-5 0-196,-4-5 1,-3-5-90,3 1 307,3-1-103,-12 6 401,5-1 0,-12 0-52,-3 0 1,-6 0-39,-4 1 1,2-1 11,-7 0 1,5 0-43,-4 1 0,5-6-866,-1 0 534,4-5 1,2 4-1842,3-4 1971,4-2 0,19 4 0,3-6 0</inkml:trace>
  <inkml:trace contextRef="#ctx0" brushRef="#br0">25919 3028 12098,'0'-6'871,"0"6"-3269,0 6 2398,0 8 0,0 1 0,0-1 0</inkml:trace>
  <inkml:trace contextRef="#ctx0" brushRef="#br2">11332 10136 8024,'-13'-6'375,"4"-3"0,-4-3-147,4 3 1,-4 3-223,-1 6 0,0-2 234,-1-3-411,1 4 0,0-6 195,0 7 1,-2-1-95,-3-4 0,2 4-75,-7-4 1,5 2-111,-5-2 1,1 2 189,-6-7 1,1 6-143,-1-6 1,1 5 253,-1-4 0,-2 6-41,-7-2 1,0 3 229,-9 2 0,-4 0-59,-1 0 0,-8 0-4,-2 0 0,2 0-63,8 0 1,-2 0 41,7 0 0,-2 0-143,2 0 1,-4 2-109,-6 3 0,-6-4-356,-3 4 0,-4-3 340,-1-2 1,5 1 39,-1 4 1,-1-2 42,-7 7 0,35-6 1,-1 1 71,-4 2 0,0 0 0,0-2 0,0 0-31,0-1 1,0 1 0,0 0 0,0 1 67,5 3 1,-1 1-1,-3-1 1,-2 0-276,-1 2 0,0 1 0,-2-2 0,0-1 242,-1 3 1,0 0-1,3-3 1,1 1 4,1 1 1,0 2 0,0 0 0,1 2 4,-1 1 1,0 1 0,0 0-1,-1-1 30,-2-2 0,1 1 0,4 1 0,2 1-205,-30 16 0,34-13 0,0 0 310,-30 18 1,0 3-102,5 1 1,3 1-131,-2 0 0,2 1 0,3 3 1,7 4-86,6 6 0,8-2-105,11-3 1,6 6 194,8-5 1,4 5-152,6-6 0,6-3 75,4-2 0,8-1 123,6 2 0,9-3-73,5 8 1,10-8 131,4 3 0,8-1-92,1-4 0,6-4 55,-6-10 1,7-7-7,-1-3 0,-27-11 0,2 0 1,2-1 0,2 0 1,2-3-1,0 0-21,2-1 0,0-2 1,-5 1-1,0-2 0,-1 0 0,2 0 1,4 0-1,1 0-82,5 0 1,2 0 0,-3-2 0,0-2 76,-2-1 1,-1 0 0,-5-1 0,0 0 44,-2-1 1,0-1-1,5 1 1,0 0-5,2 0 0,0 0 0,0 0 1,0 0 66,1 0 1,-1 0-1,-7 0 1,0-1-89,-3 2 0,1-2 0,1-1 1,0-1 41,4 1 0,-1-1 1,2 0-1,0 1-50,1 2 0,0 0 1,-6-2-1,-1-1 38,-3 1 1,0-1 0,3-4-1,-1-2-148,1 2 0,0 0 1,3-4-1,1-1 43,-2 3 1,0-1 0,0-2-1,-1 0 66,-4 3 1,0-1-1,-1-2 1,-1-1-60,34-18 0,-6-5-60,-33 20 0,0-1 0,0 1 1,1 0 122,1-3 1,1 0 0,-1 2 0,-1 0 14,0-2 1,-1 0 0,28-21 53,-9-5 1,-7 6 76,-8-2 1,-10 4-273,2 2 0,-12 1 631,-3 3 1,-6-3-617,-8 3 1,-1-8 134,-4-2 0,-5 1-31,-9 4 1,-9 6 76,-10-1 1,-9 8-88,-5 1 1,-15 7-335,-4 8 1,3 4-173,7 1 507,9-1 0,-1-5 0,11-1 0,5 2 0,6 3 0</inkml:trace>
  <inkml:trace contextRef="#ctx0" brushRef="#br2">25294 10023 7835,'-33'-13'32,"-1"3"-80,1 4 1,0 6-79,0 0 1,-5 2-51,5 2 0,0-2 37,4 3 0,-1-4-72,-3-1 1,3 0 228,-3 0 0,1 0 55,-1 0 1,-5 0 99,-9 0 1,-4-4-39,-6-1 1,-4 0 244,-1 5 1,-4 0-292,4 0 1,4 6 163,1 4 0,2 3 18,-12 1 1,1 0-114,-5 0 0,-5 2-162,0 3 1,7-2-7,7 7 1,4 0-111,1 4 1,-7-4 105,-2 0 0,-3-1-118,-2 6 1,1 4-124,4 0 0,7 7 255,7-3 1,5 0 114,-5 1 0,6 0-106,-2 4 1,1-1-5,4-3 0,-2 3 32,7-3 1,3 3-54,2 2 1,9 6 16,5 3 1,5-1-14,4 1 0,4-7-3,6 3 0,3-4 21,7-1 1,5-2 31,14-3 0,12 1-35,6-6 0,7 1 170,3-6 0,1 0-91,4 1 0,4 4-210,-28-16 1,0-1-1,2 1 1,1-1 161,0-2-3</inkml:trace>
  <inkml:trace contextRef="#ctx0" brushRef="#br2">23231 11608 8944,'22'7'17,"25"7"17,1 0 4,4 1 1,0-1 0,-5-2 0,-1-1-30,3 2 0,2-2 1,-2-2-1,3-2-56,7 1 0,0-2 1,-3-1-1,-1-2-15,2-2 1,-1-2 0,-3 0 0,-1 0 37,0-1 1,0 0 0,4-2 0,0-2 10,1-3 1,0-1 0,-1 1 0,-2-1 29,-1-3 1,-1-2 0,-4 0 0,0-2 46,0-3 1,-1-2 0,2-2 0,0 0-32,1 1 0,-1-1 1,1-1-1,-2 1 11,-2 0 1,-2 0 0,-3 0 0,-1-2 3,1-2 1,-2-1 0,-3-1 0,0-2 28,0 2 0,-1-1 0,-4-5 0,1-1-93,4 2 1,-1-1 0,-7-1 0,-1 0 49,0 1 1,-2 1 0,-2 0 0,-3 0-28,13-31 0,-8 3 11,-15 6 0,-7 0-18,-12 0 0,-13 2-4,-16 3 1,-16 4 10,-8 10 0,-6 5-107,-3 10 1,-1 8-50,-4 11 1,0 2-358,33 2 1,1 0 0,-39 2 505,38 0 0,1 0 0,-39 0 0,5 6 0,36-3 0,0 1 0,-2 2 0,0 0 0</inkml:trace>
  <inkml:trace contextRef="#ctx0" brushRef="#br0">19294 11672 8270,'-14'0'87,"-1"-7"344,8 6-283,0-6 1,9 7-94,3 0 1,4 0 469,10 0-392,3 0 0,7 0 104,-1 0 1,13 0 152,6 0 1,12 0-328,12 0 0,2 0-149,-31 0 1,1 0 0,36 0 133,-8 0 0,2-1 40,3-4 1,-37 2 0,2 0-158,4-2 1,0 0-1,-1-1 1,-1 0-40,2 1 1,0 0 0,31-7-66,-5-3 1,-5 0 49,1-4 1,-3 3 118,-2-3 0,-3 3 162,2 2 0,-9 0-62,-4-1 0,-10 3 51,-5 2 0,-5 4-18,-4 6-143,-4 0 0,-10 0 69,-1 0 1,-5 2 400,0 2-894,-2-2 360,-2 4-445,0-6 406,0 0 1,-6-12 0,-2-4-1</inkml:trace>
  <inkml:trace contextRef="#ctx0" brushRef="#br0">19294 10705 8235,'-14'0'-994,"-1"0"719,1 0 1,5 5 487,-1-1 0,7 7-23,-2-1 1,4 9 176,1 5 1,0 9-6,0 5 1,1 11 12,4 8 0,1 3-448,4 11 1,3-3 248,-4 7 1,-1 3-459,1-2 0,-7-36 1,0 0 382,2 36 0,-2-2-197,-2-7 1,1-12 31,4-12 0,-3-7-216,3-8 78,-4-6 150,-1-7 1,0-11-75,0-8 1,0-11-87,0-8 1,5-14 211,0-10 0,6-10 0,-3-14 0</inkml:trace>
  <inkml:trace contextRef="#ctx0" brushRef="#br0">19436 10748 8308,'6'-23'0,"2"3"-454,7 6 0,5 1 354,4 4 1,4-2 369,5 6 0,4 0-297,5 5 132,7 0-42,-4 0 0,10 0 83,-3 0 0,5-6-227,4-4 0,6-2 142,9-3 0,-34 8 0,1 0-195,4 0 1,1 0-1,-5 0 1,1 0 128,-1 0 0,-1 0 1,31-6 3,2 3 0,-5-1-163,6 7 1,-5-3-21,-5 3 0,-3 2 115,-6-3 0,-3 4 155,-7 1 0,-1 0-102,-13 0 1,1 0 175,-6 0 0,0 0 66,1 0 1,-5 1-149,-1 4 1,-5-3 414,1 2 1,-2-2-359,2-2 1,-3 0 129,3 0 1,-4 0-180,0 0 0,-6 0 43,1 0 0,-6 0-39,6 0 0,-7 2 4,2 2 1,1 4-5,-1 6 0,0 1 13,-5-1 1,-2 6-79,-3 4 0,4 0-13,-4 4 0,-1-1 14,1 11 1,0-3-24,5 7 1,0-2-6,0 7 1,-5 4 51,1 1 0,-1 2 16,5-2 0,0 1-41,0-5 0,-5-2 56,0-8 1,1-4-80,4-5 0,0-2-5,0-4 1,0-2-23,0-7-308,0-6 95,0 5 98,0-12-250,0 5 25,0-6-118,0 0 342,-7 0 1,-1 0-100,-6 0 1,0 0 257,0 0 1,-5 0-78,0 0 0,0 0 100,5 0 1,-5 0-139,0 0 0,-2 0 295,2 0 1,4 0-101,-4 0 1,1 0-135,-1 0 0,2 2 41,-7 3-5,-6 3 0,-6 6 0,-7 0 0</inkml:trace>
  <inkml:trace contextRef="#ctx0" brushRef="#br0">27697 782 8006,'-15'-21'0,"1"7"-276,0 0-76,6 0 1209,-5 12-549,12-4 0,-4 14-185,10 6 0,-4 8 74,4 11 1,-3 10 102,-2 9 1,0 8-1,0 2 0,0-6-71,0-3 1,0-3-310,0 2 0,0-3-162,0-6 0,0-7-238,0-3 0,4-4 75,1-5 1,6-4-218,-1-6 1,-2-6 191,1-3 430,1-3 0,4-9 0,0-1 0</inkml:trace>
  <inkml:trace contextRef="#ctx0" brushRef="#br0">28450 753 8091,'0'-14'-640,"0"0"448,0 6 0,0 3 467,0 10 0,0 17 1,0 16 0,0 16 159,0 12 0,0 2-629,0-2 0,0 9 195,0-4 0,0-3 5,0-7 1,-5-2 111,1-2 0,-1-7-376,5-2 0,0-12 23,0-8 0,0-1-469,0-8 457,0-6 1,-6-7-102,-4-6 0,-3-1 342,-1-4 1,0-9 5,0-10 0,-5-5 68,0-4 1,0 3-69,5-3 0,-5 5 0,0 4 0,0 2 0,5 3 0,-1 8 0,1-3 0,0 7 0,0-2 0,4 4 0,1-4 0,6 4-281,-2-5 707,3 7-265,2-9 1,0 8-78,0-5 0,2 6 222,3-2 0,3-1-16,6 1 0,6-1-37,4 1 1,4-1-167,6-4 0,2-2-86,7 2 1,-1-3-67,1-1 0,-5 2 53,0 2 1,-2-1-871,2 6 882,-3-6 0,0 10 0,1-6 0</inkml:trace>
  <inkml:trace contextRef="#ctx0" brushRef="#br0">28862 796 8053,'0'-8'705,"0"3"-753,0 10 1,0 5 68,0 9 0,0 4 54,0 11 1,-6 0-74,-3 4 1,-4 2-288,-1-7 0,-2 0 123,-3-5 1,2 1-89,-7-1 1,7-6 87,-2-3 1,3-4 17,2-6 0,-1-1 125,1-3 0,5-4-22,-1 4 46,7-3 0,-3-4 19,6-3 1,1 2 16,4-6 1,5 5 82,9 0 1,-4 1-114,4-2 0,2 3 109,-2-2 0,0 7-59,-5 1 0,-1 7 11,-4-1 1,2 7 32,-6 2 0,0 7 130,-5-3 0,-5 4-150,0 2 1,-4-6 2,4 1 0,-5-7-460,6 2 193,-1-3-73,5-2 0,0-7 64,0-7 0,0-7-19,0-7 0,2-6-133,2-4 340,-2-3 0,10-8 0,-4-1 0</inkml:trace>
  <inkml:trace contextRef="#ctx0" brushRef="#br0">29005 825 8053,'8'0'-179,"-2"14"-55,-6 9 0,0 12 428,0 13 1,-6 4 479,-4 9 1,-3-2-335,-1 2 1,5 7-456,-1-1 1,7 4-2,-2-10 0,4-2-196,1-12 0,6-7-184,4-17 1,4-4 180,5-9 1,-3-7-57,2-13 0,-2-12 101,-1-16 0,-1-9 270,0-5 0,-5-3 0,1-2 0,-7 6 0,2 4 0,-4 4 0,-1 5 0,0 4-202,0 5 359,0 7 1,-1 8-50,-4 9 0,3 5 146,-2 5 0,2 4-121,2 10 1,0-3 99,0 3 1,0-3-77,0-2 0,2-1-40,2-4 0,0-3-87,5-6 0,-4 0 85,4 0 1,1 0-7,4 0 1,0-4-75,0-1 1,1-5-14,-1 6 1,-5-3 4,1 3 1,-5 2 28,4-3-201,-6 4 1,5 1 86,-3 0-256,-4 0-38,6 0-64,-7 0-684,0 0 1100,0-7 0,-7 0 0,0-8 0</inkml:trace>
  <inkml:trace contextRef="#ctx0" brushRef="#br0">29118 1223 8053,'-4'-10'-42,"-1"1"134,0 5 154,5-2 1,2 6-141,2 0 1,6 0-9,9 0 0,3 5-98,6 0 0,7-1 74,3-4 1,5 0-190,4 0 0,-3 0-277,4 0 0,-10 0 201,-5 0 1,-5-4-778,-4-1 518,-3-6 450,-14 3 0,0-6 0,-7 0 0</inkml:trace>
  <inkml:trace contextRef="#ctx0" brushRef="#br0">29232 1109 8053,'0'16'-12,"0"3"0,0-2 13,0 7 0,0-1 198,0 6 0,5 6 155,0 2 0,1 0-479,-1 1 1,-2-7 93,6 2 0,-4-2-117,5-3 1,-1-1 96,5-4 1,-4-4-392,-1-9 1,1-4 66,4-6 0,-5 0 3,1 0 0,-1-8 372,6-6 0,-1-13 0,0-9 0</inkml:trace>
  <inkml:trace contextRef="#ctx0" brushRef="#br0">29502 1308 8053,'16'-13'-350,"3"4"1,-3 1 191,3 3 0,3 4 235,2-4 1,-2-1-7,1 1 0,-5-5 12,1 6 1,-3-3-49,-2 3-20,-6 2-150,4-4 1,-12 6 99,0 0 0,-6 0-11,-8 0-1,-5 0 46,0 0 0,-2 0-16,2 0 0,2 0 118,-7 0 0,12 0 173,-3 0 1,6 6-20,-1 3 0,4 4-125,6 1 0,0 7 123,0 2 0,2 0-255,2 0 1,9-5-206,6 1 1,5-4 36,-5 0 1,6-7-244,-1-4 0,-2-4 117,1-4 0,-5-4-72,1-7 1,-3 1-88,-2 0 455,-6-7 0,4 6 0,-4-6 0</inkml:trace>
  <inkml:trace contextRef="#ctx0" brushRef="#br0">29758 1180 8053,'14'6'-590,"1"4"0,-1 7 808,0 2 0,0 6-62,0-1 0,1-2-117,-1 2 0,0 0 51,0 4 1,-1 0-5,-4 1 1,-2 2 36,-7-2 1,0 2 10,0-7 0,-5-2 121,0 2 1,-6-7 66,2 2 80,-4-9-260,-1-4 0,1-7-115,4-4 0,2-6-77,7-13 1,8-6-185,7-13 1,7-10 88,11-4 1,5 2-184,9 2 0,-3 9-123,4 2 1,-4 7 168,-1 11 0,-7 5 282,-3 10 0,-3 2 0,-1 7 0,-1 0 0</inkml:trace>
  <inkml:trace contextRef="#ctx0" brushRef="#br0">30896 1052 7986,'-23'0'0,"5"0"0,-3 0 30,2 0 0,0 2 101,5 2 0,0-1 37,-1 7 0,8-1-105,2 6 1,3 4-253,2 0 1,11 0 63,3-5 1,10 0-138,0 0 0,3-4 106,1-1 0,1-4 142,-1 4 1,-4-5 23,-1 0 0,-5 3-53,1-3 146,-3 7 0,-9-3-13,-2 6 0,-3 1 169,-2-1 0,-7 0-12,-2 0 1,-8 5-95,-2 0 1,-2 2-101,2-2 0,3-5-24,-3 0 1,-1-1-126,1-8 0,5-1 107,4-4 1,7-1-509,-2-4 0,4-9 23,1-10 0,1-4 474,4-6 0,3-2 0,6-7 0</inkml:trace>
  <inkml:trace contextRef="#ctx0" brushRef="#br0">31095 867 7986,'9'-5'-25,"1"1"1,-6 1 75,6 7 0,-7 4 65,2 6 0,-4 1 105,-1-1 0,0 5-306,0 0 1,-1 0-32,-4-5 0,3 0-12,-2 0 1,-3-4 132,3-1-107,-1-6 1,6 4 114,4-7 1,3 0-30,6 0 1,2 0 54,3 0 0,2 0-34,2 0 1,-2 1 173,-7 4 1,0 3-82,0 6 0,-1 0 75,-3 1 0,-4 4-1,-6 0 1,0 4-30,0-4 1,0 6 13,0-1 1,-5 3 25,0 1 1,-1-4-112,1 0 0,4-2 44,-4 2 1,3 1-597,2-6-162,0 0 89,0-11 0,7-2 96,2-6 1,4-11-149,1-3 1,0-10 604,1 0 0,-1-2 0,0-3 0</inkml:trace>
  <inkml:trace contextRef="#ctx0" brushRef="#br0">31550 981 7986,'8'-6'0,"4"-1"-208,-2-2 0,1 1 219,-2 3 387,4 4-406,-5-6 1,1 14-149,1 2 1,-9 5 184,-1 5 1,-1-1-2,-9 5 0,-4 1 236,-5 4 0,0 1-82,5-1 0,4-1 71,1-3 0,6 3-150,-2-4 0,3-2-125,2-2 0,2-3 75,3-2 1,3-1-116,6-4 0,6-3 82,4-6 1,3 0-205,1 0 0,1-6-8,-1-3 1,1-3 9,-1 3 1,-7-4-138,-7 4 1,-6-4 33,-8-1 0,-2 5 135,-3-1 0,-4 5 2,-10-4 1,-3 6-3,-7-2 1,1 2 21,0-2 0,-4 3 128,4-2 0,-7 2 32,11 2 0,-4 0-138,9 0 1147,0 0-372,5 0-359,6 0 0,3 0-90,10 0 0,4 0-50,10 0 1,3 0-167,7 0 0,4-6-349,0-4 0,11-2 58,-1-2 1,-2 4-634,-3 1 920,-7-1 0,4-4 0,-6 0 0</inkml:trace>
  <inkml:trace contextRef="#ctx0" brushRef="#br0">31948 1123 7986,'8'6'138,"-2"-4"0,0 4 291,4-6 0,4 0-218,5 0 1,-2 0-193,7 0 0,0-4-366,4-1 1,-6-5 246,-3 6 0,2-7-255,-2 1 44,0-3-69,-11-1 174,-2 0 1,-12 1 128,-4 4 1,-3 1 16,-1 3 0,-2 4 45,-3-4 1,2-1 73,-7 1 1,5 0-101,-4 5 0,5-5 260,-1 1 143,4-1-4,0 5 0,7 6-172,4 4 0,2 2 62,2 3 0,0 5-81,0 4 1,0 3-12,0 1 1,5 1-78,0-1 0,1 5 96,-1 0 0,-2 0-405,6-4 0,2-7-114,8-3 0,3-5-282,7-4 1,7-7 279,7-13 346,12-5 0,-17-2 0,2-1 0,3 0 0,0-1 0</inkml:trace>
  <inkml:trace contextRef="#ctx0" brushRef="#br0">28422 2346 7954,'0'-19'12,"0"0"0,0-6 80,0 1 0,0-3-122,0-1 1,0 5 73,0 4 0,0 4 71,0 0 87,0 8-171,0 0 1,-7 15 57,-2 6 1,-4 10-96,-1 14 1,-5 8 188,0 15 0,-5-1-120,5 7 1,1 5-259,10-31 1,1-1 0,-5 34 233,2 2 1,-1-18-363,6 4 1,2-15 113,8-4 0,-2-7-27,7-7 0,-2-7-176,1-3 76,4-10 0,-10-2 87,6-7 1,-7 0 112,-2 0 0,-6-2 390,-9-3 0,-5-1-254,-4-3 0,-3-4 0,-1 4 0,-1-4 0,1-1 0,-1 4 0,1 1 0,4-1 13,1-4 0,10 5-38,-1-1 347,9 1 1,-1-6-119,6 1 1,0 5 128,0-1 1,8 1-78,6-5 1,13-1-148,11 1 0,9-6-64,5-4 1,-1-1-269,1 1 0,-6-1 251,1 6-150,-9 0 0,-3-2 0,-7-1 0</inkml:trace>
  <inkml:trace contextRef="#ctx0" brushRef="#br0">28564 2403 7954,'8'-8'82,"4"1"0,-10 15-18,3 6 0,-4 7-288,-1 7 1,-6 1 135,-3-1 1,-9 5-159,-1 1 1,-1 4 148,1-5 1,1-6 119,-5-8 0,5-4 11,-1 0 1,3-8-15,2-2 1,5-3-9,-1-2 0,7-7 14,-2-2 0,5-4 6,5-1 0,3 0 34,6 0 0,7 1-24,3 4 0,-2-2 73,1 6 0,-4-5-117,5 6 1,-2-1-6,2 5 1,-4 5 0,-5-1 0,-3 12-5,-2-2 1,1 5 5,-7 0 1,1-1-10,-5 5 1,-5 1-1,1 4 1,-7-1 6,1-3 1,2-2-159,-1-3 153,6-3-495,-4 4 247,7-12 1,0-3 58,0-10 1,5-7 200,0-7 0,6-13 0,-3 2 0,6-13 0</inkml:trace>
  <inkml:trace contextRef="#ctx0" brushRef="#br0">28848 2161 7954,'8'-8'-600,"-2"10"420,-6 12 0,-1 13 512,-4 11 0,4 6-82,-4 8 1,-1 2-13,1 12 1,0-4-434,5 4 0,0-3 101,0-1 1,0-2 74,0-13 0,6-6-62,4-8 1,2-9-376,3-5 1,-1-10 227,0-4 0,-1-5-134,-4-5 1,2-9 361,-6-9 0,0-4 0,-5-2 0,0-4 179,0 0 0,0-5-179,0 5 0,0-3 0,0 7 0,0-1 0,0 11 0,0 0 0,0 5 0,6 6 0,7-3 0,6 6 0,6 1-59,-1 4 1,-2-2 104,1-3 1,1-1 436,5-4 0,-3-2-202,-2 2 0,1-2-279,-6-3 0,-4 6-195,-6-1 1,-6 6 30,2-6 1,-5 6-93,-5-6 1,-3 7 13,-6-2 1,-5 4 239,0 1 0,-1 0 0,1 0 0,3 0 22,-3 0 1,3 1 72,2 4 0,4 3 63,1 6 1,6 0 210,-2 0 0,-1 7 84,1 3 1,0 3-130,5 1 0,0 5-198,0 0 1,0 0 58,0-4 0,2-2-195,3-4 1,-4 3-142,4-7 0,1 0-303,-1-5 1,4-5-130,-4 1 107,0-7 1,0 5 198,-1-3 0,3-4 277,-3 4 0,0 1-112,5-1 0,1 0 112,4-5 0,0 0 18,0 0 1,2 0 120,3 0 0,3-2 157,7-3 0,-1-7-132,0-7 0,2-6 41,4 1 0,-4-9-229,3-5 1,-3 1 107,-2 0 0,-7 7-59,-7 1 0,-1 2-46,-9 8 0,1 0-23,-5 5 1,-11 1 5,-3 4 0,-10 3-69,0 6 1,-7 0 72,-2 0 0,-2 8-5,2 6 1,3 2 248,-3 7 0,9 1-80,5 4 1,5 6 61,4-1 1,-1 1-80,6 0 0,1-6 100,4 1 0,6-3-102,3-7 1,6 0-194,4-4 1,-2-3 51,7-2 0,-1-4-254,6-6 0,1 0 17,3 0 1,-5-6 81,1-4 1,-2-2-34,-8-3 1,0 1 45,-5 0 1,-1-5-22,-4 0 1,-3-5 53,-6 5 0,5-1 139,0 1 0,0-3 0,-5-7 0,0 1 0,0-1 0,0 6 0,0-1 0,0 7 0,0-2 0,0 3-86,0 2 1,0 4 240,0 1 48,6 6 0,2-2-67,6 10 0,-5 2 113,1 8 1,-5 5-117,4 4 1,-6 3-27,2 1 0,-3 5-21,-2 1 1,0 3 19,0-3 1,-2-1-24,-3-5 0,2-1 5,-6-3 1,4 1 124,-5-6-97,7 0 0,-5-11 131,4-3-102,2-4 0,-3-7 9,10-4 0,-2-9-196,7-4 1,1-4 94,8-2 1,-2-5-179,7-4 0,0 1 62,4 0 0,2 0-305,3-1 1,3 4-69,7 5 0,0 4 436,-1 6 0,-5 0 0,-2 11 0</inkml:trace>
  <inkml:trace contextRef="#ctx0" brushRef="#br0">30881 2459 7845,'-8'-14'-467,"-3"5"541,7-1 503,-7 1-242,9 1-149,-4 2 0,6 7-224,0 4 120,0 3 0,4 14-29,1 6 0,5 7-113,-6 8 1,1-1 34,-5 1 1,0 3 100,0-4 0,0 3-217,0-12 1,5-5-231,0-4-124,-1-7 425,-4-2 70,0-9 1,0-17-51,0-3 1,-1-16 7,-4-4 0,3-7 42,-2-6 0,2-7-30,2-3 0,5-6 98,0 11 1,6-5-8,-2 10 0,4 6 10,1 8 0,0 4-22,0 6 1,5 8 2,0 11 0,0 4-39,-4 4 0,4 6 21,-1 9 1,0 3-48,-9 6 0,2 1 42,-6-1 1,5 1-68,-6-1 1,1 2 22,-5 3 1,0-8-13,0 4 1,-2-5-41,-2-1 1,2-2-341,-3-7 265,4 0-50,-5-6 0,4-3-157,-3-10 1,4-9 348,1-10 0,6-3 0,2-1 0</inkml:trace>
  <inkml:trace contextRef="#ctx0" brushRef="#br0">31208 2374 8025,'15'-14'0,"-6"1"-889,1 4 543,-7 2 806,3 7-206,-6 0 1,0 8 117,0 7 1,0 5-176,0 9 0,0-4-18,0 3 0,0-2 92,0 7-504,0-3 222,0-2 1,2-1-416,2-3 1,0-10 265,5-9 1,0-4-153,6-1 1,-1-6 81,0-4 1,0-8 168,1-6 1,-8-3-12,-2-1 1,2 4 43,-3 0 1,1 2 42,-5-2 0,5 2 196,-1 3 0,1 8 246,-5-3-113,0 9-345,7-1 0,-4 12 33,6 4 0,-6 9-7,2 4 0,-2 4-29,2 2 1,-3-6-152,2 1 0,-1-5-30,2 5 1,-2-9-691,7 0 875,-1-7 0,6-8 0,-1 0 0</inkml:trace>
  <inkml:trace contextRef="#ctx0" brushRef="#br0">31521 2317 8025,'8'-8'0,"0"-3"43,-3 7 81,-4 5 1,10 12 64,-6 6 1,5 1-119,-6-1 0,6-1-271,-5 5 1,4-1 67,-4 2 1,-1 1-158,-4-6 1,0 0-203,0-4 283,0-1-87,0-6 274,0-2 17,0-19 0,0 4-5,0-10 0,5-3 34,0-2 0,1-1 33,-1 1 0,1-3-66,4 4 0,2 2 240,-2 2 0,3 3-67,1 2 1,5 6-95,0 3 1,0 4-14,-5 1 0,-5 6 11,1 4 1,-2 7-49,1 2 0,-2 2-19,-7-3 0,0 0 25,0 6 0,-5-7-100,0 2 0,-4-8-51,4-2 1,-5-4 10,6 5 24,-7-7 1,7 2 14,-5-10 0,6-3-91,-2-6 0,5-2 62,5-3 1,-1 2 1,11-7 0,-4 2 108,8-2 0,-2 3 132,2 7 0,-2 5-12,7-1 1,-6 7-98,0-2 0,0 5 220,1 5 1,-3 5-38,3 9 1,-5-4-93,-5 4 1,2 3-142,-6 2 1,5-3-191,-6-2 1,1-4-6,-5 0-34,0-1 1,-2-1 37,-2-4 0,1-3 10,-7-6 0,2-1 28,-1-4 0,-4-3 150,4-6 1,2-7 22,3-2 0,-3-6 0,2-4 0,1-3 0,4-7 0,0 0 0,6-6 0,2-1 0</inkml:trace>
  <inkml:trace contextRef="#ctx0" brushRef="#br0">32033 1962 8017,'14'-22'-436,"0"3"1,-4 5 242,-1 4 334,1 4 0,3 14-55,-4 6 1,2 6 5,-6 9 1,4 6-78,-4 3 1,0-2-23,-5 2 0,0 0-100,0 4 1,0-5 96,0-4 1,-2-3-43,-3-2 0,-1-1 34,-3-3-8,-4 3 1,10-13-3,-7 0 1,7-6-56,-3-8 1,6-6 79,0-4 1,0-2-100,0-3 0,6-4 74,4 0 1,2 0 160,3 5 0,-1 6-37,0 4 0,0 2 81,0 2 1,1 0-125,-1 0 0,-2 6 23,-2 4 1,1 4-36,-6 5 0,-1-2 5,-4 7 1,-6-5-151,-3 5 0,-4-7 85,-1 2 1,0-2-76,-1 2 1,1-4 79,0-1 1,0 0-10,0-4 0,4-4 1,1-1 11,5 2 0,0-5 17,8 3 1,0-5 10,5-5 0,7-3 6,8-6 0,2 0-19,3 0 1,6-7-180,3-3 1,4-1 54,6 1 0,-6-3 43,1 4 0,-2-4 75,-8-2 0,-6 7-20,-8 3 1,-8-1 43,-2 1 1,-7 0 130,-2 5 0,-8 0-29,-11-1 0,-3 3-110,-6 2 1,-6-2 103,1 2 1,2 4-1,7 1 1,-1 3 8,6 2 0,0 7-59,5 2 0,4 10 6,1 5 1,5 3-45,0 1 1,2 1-2,2-1 0,0 0-191,0 1 1,2-5 75,2-1 1,4-5-217,7 1 1,5-10 91,4-4 1,3-4-23,1-1 0,5-6 159,0-3 0,1-6 6,-6-4 1,-1-3-33,-3-6 0,-1-1 137,-8 1 1,0 1 73,-10 4 0,0-4-89,-5 3 1,0-3 39,0-1 0,0 4-10,0 0 1,0 2 70,0-2 1,0 9 42,0 5-75,0 7 0,1-2-14,4 10 1,-3 11 5,2 12 0,3 2-102,-2 8 0,4-1 67,-4 0 1,4 3-56,-4-7 0,1 5-5,-1-5 0,-3 0-14,2-4 1,3-2 41,-3-4 0,1 3 18,-5-7 393,0 0-284,0-5 0,-5-8 120,1-6 0,-1-3-41,5-11 1,0-4-187,0-10 0,6-5-18,4 0 0,9-9-229,4 0 1,11-7 36,3-8 0,11 2-352,4 3 1,-8 9 524,-1 10 0,-10 3 0,0 4 0,-3 8 0,-1 5 0</inkml:trace>
  <inkml:trace contextRef="#ctx0" brushRef="#br0">27441 2459 8315,'-22'-28'0,"1"4"-83,7 1 0,0 5-219,-1-1 733,7 3 710,2 9-1129,6 0 0,2 9-112,2 3 1,11 9 139,8 10 0,4 4 25,2 5-1,4-1-182,0 6 1,3 0 113,-7 4 1,-1-1-218,-14-3 0,2 3 61,-11-3 0,-8 2 66,-11-2 0,-13 1 56,-11-6 0,-10 7 5,-4-2 0,3-4 24,2 0 0,-2-4-41,2-2 0,-1-6 235,6-3 0,5-5 205,4-4 113,9 2-518,4-10 0,20 4-95,9-6 1,12 0 135,12 0 1,8-1-127,6-4 1,2-3-386,-1-6 1,1 0 484,3-1 0,3 1 0,-4 0 0</inkml:trace>
  <inkml:trace contextRef="#ctx0" brushRef="#br0">27768 3014 8358,'0'-14'-120,"0"-1"1,1 8 119,4 2 0,-2-2 383,7 3 0,-1 1-76,5 7 0,-1-1-468,-4 7 1,4 4-270,-3 5 0,1 6 430,-2-1 0,4 3 0,-5 1 0</inkml:trace>
  <inkml:trace contextRef="#ctx0" brushRef="#br0">25891 8388 8310,'0'-10'0,"0"1"-173,0 6-48,0-10 1,2 11 287,2-2 0,4-3 262,6 3 0,2-1-31,3 5 0,2 0-199,2 0 1,4 0 88,-3 0 0,9 0-99,5 0 0,5 5 2,4-1 1,10 1 15,9-5 0,4 0-458,1 0 0,0-2 382,0-2 0,8-4-253,-37 1 1,1 0-1,3-1 1,0 1 238,4 0 1,-1 0 0,1 0 0,-2-2-2,0 0 1,-1-1 0,0 3 0,-1-1 25,-1-2 0,0 1 0,2 0 0,1 2-7,4-1 1,1 2-1,-6 1 1,0 0 59,1 0 1,-1 1 0,-5 0 0,-2 0-54,36-6 0,1-1-257,-1 7 1,-1-3 234,-9 2 0,-4 4-89,-10-4 0,-8 4-4,-6 1 0,-11 0 308,1 0 0,-9 0-463,0 0 0,-3 0 418,-2 0 0,-5 0-485,1 0 0,-1 0 216,6 0 0,-3-2-882,-2-3 961,2 4 0,-4-18 0,7 3 0</inkml:trace>
  <inkml:trace contextRef="#ctx0" brushRef="#br0">28436 7904 8268,'9'0'199,"1"0"1,-1 0-554,6 0 0,-1 7-523,0 2 0,0 2 800,0-1 0,1 5 37,-1-5 1,2 6 210,3-7 0,-2 4 171,7 1 1,-2 0 189,2 0 0,1-4-200,-6-1 1,0 1 82,-5 4 1,-6 0-189,-3 1 0,-4-1 137,-1 0 1,-1 5-362,-4 0 1,-9 1 149,-10-1 0,-9-1-648,-5 5 0,-8 1 117,-1 5 73,-7-1 1,-3 7 0,-8 1 0</inkml:trace>
  <inkml:trace contextRef="#ctx0" brushRef="#br0">26900 8899 8197,'-12'-14'0,"2"0"0,-2 0 125,2 0-79,4-7 1,-5 5 60,6-3 0,-6 4 67,2 0 1,1 0-179,-2-4 0,2 3 142,-1-3 0,-4 3-135,4 2 1,1 4 94,-2 1 52,1 6 0,-4 0-144,4 12 1,-2 4 50,6 15 1,-5 1 234,6 13-212,-1-2-7,-1 9 1,4-2 27,-3 0 1,4 6-61,1-6 1,1 5-136,4-5 0,-3 1 123,2-6 1,3-5-140,-3-4 1,1-3-94,-5-2 0,5-5 43,0-5 1,-1-2-308,-4-2 247,0-6 0,-6-1-107,-3-7 0,-6 0-11,-4 0 1,-3-2-579,-6-3 916,-7-3 0,-1-6 0,-7 0 0</inkml:trace>
  <inkml:trace contextRef="#ctx0" brushRef="#br0">26474 9113 8183,'36'-14'-295,"-3"-1"1,-3 1 117,-1 0 1,4 1 462,0 4 0,0-4-415,-4 5 1,-1-4-291,1 2 1,-6 2 206,1 3 212,-7 4 0,10-12 0,-5 5 0</inkml:trace>
  <inkml:trace contextRef="#ctx0" brushRef="#br0">27014 9013 8183,'19'0'0,"0"0"0,6-5-363,-1 1 1,3-6 222,1 6 1,1-6 281,-1 5 1,-6 1-415,-3 4-367,-3 0 311,-8 0 171,-2 6 0,-14 3 157,-6 10 1,-6-3-1,-9 3 0,-4 3-2,0 2 1,-7 1-68,2-1 1,4 3 299,1-4 0,9-7 12,5-2 0,8-4 71,1-1 1,9-2 23,1-7 1,8 0 215,11 0 1,6-7-409,13-2 1,1-4 68,13-1 0,-4-5-733,4 0 0,-6 0 169,1 5 349,-3 0 0,-1-7 0,0-1 0</inkml:trace>
  <inkml:trace contextRef="#ctx0" brushRef="#br0">27540 8871 8127,'0'-8'0,"2"2"-57,3 6 0,-2-5-93,6 0 0,-4 1 320,4 4 0,6 1 173,4 4 1,4 3-162,-4 6 1,5-4-57,-5-1 0,1 0-38,-1 6 0,-3-1 63,3 0 0,-9 0-186,-6 1 0,3-1 35,-3 0 0,0 5-80,-9 0 1,-5 6 96,-9-1 1,0-2-27,-9 2 1,3-1 73,-8 6 0,7-7 35,3-3 203,5-3 1,-1-7 173,10 1-201,2-7 1,9 2-202,3-10 0,4 2-198,10-7 1,5 1-67,9-6 1,-1 1-326,6 0 0,-7 0 181,2 0 1,-4 6-501,-6 3-529,4-3 1362,-11 6 0,5-4 0,-7 6 0</inkml:trace>
  <inkml:trace contextRef="#ctx0" brushRef="#br0">26787 9681 8284,'-19'-6'208,"0"-3"1,0 1 425,5-2 0,4 7-415,1-2 0,4 4-314,-5 1 0,1 0-64,-5 0 1,4 0 188,1 0 1,-1 1-68,-4 4 0,1-2-9,4 7 1,3-1 103,6 5 1,0 2-17,0 3 0,0-3-254,0 3 0,4 1 161,1-1 1,6 7 14,-1-3 1,1-2 179,-2-2 1,2 1-117,-6-1 1,4 0-31,-4-5 1,0 5 27,-5 0 1,0 0 13,0-4 1,0-1 8,0 0 1,-2-5 48,-2 1-110,-4-1 0,-7 4-135,1-3 1,0-3-1116,0-2 885,0-3 1,-1 4 376,1-6 0,6-13 0,2-2 0</inkml:trace>
  <inkml:trace contextRef="#ctx0" brushRef="#br0">27085 9781 8151,'37'-21'235,"-4"10"58,-10-3 0,4 9-533,-3 1-783,-3 2 96,-1 2 393,-12 6 297,-8-4 0,-10 11 237,-8-4 0,-5 4 45,-5 1 0,-5 5-93,0 0 0,-7 1 86,2-1 1,5-1-21,5 5 1,1-5 73,8 1 1,6-4 517,8 0-268,4-7 0,9-2-123,6-6 1,8-2 258,11-2 0,4-4-259,5-7 0,1 1-248,0 0 0,-2 0-92,-3 0 1,1-1-393,-6 1 1,0 5 512,-4-1 0,-1 1 0,1-5 0</inkml:trace>
  <inkml:trace contextRef="#ctx0" brushRef="#br0">27469 9681 8149,'14'0'511,"1"0"1,-1 2-331,0 3 0,5 1-92,0 3 1,1 6 116,-1-1 0,-3-3-1,3 8 1,-3-6-147,-2 6 0,-1-4 111,-4 0 1,-2 0-155,-7 4 18,0-3-50,-7 11 1,-2-10-78,-10 7 0,1-7 16,-5 2 0,5-3 5,-1-2 0,5 1 209,5-1-4,-4-6 48,12-2 0,1-6-91,9 0 1,10 0-29,5 0 0,7-5-96,2 1 1,7-8-195,-2 3 1,3-2 98,2 1 0,-6-1-129,1 7 0,-4-1 31,3 5 227,-11 0 0,7 0 0,-11 0 0</inkml:trace>
  <inkml:trace contextRef="#ctx0" brushRef="#br0">29673 7663 8134,'0'-8'-104,"0"1"228,0 7 1,0 7-71,0 2 0,0 10 127,0 5 1,5 4 4,-1 5 0,1 5 50,-5 10 0,0 4-76,0 10 0,0-4-147,0 4 1,-5-4 125,1-1 0,-1-5-28,5 0 0,-2-11 27,-2 2 0,2-5 1,-3 0 1,4-2-150,1-3 1,0-3 82,0 3 1,0-4-135,0-6 1,-2 3-103,-3-7 0,4-5-56,-4-5-343,3 1-401,2-2 513,7-2 1,-4-19 63,6-5 1,1-9 385,4-7 0,7-8 0,1-9 0</inkml:trace>
  <inkml:trace contextRef="#ctx0" brushRef="#br0">29986 7464 8220,'14'-22'0,"0"3"0,0 4 30,1 6 1,0-2 92,4 6 1,3 0-293,7 5 0,1-4 116,3-1 0,-1 0 1,6 5 0,-5 0 107,5 0 0,1 6 59,9 4 0,2-2-24,7 1 0,0 1-8,0 4 1,-5 2-81,0 3 0,-13-3 83,-1 2 1,-8 0-20,-6 1 0,1-3 20,-6 3 1,-4 1-110,-6-1 0,-4 2 54,4-2 0,-6-4-8,2 4 0,-2 2 82,2-2 1,-3 1-1,2-1 1,-2-1-14,-2 5 1,0-4 10,0 5 1,0-5-7,0 5 1,0-1-15,0 6 0,0 4 100,0 0 0,0 2-74,0-2 1,0 2 7,0 3 1,0 3-86,0-3 1,5 1-12,-1-1 1,1 2-54,-5-7 0,5 0-208,0-5 0,1 1-134,-1-1 0,-4-4 179,4 0 0,-2-5-91,2 4 1,-4-5-142,4 1 1,-3-4-100,-2 0 1,-7-1 525,-2 0 0,-10 0 0,-3 0 0</inkml:trace>
  <inkml:trace contextRef="#ctx0" brushRef="#br0">29730 8857 8026,'14'-14'-454,"0"6"494,0 3 1,2 3 16,3 2 1,5 0 142,9 0 1,3 5 268,7 0 0,6 0-130,3-5 0,3-2-108,2-3 1,-1 2 90,-4-6 0,1-1-153,-5-4 0,4 1-164,-5 4 1,7-4 65,-2 4 0,-4-4-243,-6-1 1,-2 6-591,-12 3 1,-3 4 32,-10 1-167,-7 0 896,-2 0 0,-12 6 0,-2 2 0</inkml:trace>
  <inkml:trace contextRef="#ctx0" brushRef="#br0">29716 9170 8139,'-10'14'65,"1"0"0,5 2 54,0 3 1,1 3-210,-2 6 0,3-4-5,-3 0 72,4-7 0,6 8 124,-1-6 1,7 0 0,-1-5 0,-2-1-131,1-3 0,1 2 127,4-2 0,0-2-234,0 1 213,-6-6 1,0 5-120,-3-3 107,-3-4 0,2 11 6,-8-8 1,-6 3-56,-9-3 1,2 3 1,-7 2 1,-4 4-174,-6-4 0,-10 4 112,2 1 0,-4-4-314,3-1 0,7-6-24,3 2 1,3-3-546,1-2 926,7 0 0,-5-7 0,5-1 0</inkml:trace>
  <inkml:trace contextRef="#ctx0" brushRef="#br0">29687 9283 8031,'14'-15'0,"1"-3"-342,-1 13 1,-3 1 47,3 4 0,-8 0 216,9 0-58,2 0 34,-1 0 0,4 4 102,-6 1 0,1 6 0,-1-3 0</inkml:trace>
  <inkml:trace contextRef="#ctx0" brushRef="#br0">29815 9340 8031,'14'0'-68,"0"0"1,2 0-140,3 0 1,-1 2 260,5 3 0,3 1 19,7 3 0,-3 2-89,3-6 0,-3 5 30,-2-6 0,-1 6-307,-3-5 1,0 1-17,-10-1 0,2-2-328,-12 6 637,1-6 0,-5 10 0,0-5 0</inkml:trace>
  <inkml:trace contextRef="#ctx0" brushRef="#br0">30156 9269 8031,'8'-8'-611,"-2"2"1,-7 7 637,-4 4 0,-3 3 257,-6 6-13,0 1-279,-7 5 0,-1-3-2,-6 7 0,-5-5-20,-1 5 0,-4-2-138,5 2 0,2 2-45,7-2 1,3-3 93,7-2 119,6-4 0,-4-7 0,4-1 0</inkml:trace>
  <inkml:trace contextRef="#ctx0" brushRef="#br0">30284 9184 8031,'7'-8'0,"-6"9"0,4 14 0,-4 1-28,-1 7 0,0 6 45,0 4 0,0 5 163,0-5 1,0 5-145,0-5 0,0 0-5,0-4 1,0-3-96,0-2 1,5 1 83,0-6 0,4 0-104,-4-4 0,0-6 60,-5 0 42,6-5 9,-4 2 1,-2-6 0,-10 0 1,-9 0-87,-4 0 0,-4 0 3,-2 0 1,-4-2-177,0-2 1,-5 0 68,5-5 1,0 0-223,4-6 1,7 1-146,3 0 529,3-7 0,2-1 0,0-6 0</inkml:trace>
  <inkml:trace contextRef="#ctx0" brushRef="#br0">30327 9184 8031,'30'-14'0,"1"6"-9,-12 3 1,0 3-7,-4 2 0,-1 0-71,0 0 1,0 7 28,0 2-458,-6 4 1,3 1 0,-6 0 514,0-6 0,-5 5 0,0-5 0</inkml:trace>
  <inkml:trace contextRef="#ctx0" brushRef="#br0">30426 9354 8031,'15'0'153,"-1"0"1,0 0 316,0 0 1,5 0-308,0 0 0,5 0-292,-5 0 0,6 2-129,-1 3 1,-2-4 249,2 4 0,-7 3-375,2 1 0,-3-1 224,-2 2 0,-5-5-123,1 4 1,-7-4-17,2 4 298,-4 1 0,-7 4 0,-2 0 0</inkml:trace>
  <inkml:trace contextRef="#ctx0" brushRef="#br0">30697 9184 8031,'7'0'-56,"0"1"100,-7 4 1,0 3-156,0 6 0,-7 7 118,-2 2 1,-5 3-15,-5-3 0,3 4 49,-3-3 0,-3 3-12,-2 1 0,4-4 2,1 0 1,-2-2-172,2 1 0,0 3-214,5-7 0,5 0 146,-1-5 1,5-1 206,-4-4 0,6 4 0,-4-5 0</inkml:trace>
  <inkml:trace contextRef="#ctx0" brushRef="#br0">30981 9099 7801,'0'11'-243,"0"3"0,-6-2 692,-4 12 1,2 0-68,-1 4 1,4 1-144,-4-1 0,-1 5-155,-4 0 0,4 2-16,1-2 0,-1-3-181,-4 4 1,0-4-65,0-2 0,4 0-313,1 1 1,1-2 170,-2-4 0,2 3 319,4-7 0,2 0 0,-4-5 0</inkml:trace>
  <inkml:trace contextRef="#ctx0" brushRef="#br0">31194 9170 8029,'8'1'-143,"-3"4"0,-5-2-263,-5 7 0,-4 4 716,-10 5 1,1 6-101,-5-1 1,-1 4 40,-5 5 1,6-3-56,-1 3 1,7-1 77,-2 1 1,4-3-233,6 3 0,-2-9 11,6-5 0,0-3-70,5-2-148,7-6 0,1-2 53,6-6 1,2-6 81,3-3 1,-4-6 28,4-4 1,-3 2-10,-2-7 1,-1 5-15,-3-4 1,-4-1-88,-6-5 1,-2 6-137,-2-1 0,-8-6 247,-11-8 0,-7-9 0,-13-4 0</inkml:trace>
  <inkml:trace contextRef="#ctx0" brushRef="#br0">29716 6426 8284,'0'14'0,"0"7"-310,0 2 283,0 4 0,-5 8 14,0 3 0,-4 4-269,4 6 0,-6-2-49,1 6 0,-1-8 176,2-1 0,1-7 55,3-8 0,4-5 99,-4-5 1,2-8-116,-2-5 1,3-7 84,-2-7 31,2-7 0,2-19 0,0-1 0</inkml:trace>
  <inkml:trace contextRef="#ctx0" brushRef="#br0">29673 6383 8284,'14'-14'-166,"0"0"1,5 1-178,0 4 0,6 2 315,-1 7 1,1 0 150,-1 0 0,1 0-100,-6 0 1,0 2-9,-4 3 0,-3-2 72,-2 6 1,1 1-25,-7 4 1,0 0 149,-9 0 0,-5 2-146,-9 3 1,-4 3-49,-10 7 1,3-1 0,-4 1 1,4-6-134,2 1 1,1-2 111,3 2 1,4-4-288,6-5-553,6-1 440,1-6 401,14-2 0,1-12 0,6-2 0</inkml:trace>
  <inkml:trace contextRef="#ctx0" brushRef="#br0">29915 6582 8284,'0'14'-298,"0"1"0,0-1 228,0 0 0,0 0 373,0 1 1,0-1-263,0 0 0,0-5 2,0 1 1,6-5-113,3 4 1,4-6 86,1 2 1,0-5 28,1-5 1,4-3-63,0-6 1,4 0-8,-4 0 0,0 0 1,-5-1 1,-1-4-29,-3 0 0,1 0-23,-7 5 0,1 0-2,-5 0 0,0 4-44,0 1 1,-6 1 82,-4-2 1,-4 4-31,-5 6 1,3 0 1,-3 0 0,4 0-60,0 0-8,1 0 0,6 6-277,3 4 408,4-4 0,7 7 0,2-5 0</inkml:trace>
  <inkml:trace contextRef="#ctx0" brushRef="#br0">30327 6525 8284,'-5'10'-39,"0"-1"1,-4 1 165,4 4 1,-6 2 10,2 3 1,1-2-82,-2 7 0,7-7 32,-2 2 1,4-3-302,1-2 0,6-1 197,4-4 1,2-2-84,2-7 0,2-7-10,3-2 0,-3-4 60,3-1 0,-3 0 9,-2 0 0,-1-5 23,-4 0 1,-3 0 66,-6 4-48,0 1 1,-4 0-2,-1 0 0,-6 4-202,1 1 202,-2-1 1,-1 1-338,4-1 1,-2 6 99,6-6 0,0 5 235,5-4 0,0-7 0,0-6 0</inkml:trace>
  <inkml:trace contextRef="#ctx0" brushRef="#br0">30697 6113 8284,'7'14'45,"0"2"168,-7 3 1,0 3 8,0 7 1,-2 4-1,-3 0 1,-2 6-98,-8-1 0,1-3 97,0-2 0,0-3-272,-1-1 0,6-7-156,0-3 60,5-3 0,0-4 57,8-2 0,6-4-224,9-6 1,8-3-5,6-7 1,5 1-192,-5-10 1,2 8 101,-2 1 1,-8 2 405,4-1 0,-11-4 0,3 5 0</inkml:trace>
  <inkml:trace contextRef="#ctx0" brushRef="#br0">29772 7620 8234,'2'-13'-351,"3"4"0,3-4-335,6 4 1,8-9 685,6-1 0,7-6 0,11-3-82,6-10 1,2 1-453,12 0 0,0-6 618,-30 19 0,0 1 0,-3-1 0,0 2 13,33-16 1,-1-2 84,1 7 0,-6 2-52,-12 7 1,-9 0-151,-15 10 1,-5-3 2,-10 7-267,-2 4 284,-7-1 0,-7 1 0,0-2 0</inkml:trace>
  <inkml:trace contextRef="#ctx0" brushRef="#br0">30810 6994 8234,'15'-1'0,"-1"-4"0,0 4-360,0-4 0,-4 3 301,-1 2 0,1 0-18,4 0 1,0 0 57,0 0 0,7 0 46,2 0 0,6 0 22,4 0 1,10 0-9,9 0 0,8 0 21,2 0 1,10 0-255,-1 0 1,-1 0 31,-4 0 1,0 0 128,6 0 0,-8 2-381,-2 3 1,-18-2 165,-11 6 1,-9-4 245,-10 4 0,-6-5 0,-2 2 0</inkml:trace>
  <inkml:trace contextRef="#ctx0" brushRef="#br0">31592 7122 8234,'-9'8'-1016,"-1"-3"0,7-2 913,-2 2 79,-2-3 1,0 5 237,-2-2 1,-4 1-89,4 4 0,-9 3 22,-1-4 0,-11 8-53,2 2 0,-16 7-36,-4-3 0,-7 4-127,-7 2 0,5-1 112,1 1 1,7 4-60,11 0 1,3 0-195,6-5 1,9-4 208,6 0 0,-1-7 0,8 4 0</inkml:trace>
  <inkml:trace contextRef="#ctx0" brushRef="#br0">31820 7122 7935,'-10'0'-786,"1"0"0,4 7 532,-4 2 0,4 4 410,-5 1 1,2 2 29,-1 3 0,-2 3 205,6 6 1,-4 13-107,4 7 0,-1 12 38,1 6 1,2-26 0,0 1-394,-2 1 1,0 1-1,-1 2 1,-1 0 174,3 0 0,-1 0 1,-1 1-1,-1 1-106,0 3 0,0 0 0,0-5 1,0-2 104,0 0 1,0 0 0,-8 32-478,1 1 1,0-14 89,0-5 0,-2-5-242,-3 0 0,-3-3 104,-6-6 1,-1-7-55,1-3 1,-1-9 474,1-5 0,-1-5 0,1-5 0,-1-2 0,1-7 0,0 0 0</inkml:trace>
  <inkml:trace contextRef="#ctx0" brushRef="#br0">31024 8743 7823,'-8'0'341,"1"0"0,10-1-85,7-4 1,7-3-49,17-6 0,8-8-321,10-7 0,10-1-368,4-8 1,4 5 133,1-5 1,0 8 346,0 2 0,-6-1 0,-2 7 0</inkml:trace>
  <inkml:trace contextRef="#ctx0" brushRef="#br1">22337 11430 8284,'-15'-5'-206,"1"1"-207,6-1 384,2 5-36,6 0 0,0 1 222,0 4 1,6 8-22,4 6 1,-2 6 144,1-1 0,1 3-112,4 1 0,-2 2 105,-2 3 1,2-3-154,-2 3 0,1-4 36,-1-6 0,2 3-211,-2-7 0,2 0 128,2-5 1,-1 0-161,-3 0 23,2-6 36,-4-2 0,8-1 102,3 0-61,-3 0 79,11-5 0,-5 0 0,6 0 1,7-2-70,3-3 1,1 4 20,-1-4 1,3 3-71,-3 2 1,2 0 56,-2 0 1,3 0-121,-3 0 1,-1 0 90,6 0 0,5 0-32,13 0-1402,4 0 1401,12 0 0,-2-6-57,-35 2 1,0-1 0,36-10-152,-36 6 0,1 0 0,4-2 0,3-1 228,3-2 0,2 0 0,1 0 0,1 0 45,-1-1 1,1 1-1,-1 2 1,-1 0 74,0 0 0,-1 1 1,0 2-1,2 2-75,0 0 1,1 0 0,-3 0 0,0 1-17,-4 3 0,-1 1 1,-1 0-1,-1 0-184,-2 1 1,-1 2-1,2-1 1,-1 0 176,3 0 0,-2 0 0,-2 0 0,-1 0-133,1-1 1,1 2 0,33 0 100,0 4 1,-4-4-32,-1 4 1,7-8 35,-38 1 0,0-1 0,38-9-9,-3-3 1,0 1 21,-9-5 0,5 4 2,-14 0 0,-2 1 562,-3 0 1,-3 1-563,-1 4 0,-2 2 470,-13 7 1,0-4-470,-5-1 0,-5 0 716,-4 5-715,-4 0 548,0 0-553,-1 0 11,0 0 29,0 0-79,0 0 0,-4 0 67,-1 0-42,-5 0 1,3 0-22,-2 0 19,-3 0 1,4 0 177,-6 0-165,0 7 0,2-4 46,2 6 1,-2-4-28,3 4 0,-2 1 2,2 4 0,-2-4-9,6-1 0,-4 1-5,4 4 0,-4 2-2,5 2 0,-2-2-7,1 3 1,2-1-48,-6 1 1,6-4 44,-2 4 0,-1-4-42,2-6 1,-6 2-96,6-6-17,-7 0 136,10-5 15,-5 0 0,4-2 26,-2-3 1,1-3-42,-6-6 0,4-5-16,-4 0 0,4-6 27,-4 1 0,6-3-46,-1-1 1,2 4 57,2 1 0,-1 4-6,-3-5 0,2 7 34,-2-2 1,2 3 8,2 2 1,-4 4-45,-1 1 1,1 4 4,4-5 1,0 2-87,1-1 1,-1-2 92,0 6 1,5-4-83,0 4 1,0-1 107,-5 1 1,0 3-3,1-2 1,-6 2-11,1 2 1,-1 0 125,5 0 1,0 0-57,1 0 0,-1 0-49,0 0 0,5 0-13,0 0 1,8 0 19,1 0 1,2-2-83,8-2 0,6 1 32,9-7 0,2 5-13,2-4 0,-2 6 11,-3-2 1,-1 3 2,-4 2 1,-3-4 61,4-1 1,-1 0-55,5 5 1,2 0 132,12 0 0,1 0-379,4 0 0,-5-1 255,0-4 1,-2 2-31,7-7 0,5 2 2,-32 4 1,2-1 0,-3-1-1,0 1 12,3 2 0,-1 1 1,-4-3-1,0 1-5,-1 1 0,0 1 1,0-3-1,1 0 17,1 3 0,1 0 1,2-2-1,0 1-17,0 1 0,0 0 0,0 1 0,-1 0 61,-4-1 0,0-1 0,38 2-45,-7 1 0,1 0-6,4 0 0,-3-2-15,3-3 1,-5 4-3,-5-4 0,-4 3 55,-10 2 1,-3-4 0,-6-1 0,-6 0 201,1 5 0,-6-4-130,1-1 1,-3-5 128,-1 6 1,-3-8-35,-2 3 1,1-4 71,-6-1 1,0-5 27,-4 0 0,-1-8-241,0-1 0,7-7 33,2-7 1,6-4-136,4-6 1,0-4-535,-12 21 0,1-1 0,-3 1 0,1-1 389,3-6 0,2-1 1,0 2-1,2 0 184,1-4 0,1 0 0,-1 1 0,0 1 0,4 0 0,1 1 0,1-1 0,0 0 0,2 1 0</inkml:trace>
  <inkml:trace contextRef="#ctx0" brushRef="#br1">26616 11814 8123,'0'-14'0,"-2"1"0,-2 4-599,2 2 415,-10 14 1,8 2 77,-5 10 0,-1 9 114,-4 10 0,0 5 534,0 4 0,-5 9-112,0 5 0,-5 4-207,5 1 0,-1-10-58,1 5 1,4-7-29,1-2 1,6-9-116,8-10 1,0-5-309,0-4 0,11 0-544,4-10 1,8-3 423,1-11 0,8-3-104,1-7 1,0-1 509,-5-12 0,7-7 0,1-7 0</inkml:trace>
  <inkml:trace contextRef="#ctx0" brushRef="#br1">26787 12255 8123,'0'-19'-950,"0"0"0,0 4 1699,0 6-301,-7-1 1,-1 1 307,-6 0-559,0 5 0,0 3 27,0 6 0,-1 10-45,1 0 0,5 8-109,-1 1 1,1 4 55,-6 6 0,6-4 72,0 3 0,5-5-280,0-4 1,4-4 73,4-5 1,4-3-497,6-2 0,5-4 131,0-6 0,5-3-40,-5-7 0,5-1 122,-5-12 1,6-1 95,-1-4 0,-4-1 41,-1 1 1,2-6-25,-2 1 1,0 2 210,-5 7 0,-5-1 34,1 6 0,-7 5 416,2 4-292,-4 7 1,-1 3 99,0 9 0,-6 10-142,-4 5 0,3-3-13,-3-2 0,7 1-404,-2-1 296,4 0-1011,1-5 545,0-6 438,6-2 0,-4-12 0,4-2 0</inkml:trace>
  <inkml:trace contextRef="#ctx0" brushRef="#br1">27099 12027 8123,'8'-9'-236,"-3"-1"-352,3 7 751,-6-3 0,4 7-37,-6 4 0,0 8-152,0 6 0,0 11 104,0-2 0,-6 5-5,-4 0 1,-1-3-26,2 4 1,-2-6-1,6-4 1,0-4-235,5-6 179,0 1-115,0-7 1,6-8 75,4-10 0,2-9-110,3-5 0,-1 1 85,0-6 1,0 4-123,1-8 1,-1 8 123,0 1 0,0 5-84,0-5 148,1 7 5,-1-4 1,-5 13 171,1 4 1,-7 10-72,2 8 0,-4 8 301,-1 11 1,0 5-102,0 10 1,0 1 21,0 3 0,-1 3-167,-4-3 0,3-3-34,-2-1 0,2-1-237,2-4 0,0 2 112,0-7 0,-5-4-89,1-6 0,-6-6 122,5-8 0,-6-1 68,2-4 0,-5-2-104,-5-7 1,1-2 1,-5-3 0,4-2-41,-5-8 0,7 0-139,-2-4 0,0-4-319,4-5 0,0 0 213,10-1 1,2-1-349,7-3 0,9 8 638,6-4 0,0 4 0,2-3 0,1-1 0</inkml:trace>
  <inkml:trace contextRef="#ctx0" brushRef="#br1">27398 12283 8104,'14'0'-128,"0"0"-69,1 0 0,-1 0 240,0 0 1,0 0 24,1 0 0,5-2-221,4-2 1,-2-4 85,2-6 0,-5-1 19,4 1 1,-10-5-4,1 0 1,-9-1-67,0 1 94,-4 3 1,-4-5-10,-6 7 1,-3 5-27,-11-1 1,-3 7 10,-7-2 0,3 4 197,-3 1 1,5 1-110,4 4 0,-1 5 422,6 8 0,1 0-184,9 6 0,-2 4 55,6 5 1,0 5-111,5-5 0,0 2-51,0-2 0,7-8-120,2 4 1,7-10-335,8 0 1,1-10-290,13-4 0,-5-7 271,5-7 0,-2-2-1,2-13 0,2 1-11,-7-6 1,-2-1-18,-7-3 1,-3 3 327,-7-3 0,-5 1 0,1-1 0,-7 3 0,3-5 0,-6 7 0</inkml:trace>
  <inkml:trace contextRef="#ctx0" brushRef="#br1">27796 11999 8104,'-8'1'-373,"3"4"1,-1 9 1097,1 10 1,1 4-394,4 5 1,0 4-154,0 5 1,0-4-23,0 0 1,1-6-209,4 1 1,-2-5-3,7-4 1,-7 1 268,2-6-468,2 0 101,-5-11 558,4-1-66,-6-14-354,7-1 1,-6-12 26,4-4 0,1-3-54,-1-1 0,6-2-200,-1-3 1,4 1-61,5-6 1,-3 7 136,3-3 1,3 6-641,1 4 1,-1 4 802,2 6 0,0-1 0,4 1 0</inkml:trace>
  <inkml:trace contextRef="#ctx0" brushRef="#br1">28450 11913 8073,'8'0'-1,"5"2"473,-4 3 0,-1 3-84,2 6 0,-3 5-330,3 0 1,1 4 31,-6-4 1,-1 5 31,-4-5 1,0 6 47,0-1 0,-11-2-8,-3 2 1,-10-1-68,1 6 1,-10-1-2,-5 1 0,-3-2-244,-2-4 0,2 3 72,3-7 0,5 0 143,9-5 0,5-5 34,10 1 0,2-6-10,7 6 1,2-5-25,3 4 0,9-6 3,10 2 0,4-3-77,5-2 1,5-7-136,10-2 1,-4-4-339,3-1 1,-9 0 215,-5 0 0,2-1-426,-2 1 0,-1 5 156,-9-1 1,3 7 535,-7-2 0,0 10 0,-5 3 0</inkml:trace>
  <inkml:trace contextRef="#ctx0" brushRef="#br1">29033 12482 7933,'6'-14'1420,"-4"6"-688,4-5-856,1 12 124,-6-6 0,12 14 0,-5 1 0</inkml:trace>
  <inkml:trace contextRef="#ctx0" brushRef="#br0">2147 13534 8040,'0'-14'-1874,"0"6"1782,0 2 40,0 6 97,0 0 1,7 0 0,1 0 0</inkml:trace>
  <inkml:trace contextRef="#ctx0" brushRef="#br0">2444 13392 5858,'2'-14'-69,"-4"6"99,-2 3 1,-9 7 144,-6 7-254,-6 7 117,3 12 1,-8 7 120,10-13-68</inkml:trace>
  <inkml:trace contextRef="#ctx0" brushRef="#br0">2303 13486 6312,'-6'7'29,"-30"34"66,8-13-33</inkml:trace>
  <inkml:trace contextRef="#ctx0" brushRef="#br0">2218 13577 6532,'-13'14'102</inkml:trace>
  <inkml:trace contextRef="#ctx0" brushRef="#br0">2303 13477 5845,'-4'0'-25,"-4"6"281,-1 4 17,2 3-98,7 1 1,0 6 168,0 2-29</inkml:trace>
  <inkml:trace contextRef="#ctx0" brushRef="#br0">32586 5146 8051,'38'15'0,"-3"5"0,-7 2 0</inkml:trace>
  <inkml:trace contextRef="#ctx0" brushRef="#br0">2304 15155 8300,'-35'-7'0,"0"6"-31,-3-4 1,4 3 226,5 2 0,7 0 384,3 0-295,3 0 1,8 2 38,4 3 0,5-4-123,9 4 1,7 1-117,16-1 1,5 0 32,10-5 1,-3 0 55,7 0 0,5-2-148,5-2 0,11-4-434,-2-7 0,3 1-205,-3 0 1,-8 5 60,-6-1 0,-8 5 530,-11-4 0,-3-1 1,-7-4-1</inkml:trace>
  <inkml:trace contextRef="#ctx0" brushRef="#br0">3000 14956 8300,'16'-8'317,"3"3"1,3 3-249,7 2 1,-1-4 135,1-1 0,-3 2-94,-2 8-129,3-4 59,-11 18 1,3-9-214,-10 9 0,-2 7 104,-7 3 1,-13 9-191,-6 0 1,-8 3-213,-6 1 307,-3 1-81,-7 0 1,0-7-1,1-1 1</inkml:trace>
  <inkml:trace contextRef="#ctx0" brushRef="#br0">2223 16490 10525,'0'1'-5,"5"27"-190,1-7-161,-1-7 120,-3 0 87,4-12-682,0-2 654,-4-14-256,4-8 0,-6-13-303,0 26 561</inkml:trace>
  <inkml:trace contextRef="#ctx0" brushRef="#br0">4806 13733 7349,'0'14'58,"0"0"13,0 1 0,0-1 23,0 0 1,0 0 5,0 1 1,0 4 0,0-1 0,0 8-7,0-3 1,0 0-224,0 0 0,0 1 393,0 4 0,0 6-832,0-1 1,0 0 836,0-5 0,0 1 810,0-1-888,0 1-140,0 5 0,0-4 13,0 4 1,0 0-2,0-1 0,0 7-19,0-2 1,0 3 11,0 2 1,0-2 17,0-3 1,0 1 3,0-6 1,0 0 1,0-4 0,0-1-45,0 1 0,0-1-13,0 1 0,0-1-24,0 0 0,0-4-16,0 0 1,0 0 1,0 4 0,0 0-9,0 1 1,0-1 82,0 1 0,0-1-41,0 1 0,2-1 214,2 0-209,-2 1 72,4-1 1,-6 1 20,0-1 1,0 1-60,0-1 0,2-4-9,3-1 1,-4 1-40,4 5 0,-4-6 8,-1 1 1,0 0 50,0 4-22,0 0-17,7 1 0,-6-1 97,4 1-108,-3-1 35,-2 1 0,4 4 11,1 0 0,0 0-16,-5-4 0,0-6 3,0 1 0,0-2-3,0 2 1,0 1 4,0-6 1,1 5-33,4-5 1,-3 4 23,3-4 0,-4 5-171,-1-5 151,0 6-2,0-9 0,0 11-131,0-3 121,6 2 18,-4 3 0,4-4-3,-6 4 0,0-9-7,0 9 0,0-6 3,0 1 1,0 1 5,0-6 1,0 5-7,0-5 0,0 1 130,0-1-120,0-3 41,0 5 0,0-2 16,0 0 0,0 6-9,0-1 0,0-2 3,0 1 0,0 1-11,0 4 0,0 1 18,0-1 0,0 7-16,0 3 0,0-2-4,0 2 0,0-5-61,0 5 1,-4-5-8,-1 5 1,0-6-8,5 1 1,0-3 5,0-1 0,0-1-113,0 0 1,0-1 87,0-3 0,0 1-111,0-6 1,0 5-459,0-5 252,0 0-76,0-11-1183,0 4 688,0-10 365,0 4 546,0-18 0,0-10 0,0-15 0</inkml:trace>
  <inkml:trace contextRef="#ctx0" brushRef="#br0">4834 13662 8300,'0'-8'-1206,"0"2"1106,0 6 2725,0 0-2372,7 0-147,-6 0 0,7 0 38,-3 0-98,-3 0 43,4 0-4,0 0 0,-3 1-179,7 4 179,-7-3-89,10 4 19,-5-6 0,6 5 11,0-1 0,0 1-12,0-5 1,2 0-22,3 0 0,-1 0-19,5 0 0,-4 0 4,5 0 40,0 0-1,-2 0 1,3 0-146,-6 0 120,0 0 8,1 0 0,-4 0-198,3 0 192,-9 7-77,2-6 29,-4 5 1,5-4-36,-4 3-11,4-4 17,-5 6 27,6-7-10,-6 0 143,-2 0-113,1 0 58,-6 0 1,6 0 18,-7 0 384,0 0-393,0 6 17,0-4-15,0 4-46,0-6 12,0 6 1,0-3-4,0 7 0,0-5-17,0 4 20,6 0 1,-5 6-11,4-1 1,-3 0 94,-2 0-84,0 1 1,0-1 0,0 5 180,0 0-169,0 0 1,0 0 132,0 0-126,0 0 0,0-4 2,0 4 1,0-1 7,0 5 0,1-5-5,4 1 1,-3 1-7,2-1 1,-2 0 93,-2-5-78,0 1-14,0 5 0,0-3 111,0 7-98,0-6-11,0 2 1,0 1 10,0 2 0,0-1-7,0 2 0,0-2 6,0 2 1,0 3-12,0-4 1,0 4-7,0 2 0,0-6-132,0 1 139,0 0-10,0-2 1,2 5-61,2-4 0,-2 0 24,3 0 1,-4-5-6,-1 1 1,0 1 21,0-1 1,0 5-4,0-5 1,0 6 0,0-1 0,0 1 5,0-1 1,0 3 22,0-4-26,0 4 54,0 2 1,0 1 57,0 3-105,0-3 55,0 4 0,0-5 10,0-1 0,0 1 16,0-1 0,0 1 15,0-1 0,0-1-52,0-3 0,0 2-4,0-2 1,0 1-17,0-1 22,0 3-7,0-5 1,0 7-114,0-1 114,0 0-11,0 1 1,0-1 0,0 1 0,-1-1-3,-4 1 0,3 4 10,-2 0 1,2 0-2,2-4 0,0-1-1,0 0 0,0 1-123,0-1 115,0-6-7,0 5 1,0-5-40,0 7 41,0-1 0,0-6 0,0 5-2,0-3 0,0 3-29,0 1 0,0 1 3,0-1 0,0 5 20,0 0 0,0 1 5,0-6 0,0 0 26,0 1 1,0-1-31,0 1 1,0 1 104,0 3-102,0-3 20,0-2 1,0-1 11,0-3 0,2 3-35,2 1 1,-2 1-2,3-1 1,-4 2 51,-1 3 1,0-3 1,0 3 1,0 2 252,0-2-277,0 7-10,0-10 0,0 9 57,0-6-36,-6 7-17,4-10 0,-4 11 8,6-3 0,0-2-22,0 2 1,0 0 6,0 5 0,0-1-25,0 1 0,0 0-6,0-1 1,0-4-247,0 0 273,6-13-17,-4 9 1,4-19-794,-6 4 348,6-9-389,-4 2-627,4-10 382,-6 4 489,0-6 1,-6 0 98,-3 0 0,-4 0-31,-1 0 1,-2 2-269,-3 3 779,3-4 0,-11 12 0,5-5 0</inkml:trace>
  <inkml:trace contextRef="#ctx0" brushRef="#br0">4891 17742 8225,'7'14'1925,"1"-6"-1558,6 5 1,2-7 158,3 4-209,3 2-196,6-4 1,2 0 63,3-3 0,4-4-63,5-1 0,-4 0-233,0 0 0,-2-6 87,2-3 1,-3-4-169,-6-1 1,-6 6-1946,1 3 2137,-7-3 0,4 7 0,-7-6 0</inkml:trace>
  <inkml:trace contextRef="#ctx0" brushRef="#br0">1124 16832 8300,'-10'10'-340,"1"-1"340,-1 1 472,2 4 1,2-5 216,6 1-536,0-1 1,6 1-68,4-1 1,2-6-220,3 2 0,0-5 76,4-5 1,-1-2-147,5-8 0,-4 6-986,5-1 615,-7 7 173,4-3 1,-13 17 79,-3 3 0,-5 15 321,-5-1 0,-3 10 0,-13-8 0,-1 5 0</inkml:trace>
  <inkml:trace contextRef="#ctx0" brushRef="#br0">1166 17216 8300,'-14'27'-802,"0"-3"0,4-1 481,1-8 1,6 2 1999,-2-8-466,3-2-902,2-1 1,11-8-121,4-2 0,8-4-183,1-6 1,3-1 29,1 1 1,1-2-305,-1-3 1,-1 8-90,-3-3 0,-4 5 239,-5-1 1,-6 4-1062,1 6 1177,-7 0 0,-10 6 0,-8 2 0</inkml:trace>
  <inkml:trace contextRef="#ctx0" brushRef="#br0">1095 17188 8300,'0'-22'-79,"-6"1"388,4 7-371,-4 6 92,6 2 1,2 7 149,2 4 0,-2 4-28,3 10 1,1 10-70,-1 9 0,1 3 49,-1 1 0,-4 3-9,4 2 1,1-1-46,-1 6 0,0-2-165,-5 3 1,5-6-39,-1-9 0,6-3-228,-5-7 0,4-6-84,-4-3-121,6-9-15,-3-4 1,4-14-11,-2-6 583,-4-7 0,0-13 0,2-3 0</inkml:trace>
  <inkml:trace contextRef="#ctx0" brushRef="#br0">1394 16733 8300,'0'-14'-2,"0"-1"268,0 7-77,0 2 1,0 8-1,0 2 1,0 11-161,0 8 1,0 6 216,0 4 0,0 3-11,0 7 1,5 4-106,-1 1 1,6 4 3,-6-5 0,8 5 115,-3-4-288,-3 5 58,7-8 0,0 2 226,6-9-997,0-3 556,1-7 1,-3-6-1104,7-3 671,0-3 170,4-8 1,-1-2-657,-3-6 1114,3-6 0,-5-2 0,6-6 0</inkml:trace>
  <inkml:trace contextRef="#ctx0" brushRef="#br0">1778 17045 8283,'-15'-7'0,"6"0"0,-1 7 120,1 0-53,-5 0 1,4 7 191,1 2 1,6 5 273,-2 5 0,-1 2-422,1 2 0,0 4-10,5-3 1,0 3-97,0 1 0,0-1 90,0-3 0,5 1-136,0-6-137,6 0-687,-3-5-16,6-6 471,0-8 185,0-14 0,-6-3-126,-3-7 1,1-5 117,-1-4 1,1-1-27,-1 0 90,-3 4 38,4 2 327,-6 1 144,0 11 97,0 2 0,0 14 130,0 9 0,5 10-226,-1 5 0,3 8 59,-3 1 1,0 5-155,5-5 1,-4 0-175,4-4 1,1-7-151,4-3 0,2-8-466,3-2 0,-3-6 166,2 2 0,-6-5-298,-3-5 1,-1-3 128,1-6 547,-2 0 0,-7-7 0,0-1 0</inkml:trace>
  <inkml:trace contextRef="#ctx0" brushRef="#br0">1891 17102 8283,'5'-9'-175,"0"-1"-44,6 7 1,-3-3 468,6 6 0,2-2-50,3-2 1,-2-4-135,7-7 0,0 1 79,4 0-572,-6 0 276,-1 0 1,-7-1-297,0 1-2,-6 0 0,3 4 449,-6 1 0,-7 6 0,-6-3 0</inkml:trace>
  <inkml:trace contextRef="#ctx0" brushRef="#br0">1962 16903 7704,'2'21'550,"3"3"0,-2 9-211,6 5 1,-5 3 79,0 1 0,4 6-265,2-1 1,2-1-130,3-8 1,-1-2-113,0-3 0,0-9 122,0 0 0,1-4-664,-1-6 0,0-2 106,0-12 0,-4 0-153,-1 0 0,-6-8 186,2-7 490,-3-5 0,-2-9 0,0 1 0</inkml:trace>
  <inkml:trace contextRef="#ctx0" brushRef="#br0">2147 17159 8283,'7'-9'-564,"2"-1"0,-1 6 592,1-6 0,1 5 429,4-4 0,5-1-306,0-4 0,0-5-202,-5 0 1,0-6-17,1 1 1,-1 2-277,0-2 1,-6 7-169,-3-2 0,-2 3 511,2 2 0,-4 0 0,6 0 0</inkml:trace>
  <inkml:trace contextRef="#ctx0" brushRef="#br0">2261 16832 8230,'-8'14'58,"2"1"238,6-1 0,0 8 14,0 6 1,0 7-50,0 8 1,0-1 31,0 1 1,0-5-255,0 0 1,0-2 133,0 2 0,5-3-519,-1-7 1,7-6-93,-1-3 0,4-3-305,5-2 1,-3-6 361,3-3 381,-3-3 0,-2-15 0,0-3 0</inkml:trace>
  <inkml:trace contextRef="#ctx0" brushRef="#br0">2460 17145 8283,'10'-5'52,"-1"1"1,-4-3 220,4 2 1,-1-2-82,2-8 1,2 0-313,-2-4 0,2-4 0,3-5 1,-3 1 0,-2 4 1,2-3 61,-2 7 1,-4 0-202,-1 5 0,-3 0 7,-2 0 8,0 6 0,-7 1 84,-2 7 0,-6 0 49,-3 0 1,2 0 192,-3 0 0,3 0-40,2 0 0,0 5 91,-1 0 0,1 4 166,0-4 465,6 6-421,-5-3 1,12 8 63,-4 3 1,3-2 2,2 7 0,5 0-125,0 4 0,1 4-77,-1-4 0,3 4-66,6-9 1,0-2-179,1-2 0,-1-3-68,0-2 1,5-6-304,0-3 0,6-4 100,-1-1 0,-4-6-251,-1-4 0,2-2-404,-2-3 490,0-5 169,-5 4 0,-4-9-146,-1 6 0,-6-2 448,2 2 0,-4 4 0,-7-12 0,-2 5 0</inkml:trace>
  <inkml:trace contextRef="#ctx0" brushRef="#br0">2673 16719 8283,'8'0'-1264,"5"0"1391,-5 0 1,4 6 605,-2 3 1,1 10-265,-6 5 0,4-2-166,-4 2 0,4 4 35,-4 5-107,0 7-120,1-10 0,-4 9-58,3-5 1,-4-1 33,-1-5 0,0-6-392,0-3-80,0-3 225,0-2 76,0-6 1,-1-8 86,-4-9 0,3-6-540,-3-4 225,4-3 20,1-12 0,0 2-107,0-6 1,1 5 196,4-5 0,-2 6 35,7-1 1,-2 3 66,1 2 0,2 6 3,-6 3 0,6 5 142,-1 4 0,-3-1 684,3 6 346,-1 1-497,6 4-151,-1 6 1,0 6 295,0 7 1,-4 7-318,-1-3 0,-1 11-164,2 3 0,2 5-125,-2 0 1,-2-1-506,1-3 388,1 3 0,10-4 0,2 5 0</inkml:trace>
  <inkml:trace contextRef="#ctx0" brushRef="#br0">3413 17870 8300,'-15'0'0,"1"6"0,0 4-675,0 9 339,6-3 0,2 10 357,6-2 0,0 9 513,0 5 0,0 10-214,0 4 0,0-3-48,0-2 0,4 0-132,1-4 1,5 1-75,-6-10 1,6-1-13,-5-5 1,4-4 155,-4 0-314,-1-7 0,-4 3 10,0-5 1,0-6-121,0 1 0,-6-7-227,-3 1 0,-9 3 186,-1-2 1,-4-2-150,4-8 1,-5-5 403,5-8 0,-6-11 0,3-7 0</inkml:trace>
  <inkml:trace contextRef="#ctx0" brushRef="#br0">3327 17998 8300,'27'-2'-17,"-3"-2"1,1 2 12,-6-3 1,5 4 101,-5 1 0,5 1-167,-6 4 1,6-2 243,-5 7-1202,0-1 1027,-5 5 0,-6 1 0,-1-1 0</inkml:trace>
  <inkml:trace contextRef="#ctx0" brushRef="#br0">3569 18254 8300,'14'0'-686,"1"0"558,-1 0 1,-5 0 634,1 0-427,5 0 1,4 1 10,0 4 0,0 2 30,-9 2-1315,-4 4 784,0-5 1,-6 6 409,0 0 0,0 0 0,-6 0 0,-2 1 0</inkml:trace>
  <inkml:trace contextRef="#ctx0" brushRef="#br0">3626 18069 8300,'0'-14'0,"2"6"-114,2 3 68,-2 4 0,4 4 182,-6 6 0,0 7-98,0 13 0,0 1 104,0 3 1,0-3-134,0 3 1,0-3-157,0-2 1,-5-4 89,1 0 0,-1-7-252,5 2 1,-2-8-58,-2-1 366,2-7 0,-4 9 0,6-4 0</inkml:trace>
  <inkml:trace contextRef="#ctx0" brushRef="#br0">3853 18026 8300,'10'7'-51,"-1"2"1,-5 5 161,0 5 0,-2 2 161,-2 3 1,0 7-148,0-2 1,0 4-257,0 0 1,5-3 234,-1 3 1,1-3-34,-5-1 0,0-3 201,0-2-467,0 3 183,0-11 1,0 4-123,0-5 1,0-6 65,0 1-122,0-7 0,-6 3-71,-4-6 1,-4 0-55,-5 0 0,2-6 81,-7-4 234,0-2 0,-4-9 0,-1-1 0</inkml:trace>
  <inkml:trace contextRef="#ctx0" brushRef="#br0">3697 18126 8300,'21'-14'0,"2"0"0,6-1 3,4 1 0,-3 0 103,3 0 0,2 4-191,-2 1 0,0 1 96,-4-2 0,-6-1-1084,1 7 1073,-7-1 0,10-2 0,-5 0 0</inkml:trace>
  <inkml:trace contextRef="#ctx0" brushRef="#br0">4010 18154 8300,'14'-14'-295,"-4"6"-74,-1 4 1,0 2 736,6 2 0,-1 0-3,0 0 1,0 8-290,1 6 1,-1 0-23,0 5 0,-5 2-190,1-2 1,-1 0 20,6-5 0,-6 0-229,1 0 0,-6 1 26,6-1 1,-5-2 317,4-2 0,-6 2 0,4-4 0</inkml:trace>
  <inkml:trace contextRef="#ctx0" brushRef="#br0">4166 18083 8285,'0'15'258,"0"-1"1,0 0-225,0 0 0,0 5 64,0 0 0,-1 2-239,-4-2 1,2-2 64,-7 7 1,6-2 160,-6 1 1,2 3-395,-1-7 1,-2 4-4,6-4 1,-5 0-515,6-5 826,-1 1 0,-1-1 0,-2 0 0</inkml:trace>
  <inkml:trace contextRef="#ctx0" brushRef="#br0">4323 17813 8182,'-8'21'-208,"-3"-4"295,6 7 1,-5 4 46,6 5 0,-6 4 58,5 1 1,1-4 15,4 14 0,-2-2 39,-3 6 1,4 1-89,-4-5 0,4 4-297,1-5 1,0-1-187,0-8 1,0-3-230,0-7 0,4-6-154,1-3 707,0-9 0,1-10 0,2-8 0</inkml:trace>
  <inkml:trace contextRef="#ctx0" brushRef="#br0">4436 17927 8471,'7'-8'577,"-6"3"-532,4 10 0,-3 3 74,-2 6 1,0 7 102,0 2 1,0 11-57,0 3 0,0 14-193,0 1 0,0 7 171,0-7 1,0 3-212,0 2 1,0-7-272,0-2 191,0-10 72,0-10 0,4-7-495,1-7 372,6-6 1,-5-8 145,4-10 0,-4-9-37,-6-4 0,0-4 2,0-2 1,0 1-67,0-1 0,0 6 31,0-1 0,-6 7-101,-4-2 1,3 5-41,-3 4-204,1 4 194,-6 6 273,7 0 0,2 0 0,6 0 0</inkml:trace>
  <inkml:trace contextRef="#ctx0" brushRef="#br0">4763 18353 7964,'11'0'30,"4"0"1,-4 0-291,8 0 124,-4 0 1,4 0-192,0 0-422,0 0 626,-4 0 0,-8 2 123,-2 3 0,-3 3 0,-2 6 0</inkml:trace>
  <inkml:trace contextRef="#ctx0" brushRef="#br0">4749 18510 8300,'-6'-5'0,"6"0"0,6 1 0,8 4 0,7-5 0,3 0 0,4-4 0,5 4 0,4-5 0,5 6 0,7-7 0,-5 3 0,5-7 0</inkml:trace>
  <inkml:trace contextRef="#ctx0" brushRef="#br0">5389 17898 8300,'-10'2'-298,"1"3"0,1 4 344,-1 10 0,-4 5 17,4 9 0,-4-1-32,-1 6 0,-1 0 4,1 4 0,2-6 139,2-2 0,4-9-85,6-1 1,0-7 118,0 2 0,1-8-28,4-2 0,8-5-31,6 0 1,1-2-85,-1-2 0,3 0 8,7 0 1,-1-5-241,1 0 0,4-10 79,0 0 1,-1-2-427,-9 3 1,3 0 26,-8-1 1,1 6-613,-4-1 1099,-7 7 0,-2-9 0,-6 4 0</inkml:trace>
  <inkml:trace contextRef="#ctx0" brushRef="#br0">5403 18083 8300,'8'0'-647,"0"11"698,-3 4 0,-4 10 272,4 3 0,-3 4-58,-2 11 1,0-6-162,0 6 0,0 0-192,0-5 1,0-4 125,0 0 0,0-4-129,0-2 0,1-6-53,4-3 1,-3-3-802,2-2 200,4-6 745,-6-8 0,10-8 0,-4-6 0</inkml:trace>
  <inkml:trace contextRef="#ctx0" brushRef="#br0">5616 18126 8300,'-9'28'0,"-1"1"259,7-1-186,-3 1 1,6 4 199,0 0 0,0 0 270,0-4 0,2-1-322,2 0 1,4-5-146,6-4 1,1-5-326,-1-5 0,6-2 69,4-7 1,-3-7 94,-2-2 0,-2-10-10,2-5 0,-8-3-270,3-1 0,-7-1 84,2 1 0,-6-5-129,2 0 1,-5 4 204,-5 5 0,-3 7 46,-6-2 0,0 5 182,0 4 0,-5 4-119,0 6 1,-2 2 14,2 2 0,3 9-36,-3 6 1,10 0-4,4-5 1,4 0 119,1 1 0,6-1 0,2 0 0</inkml:trace>
  <inkml:trace contextRef="#ctx0" brushRef="#br0">5958 18254 8300,'-2'19'0,"-3"0"0,4 4 348,-4-4 1,3 5-17,2-5 1,2 0-24,3-5 0,-2-1-228,6-4 1,1-2-317,4-7 0,0-7 188,1-2 1,-1-12-129,0-7 1,-1-2-11,-4-8 0,2 0 86,-6-5 0,0 7-119,-5 3 0,0 3 37,0 2 0,-8 7-139,-6 7 1,-2 1 34,-8 8 0,0 9 285,-4 10 0,-1 6 0,1 9 0</inkml:trace>
  <inkml:trace contextRef="#ctx0" brushRef="#br0">6000 15396 8300,'-14'0'-605,"6"0"1047,-4-6-169,10 4-98,-4-4 0,12 8 116,3 2-175,10-2 25,-3 11 0,16-10 163,-4 6 0,12-4-174,2 5 0,12-7 5,8 1 0,-1-4-80,-4-4 1,-2 1-193,-2-7 0,-4 2-243,-7-1-204,1-4 521,-7 5 0,-1 0-964,-7 4 429,-5 2-260,-3-4 858,-6 4 0,-6 2 0,-1 8 0</inkml:trace>
  <inkml:trace contextRef="#ctx0" brushRef="#br0">6740 15311 8300,'11'-8'0,"3"3"0,3 5-746,-2 5 401,-1-3 226,0 10 1,-5-8 465,1 5 79,-1 1-361,6-3 0,-6 4 110,1-6-105,-7 6 1,3-3 1,-6 6 0,-8 1-29,-6-1 1,-8 5-13,-11 0 0,1 6-332,-6-1 156,0 3 58,2 1 1,-5 0-357,3 1-290,3-7 491,0 5 1,9-18 241,2 1 0,-3-7 0,5-3 0</inkml:trace>
  <inkml:trace contextRef="#ctx0" brushRef="#br0">6043 14344 8315,'-8'-14'0,"-3"5"-343,6-1 212,1 7 261,4-3 699,0 6-750,0 0 0,11 0-183,3 0 1,10 0 137,-1 0 0,6 0-184,4 0 1,3-7-234,7-2 183,-1-4 108,1-7 1,-7 4-500,-2-3 277,-11 3 80,-2 2 234,-7 6 0,-6 2 0,-2 6 0</inkml:trace>
  <inkml:trace contextRef="#ctx0" brushRef="#br0">6029 14657 8039,'16'-6'-330,"3"-4"1,1-2 605,4-3 0,7 6-429,-2 0-50,9 5 231,-8-8 0,4 9-262,-5-7-18,-1 7 97,-6-3 1,-1 6-677,-7 0 831,-6 6 0,-2 2 0,-6 6 0</inkml:trace>
  <inkml:trace contextRef="#ctx0" brushRef="#br0">6100 14401 8315,'0'-8'-111,"0"0"27,0 4 59,0 2 184,0 8 0,0 5-102,0 13 146,0 0-67,0 11 1,0-4 11,0 7 1,0-2-31,0 2 1,0 2-118,0-7 1,0 0-6,0-4 1,5-6-245,-1 1 0,7-7-227,-1 2 251,3-3 93,1-8 0,0 3-697,0-6 318,7 0 231,1-5 279,6 0 0,1 0 0,-1 0 0</inkml:trace>
  <inkml:trace contextRef="#ctx0" brushRef="#br0">6597 14387 8315,'0'-14'-470,"0"0"0,0 4 465,0 1 232,-6 5 1,-2 4 2,-6 10 0,0 3-89,0 1 1,4 0 207,1 0-260,-1 0 1,-2 1 230,2-1-234,-3 0 0,10 5-14,-6 0 0,6 6-96,-2-1 0,3 1 69,2-1 1,0 3-16,0-4 0,7-2-392,2-2 170,10-3 88,-3-2 1,11-6-560,-4-3 262,-2-4 114,-1-1 1,-1-1-181,0-4 1,5-3 466,-5-6 0,0-7 0,-5-1 0</inkml:trace>
  <inkml:trace contextRef="#ctx0" brushRef="#br0">6725 14273 8315,'0'-8'-655,"0"2"361,0 6 311,0 0 1,0 6 134,0 4 1,0 9-44,0 5 0,0 2 3,0 3 1,0 4-13,0 0 1,-4 7 14,-1-2 1,-5-2-204,6 2-52,-1-7 205,-1 4 0,4-8-407,-3-3 170,4-4-153,-6-6 133,6-6 0,-5-3 54,6-10 1,0-4-130,0-10 1,0-8 16,0-6 0,4-7 250,1 2 0,5 4 0,-6 1 0,7 3 0,-9 1 0,9 5-72,-6 1-22,-1 12 170,3-8 0,-6 16 114,4-7 0,-2 7 53,2-2 1,-2 8 239,7 2 0,-6 12-75,6 2 1,-1 4 200,6 5 0,-6-1 308,0 11-432,1 0-138,10 4 1,-4-5 43,3-4-133,-3-10-132,5 4 0,-6-12-72,4-1 1,-3-2 178,-2-7 0,5-2-176,0-7 0,0-6-188,-5-9 100,7-9 38,-5-9 0,4-5-657,-5-1 331,-1 0 192,0 1 0,-1 5-565,-4 4 392,-3 3-181,-6 2 1,0 6-461,0 3 0,0 3 941,0 2 0,0 0 0,0-1 0</inkml:trace>
  <inkml:trace contextRef="#ctx0" brushRef="#br0">27910 4990 9264,'0'16'57,"0"3"0,0 4 90,0 11 1,-5-3 0,0 7-39,2 2 0,2-6-306,1-1 0,-5-2 59,0-3 0,-1-1-232,1-4 0,2 3-220,-7-7 0,7-5 1,-1-5 589,-4-5 0,6 2 0,-4-6 0</inkml:trace>
  <inkml:trace contextRef="#ctx0" brushRef="#br0">28066 5203 8119,'19'0'-179,"0"0"0,0 0-268,-5 0 0,-4 0 162,-1 0 426,-6 0 0,2 7-319,-10 2 1,-4 4 177,-10 1 0,-3 13 0,-7 3 0</inkml:trace>
  <inkml:trace contextRef="#ctx0" brushRef="#br0">27839 5615 8119,'0'10'-36,"0"-1"25,0-5 1,1 2 103,4-6 0,3-6 35,6-4 0,5-3 257,0-1 0,11-6-123,-1-4 0,7 2-492,-3-2 1,5 2-91,-5-2 0,-1 5-513,-9 10 392,-2-4 195,-13 12 0,-3-6-160,-10 7 1,-8 2 405,-6 3 0,-6-4 0,3 12 0,-7-5 0</inkml:trace>
  <inkml:trace contextRef="#ctx0" brushRef="#br0">27967 5161 8119,'4'-24'-332,"1"0"0,6 12 133,-1-3 0,-2 11 499,1-1 1,-1 13 55,2 11 1,1 4 34,-7 15 0,1 5-173,-5 4 0,0 7-16,0-2 0,-5 3-116,1 2 1,-3 2 91,3 2 0,2-9-349,-3 1 1,4-9 100,1-6 1,0-10-491,0-9 0,0-3 163,0-2 0,1-8-33,4-6 0,-2-7-73,7-12 503,-1-3 0,5-20 0,0-2 0</inkml:trace>
  <inkml:trace contextRef="#ctx0" brushRef="#br0">28265 5161 8119,'15'-15'153,"-1"1"1,2-5 84,3 0 1,-4-1-322,4 1 1,-3 3 108,-2-3 1,-1-2-608,-4 2 99,4 1-154,-11 3 636,4 1 0,-12 0 0,-2 0 0</inkml:trace>
  <inkml:trace contextRef="#ctx0" brushRef="#br0">28379 4848 8119,'2'9'0,"2"1"41,-2-1 168,4 5 0,-6 5-89,0 0 0,0 8 118,0 2 1,-6 5-241,-4 9 1,-4 0 70,-5-1 0,-1-1-156,-4-3 1,-1-3-34,6-6 0,1-7-108,9-3 0,1-8-141,3-2 266,4-6 1,1 2 171,9-10 1,10-3-110,5-6 1,3 0-6,1 0 1,1-2 48,-1-3 0,0 3-151,1-3 1,-5 3 36,-1 2 1,-5 0-481,1 0 215,-4 0 106,-7-1 0,-4 9 269,-14 6 0,-1 6 0,-13 9 0,1 5 0,-6 4 0,-4 3 0,0 1 0,-5 1 0,5-1 0,-4-1 19,9-4 1,-2 3 105,11-7 0,2 0 308,7-5-26,4 0 1,9-6-56,6-3 0,7-5-151,13-5 0,4-3-104,0-6 0,7-2 72,-3-3 0,0 3-315,1-3 0,-7-3-128,2-1 1,-3 2-96,-1 2 1,-9 3-316,-5 2 684,-1 0 0,-13 0 0,6-1 0</inkml:trace>
  <inkml:trace contextRef="#ctx0" brushRef="#br0">28464 5203 7710,'5'14'-444,"0"1"1,4 5 495,-4 4 1,6 7 247,-1 3 1,-4 10-66,-1-1 0,1 2-266,-1-2 0,-1 0 72,-4-1 0,0 4-21,0-3 1,0 1 9,0-11 1,0 3-13,0-7 0,-6 1 0,-3-11 1,-4 0 26,-1-5 0,-2-1-41,-3-4 0,-3-3-42,-7-6 1,6-1 7,-1-4 0,0-3 80,-4-6 0,6-5-6,3 0 1,5-6 57,4 1 0,4 0 151,6-4 0,6 7 80,4-7 1,9 4-51,4 1 0,6-3-464,4 7 0,-3-4-271,3 4 1,2 0 451,-2 5 0,7-7 0,-4-1 0</inkml:trace>
  <inkml:trace contextRef="#ctx0" brushRef="#br0">28834 5018 8040,'14'-19'0,"0"0"0,7-4-569,3 4 0,3-6 303,1 1 0,5 3 324,0 2 1,5 4-151,-5 0 1,-4 3 14,-5 2 0,-7 4 8,2 6 1,-10 2 68,-4 2 0,-3 4 0,-9 6 0,-1 1 0</inkml:trace>
  <inkml:trace contextRef="#ctx0" brushRef="#br0">28749 5331 8040,'-8'8'-511,"9"-3"530,14-10 0,5-4 57,9-10 0,5 1 146,4-5 0,8-1-322,1-5 1,6 1-262,-6 0 1,-6 5 157,-8 4 0,-4 1-134,-6 3 0,-4 3 337,-9 7 0,-4 3 0,-6 2 0,0 8 0</inkml:trace>
  <inkml:trace contextRef="#ctx0" brushRef="#br0">29062 5246 8040,'7'-14'-911,"6"-1"1020,-11 8 1,9 8 347,-7 13 1,1 7-248,-5 7 1,0 5-55,0 1 0,0 4-1,0-5 0,-5 5 11,1-5 0,-1 0-221,5-5 0,0-1-333,0-3-388,0 3 467,6-11 0,-3-2-187,7-9 0,-7-7 15,2-8 481,3-5 0,0-14 0,6 1 0</inkml:trace>
  <inkml:trace contextRef="#ctx0" brushRef="#br0">29303 4990 8040,'29'-14'-173,"-1"0"1,1 4 114,-1 1 1,5-1-224,0-4 1,5 4 7,-5 1 1,1 1 139,-6-1 0,-1-3 63,-3 8 0,-4-6 70,-6 6 0,-6-1 0,-1 5 0</inkml:trace>
  <inkml:trace contextRef="#ctx0" brushRef="#br0">29545 5303 8040,'14'0'-210,"0"0"0,1-2 84,-1-3 0,5-2-167,0-8 0,6-1 112,-1-2 1,-2 0 288,1-6 1,-5 7-257,1-2 1,-10 3 147,-4 2 0,-3 5 0,-2-1 0,-7 1 0,-1-6 0</inkml:trace>
  <inkml:trace contextRef="#ctx0" brushRef="#br0">29616 5047 8040,'0'14'-79,"0"0"1,0 7-99,0 2 0,0 6 490,0 4 1,-2-1-41,-2 6 1,-4-2-510,-6 2 0,4-3 2,1-7 1,4-1-25,-5-3 0,6 1 159,-6-6 1,5-5 39,-4-5 1,4-5-177,-4 0 0,4-2-66,-4-2 301,-1 0 0,-3-6 0,4-4 0,-4-2 0,5-15 0,-6-3 0</inkml:trace>
  <inkml:trace contextRef="#ctx0" brushRef="#br0">29417 5345 8040,'0'-8'130,"0"15"0,5 9 284,-1 12 0,1 5-127,-5 0 0,-5 5-230,1-5 0,-1 1 18,5-6 1,0-4 93,0-1 1,2-12 14,2-1 1,1-7-113,9-3 0,-1-3-44,11-7 0,4-5 80,5-14 1,5-2-475,-5 2 0,5-6 189,-5 12 1,1-7-574,-6 6 750,7 4 0,1-1 0,7 7 0</inkml:trace>
  <inkml:trace contextRef="#ctx0" brushRef="#br0">29957 5132 7975,'14'-16'0,"1"-3"0,5 2 0,4-5 42,3 1 1,6-4 127,0 1 0,5 4-160,-5 1 0,-4 3-107,-6 2 0,-5 1-935,1 4 62,-4-4 970,0 5 0,-7-6 0,-2 0 0,-6 0 0</inkml:trace>
  <inkml:trace contextRef="#ctx0" brushRef="#br0">30227 4777 7975,'8'20'-860,"-1"4"775,-7 9 1,0 5 373,0 9 1,0 6-89,0 8 0,0-2 152,0 2 0,0-2-245,0-2 0,0-2-116,0-3 0,-2-8-144,-3-6 1,2-2 90,-6 2 1,-1-8 53,-4-6 0,0-7 112,-1 2 1,0-9-20,-4-5 1,1-4-37,-5-1 1,4-8 4,-5-6 1,7-2 16,-2-7 0,9 0 24,5 0 0,4-4 4,1 3 0,8-1-16,6 1 0,7-3-250,7 4 0,2 1-164,3-2 0,-3 5-180,3-5 0,2 5 152,-2-4 0,-4 4-279,-6-5 637,-5 7 0,2-10 0,-5 5 0</inkml:trace>
  <inkml:trace contextRef="#ctx0" brushRef="#br0">30540 4720 7975,'8'12'-407,"3"0"-92,-6 11 0,0 6 322,-5 4 0,-7 2 246,-2-2 1,1-2 110,-2 7 0,1-8-104,-5-1 0,4-1-507,1-4 252,-1-4-27,-4 1 152,0-13 1,6-13-7,3-9 0,5-15 19,5 1 1,3-10 40,6 0 0,-3-3 0,3-2 0,-3 6 0,8-1 0,2 4 0,-2-3 0,6 5 0,-1-1 0,-2 3 85,2 1 1,-1 7-23,6 3 1,-2 5 145,-4 5 1,-2 2-77,-7 7 0,-1 3 117,-4 7 1,2 3-6,-6 15 0,-2-1-77,-8 11 0,2-5-169,-6 5 0,-1 0 33,-4 4 0,1-4-113,4 0 1,-4-1-39,4 0 0,-2-2-274,1-6 1,-2-3 145,2-2 0,-2-5-267,-3-9 514,7-4 0,-11 0 0,4 2 0</inkml:trace>
  <inkml:trace contextRef="#ctx0" brushRef="#br0">30455 4890 7975,'14'0'0,"5"0"-617,0 0 0,6 0 291,-1 0 1,8 0 325,1 0 0,0 0 0,-5 0 0,-1 0 0,-3 0 0,-4 0 0,-5 0 0,-9 0-135,-6 0 1,-8 2 92,-11 3 1,-5 3 78,-9 6 1,2 2-41,-7 3 0,5-2 84,-5 7 1,6-1-64,-1 6 1,9-7 6,5-3 0,5-3 42,5-2 1,2-5 4,7 1 0,3-7 43,7 2 1,6-10-85,12-4 0,7-6-18,3-4 0,3 4 40,1-4 0,-4 3 95,0 2 0,-8 1-88,-1 3 1,-7-1 77,-8 7-137,-6-1 0,-5 11-7,-12 4 0,-9 9-156,-15 4 1,-10 6 118,-9 4 0,-8-3-79,-1 3 1,4-3 58,5-1 1,11-3-10,-2-2 1,5 0 77,0-10 0,10 3-2,9-7 503,3-4-174,8 1-213,33-26 0,-3 6-53,26-15 0,-7 4-93,2 0 1,10-1 117,4 6 1,-2-2-377,-2 2 1,-8 5-81,3 0 239,-10 0 0,3 6 0,-5-6 0</inkml:trace>
  <inkml:trace contextRef="#ctx0" brushRef="#br0">30697 5360 7975,'12'-2'0,"-2"-3"0,2 2-440,-2-6 0,7-1 26,2-4 1,5 0 641,-5 0 0,4-1-174,-4 1 0,4 5-336,-9-1 1,3 5 6,-7-4 45,-4 6 230,7-4 0,-18 7 0,3 0 0,-18 7 0,-2 1 0</inkml:trace>
  <inkml:trace contextRef="#ctx0" brushRef="#br0">30668 5146 7975,'16'7'28,"3"2"70,-10 10 0,-2 3 102,-3 7 1,-4 4-75,-4 0 1,-4 6-96,-6-1 1,-1-1-275,1 1 1,-5-7-334,0 2 1,-1-4 296,1-5 0,1-4-3,-5-6 1,5-6 122,-1-3 0,4-5 159,0-5 0,3-4 0,2-10 0,4-3 0,6-7 0,0-1 0,0-3 0,0-3 0,0-7 0</inkml:trace>
  <inkml:trace contextRef="#ctx0" brushRef="#br0">30469 5274 7975,'0'21'0,"-8"-4"-701,-6 7 1,0 4 366,-5 6 1,1-1 285,-1-5 1,4-1 53,-4-3 0,8 1-6,1-6 0,7 0 0,-3-11 0,6-2 0,1-12 0,4-4 0,3-2 0,6-3 0,0 6 57,1-1 1,3 6 134,1-6 0,7 7 36,-3-2 0,4 4 190,2 1 0,4 6 34,0 4 1,7 2-131,-3 2 0,0-4-680,1-1 0,-4-1 358,9 2 0,-3-4 0,9-6 0</inkml:trace>
  <inkml:trace contextRef="#ctx0" brushRef="#br0">31009 4905 8097,'-12'-2'-270,"2"-3"0,-1 2 270,6-6-64,1 6 1,5-9-24,4 8 0,3-3 117,6 3 0,13-4 134,6-6 1,11-2-252,4-3 91,12 3 1,-8-9-215,10 6 1,-6-5 135,-3 5 0,-11 0-71,-9 5 1,-4 5 23,-5-1-493,-10 7 614,-8-3 0,-12 12 0,-2 2 0</inkml:trace>
  <inkml:trace contextRef="#ctx0" brushRef="#br0">31251 4876 8097,'5'10'-482,"0"-1"0,6-4 460,-2 4 0,-1 2 313,1 8 1,-4 4-140,5 5 0,-7 7 110,2 3 1,-4-2-684,-1 2 1,0-7 216,0 3 0,-1-6-305,-4-4 1,3-4 508,-3-5 0,4-8 0,2-2 0,4-10 0,-2-4 0,7-10 0,-1-3 0,6-7 0,-1-5 0,0-4 0,0-5 0,0-4 0,2 1 0,3-6 0,-1 6 0,5-1 0,-5 7 0,1 2 0,-4 11 0,0-1 0,-3 14-89,-2-1 175,-4 11 1,-6 5 116,0 14 1,0 5-104,0 8 0,-6 12 188,-4 3 1,2 4-34,-1 0 0,-1 4-51,-4 6 0,5 0-165,-1 0 0,5-2 55,-4-3 1,4 0 22,-4-9 0,6 6-117,-2-11 0,3 4-41,2-9 0,0 1-498,0-6-858,0-6 641,0-1 522,7-13 234,-6-2 0,6-6 0</inkml:trace>
  <inkml:trace contextRef="#ctx0" brushRef="#br0">31095 5118 8036,'30'-21'0,"3"-2"0,-2-3-70,7 3 0,-1-3-54,1 7 0,1 5-182,-6 5 0,-1 6 165,-8-2 0,-5 5-183,-10 5 1,-3 3 323,-6 6 0,-8 2 0,-6 2 0,-6 0-69,-9 6 0,-4-5-26,0 4 0,-7-1 150,2 2 0,4-3 6,1-7 1,4 0-6,5 0 0,4-6-23,6-3 17,6 3 0,3-7 3,10 4 0,4-3-12,10-2 0,3-5 3,7 0 0,1-4 11,3 4 0,-3 0-44,3 5 1,-3 0 8,-1 0 0,-7 0-53,-3 0 1,-10 2 63,-4 3 1,-4 2-43,-1 8 0,-6-1 56,-3 0 1,-9 5 3,-1 0 0,-6 2-84,1-3 1,2-2-80,-1 3 1,5-3-83,-1-2 0,3-1 196,2-4 0,0-2 0,0-1 0,0 2 0</inkml:trace>
  <inkml:trace contextRef="#ctx0" brushRef="#br0">31706 4919 8036,'28'-14'-269,"1"-1"-67,-1 1 0,-4 2 201,0 2 1,-12 4-56,3 6 192,-11 0 1,3 6 17,-7 4 1,-2 4-12,-3 5 1,-4 4-27,-10 11 1,1-3 206,-5 7 1,-1 0-9,-4 5 1,6-7-93,3-3 1,-2 2-107,2-2 1,0-4-151,5-6 1,0-5-28,-1 1 0,1-4-568,0 0 761,0-8 0,-7 6 0,-1-5 0</inkml:trace>
  <inkml:trace contextRef="#ctx0" brushRef="#br0">31521 5232 8035,'14'-7'0,"2"6"33,3-4 1,-3 3 96,3 2 1,3 2 59,2 3 0,4-2 15,5 6 0,2-1-308,3 2 1,8 1 93,-4-6 0,4 4 9,-3-4 0,6 6 0,1-3 0</inkml:trace>
  <inkml:trace contextRef="#ctx0" brushRef="#br0">413 14728 7962,'-14'-8'-288,"-1"-3"371,1 7 1,5-1 479,-1 5-124,1-7 310,-6 6-447,8-12 0,2 5-67,10-6 1,2 3-14,8-3 1,4 1-183,0-10 0,6-1-47,-1-5 1,2-4-37,3 0 1,-2-3-100,-4 7 1,0-2-385,-5 7 0,-2 2-267,3-2 1,-9 7 336,-6-2 1,3 8-66,-3 1 1,0 7 520,-9-2 0,-3 4 0,-6-5 0,0-2 0</inkml:trace>
  <inkml:trace contextRef="#ctx0" brushRef="#br0">512 14245 7962,'-8'-6'-767,"0"2"575,4-5 0,2 4 672,-3-4-24,4 6-104,1-4-168,6 26 1,-3 0 15,7 19 1,-1 2-58,5 7 1,1 5-20,-1 10 1,0 2-425,0 7 0,1-1 385,-1-4 0,-5-2-428,1-8 1,-2-5 173,1-4 0,2-4-33,-6-5 1,0-8 66,-5-6 1,-2-7 59,-3 2 0,-3-8-8,-6-2 1,0-5 112,0 0 1,-2-4 293,-3-4 1,3-4-321,-3-7 0,8-3 125,2-1 1,6-7-41,-2 3 1,3-4 295,2-2 0,2 1-117,3-1 1,2-1 13,8-3 0,5 3-308,4-3 1,0 1-287,4-1 0,-3 3-1193,9-3 1505,-11 9 0,4-9 0,-5 3 0</inkml:trace>
  <inkml:trace contextRef="#ctx0" brushRef="#br0">754 13918 7962,'9'-8'80,"1"3"1,-5 4 167,4 1 0,-4 8-50,4 6 1,-5 8 37,0 11 1,-2 3-403,-2 7 1,0-2 175,0-3 0,-2 3-412,-2-3 0,0-3 145,-5-2 0,4-5-42,-4-4 0,6-3 200,-2-7 0,-2-5-273,3 1 411,-1-7 0,5 2-83,0-10 0,2-3 333,2-6 1,4 0-100,6-1 0,2 0 28,3-4 0,3 1-267,7-5 1,-6 0-165,1 0 1,-7 2-213,2 7 425,-3 0 0,-2 0 0,1-1 0</inkml:trace>
  <inkml:trace contextRef="#ctx0" brushRef="#br0">782 14273 7962,'15'0'-378,"-6"5"315,1 0 0,-3 7 594,3 3 1,3 5-252,-4 9 0,-1-1-291,1 0 0,-5 6 77,0-1 0,3 5-152,-3-5 1,7-5-429,-1-4 1,-2-7 22,1 2 491,1-9 0,4-10 0,0-8 0</inkml:trace>
  <inkml:trace contextRef="#ctx0" brushRef="#br0">1038 14401 7962,'8'2'0,"-3"3"0,-3 7 145,-2 7 1,-2 6 105,-3-1 0,-1 5-137,-4 4 0,-4 3 4,0 7 0,0-5-79,-5 0 0,-3-1 16,-2 6 1,-3-7-256,-1-2 1,-1-4-143,1-2 237,6-12 45,1 3 393,7-18-318,0 6 0,12-18 218,7-4 0,12-8-125,7-1 0,9-1-29,5 1 0,8-3-278,1 3 0,-1-1 119,-8 2 1,-2-3-616,-2 7 0,-6-1 695,0 1 0,1-3 0,-7-7 0</inkml:trace>
  <inkml:trace contextRef="#ctx0" brushRef="#br0">1621 13847 7962,'8'-7'4,"5"6"1,-10-5 5,6 6 837,-5 0-527,2 6 0,-8 2-278,-2 6 1,-4 5 101,-7 0 1,-5 6-128,-4-1 0,-4 7 20,-5 3 1,-4 4-116,-5-5 1,4 6-59,0-1 0,6-2 132,-1 2 0,9-6-70,5 1 1,5-3 79,5-1 1,2-3 55,7-2 0,0-3-72,0-7 0,11-6 149,4-3 0,10-5-169,3-5 0,6-9-134,3-10 0,5-5-2,-5-4 0,5-3-288,0-7 1,-5 5-144,-4 0 1,-5 5 206,-4-5 1,-8 12 389,-7-3 0,-6 10 0,4-1 0</inkml:trace>
  <inkml:trace contextRef="#ctx0" brushRef="#br0">1266 13790 7962,'0'-8'525,"0"3"-303,0 10 1,6 11 96,4 12 1,2 7-83,2 8 0,1 10 101,-1 4 1,5 3-64,0-3 1,5 3-1,-6-3 1,3 6-327,-2-11 1,-3 5 286,3-9 1,-3-1-206,-2-4 1,0-9 15,0-5 1,-1-7-336,-4-8-69,4 0 182,-5-6 1,0-3-96,-4-10 1,-2-3-92,-2-6 0,0 0-162,0 0 0,-6-5 203,-4 0 0,2-6-504,-1 1 0,-1 2 15,-4-2 809,0 0 0,0-10 0,0-3 0</inkml:trace>
  <inkml:trace contextRef="#ctx0" brushRef="#br0">1536 14316 7962,'14'0'53,"0"0"0,-4 5 160,-1-1 0,1 7 249,4-1 1,0-2-96,0 1 0,1-1 63,-1 2 1,5 1-150,0-7 1,1 6-109,-1-5 0,3-1 11,7-4 1,-1 0-161,1 0 0,5-6-990,4-3 0,8-6 966,2-4 0,5-3 0,-2-6 0</inkml:trace>
  <inkml:trace contextRef="#ctx0" brushRef="#br0">5943 15880 7927,'-9'14'-245,"-1"0"0,6 2 659,-6 3 0,1 3-247,-5 6 1,-5 7-30,0 3 1,-7-2-130,3 2 1,-4 0 109,-2 5 0,1 0-380,0-1 1,5-1 162,4-3 0,1 0-418,3-9 1,-1-4 515,12-11 0,-7 0 0,3 0 0</inkml:trace>
  <inkml:trace contextRef="#ctx0" brushRef="#br0">5943 16036 7927,'10'-5'0,"-1"1"0,-4-1-252,5 5 203,-1 0 1,1 1 21,-1 4 0,-4-3 19,4 3 0,-4-2-740,4 1 226,-5-2 204,2 4 318,-6-6 0,0 7 0,0 1 0</inkml:trace>
  <inkml:trace contextRef="#ctx0" brushRef="#br0">5844 16335 7772,'14'-7'-60,"0"-2"0,5-9 161,0 0 1,5-1-180,-5 4 1,1 6 70,-1-1 0,-8 3-450,4-3 52,-4 4 235,-3 6 0,-2 8-47,-6 6 1,-2 2 100,-2 7 0,-4 1 116,-6 4 0,-2 2 0,-3 4 0,1-4 26,-5 3 0,5-9-88,-1-6 0,4-3 245,0-6 0,6-3 424,-1-6-151,7 0 0,-1 0-257,8 0 0,6-11-45,9-3 1,-2-5-327,7 0 1,-1-3 120,6-6 1,-7 1-384,-3 3 0,-3 4 28,-2 5 406,-6 1 0,5 0 0,-6 0 0</inkml:trace>
  <inkml:trace contextRef="#ctx0" brushRef="#br0">5958 16392 7927,'-15'0'-513,"8"0"938,0 0 0,7 1-208,0 4 1,5 7-67,0 7 1,1 7 2,-1-3 1,-4 9-1,4 1 1,-3 0-96,-2-4 0,1-2 219,4-4-346,-3 4 1,5-13 2,-2 1 1,-2-7-121,7-8 1,-5-2-130,4-3 0,1-9 144,4-10 0,6-9-486,4-5 0,-3 3 57,-3 2 599,5-3 0,-8 6 0,6-5 0</inkml:trace>
  <inkml:trace contextRef="#ctx0" brushRef="#br0">6242 16121 8118,'2'-14'630,"2"0"-629,11-7 191,7 6 0,8-7-293,3 3 1,-6-2 105,6-3 1,-6-2-219,6 2 1,-3-1 44,-2 1 0,-1-1-73,-3 6 0,-4 0-672,-5 4 913,-1 8 0,-6-6 0,-2 5 0</inkml:trace>
  <inkml:trace contextRef="#ctx0" brushRef="#br0">6526 15880 7927,'-9'1'-221,"-1"4"1,7-2 83,-1 7 0,-3 1 266,2 8 0,-4-2-62,4 7 1,-6-2-74,2 2 1,-2 1 5,1-6 1,-1 5-4,6-6 0,1-3-19,4-6 0,0-4 39,0 4 0,6-5 1,3 0 0,4-4-13,1-4 1,2-4-109,3-7 1,-2 0 105,7-4 1,-7 3-130,2-3 1,-3-2-10,-2 2 1,1 2-95,-1 8 0,-5-2-331,1 6 560,-7 0 0,2 13 0,-10 6 0,-3 2 0,-6 8 0,-2-1 0,-3 6 0,2 4 0,-7 0 0,5 0 18,-5-4 1,5 4 138,-4 0 0,7-1 178,2-9 0,4-4 268,6-9-375,2 2 1,2-12-164,9 0 1,4-6 83,1-8 0,5-7-170,0-2 1,5 1-81,-5-2 0,5 2-212,-5-2 0,-1 2 7,-3 3 1,-3 8 305,-2-3 0,2 3 0,-4-4 0</inkml:trace>
  <inkml:trace contextRef="#ctx0" brushRef="#br0">6555 16008 7126,'8'6'5,"-2"7"431,-6 6 1,5 11-163,0-2 1,-1 10-23,-4 0 0,0 5-276,0 4 1,0-1 59,0 6 1,5-6-185,0 1 1,1-9 91,-1-5 0,-4-9-1119,4-5 667,3-10 508,-6-2 0,4-14 0,-6-1 0</inkml:trace>
  <inkml:trace contextRef="#ctx0" brushRef="#br0">6228 15780 7927,'0'10'-464,"0"-1"1,0 1 295,0 4 1,0 0-4,0 0 0,0 5-319,0 0 490,0 0 0,0 2 0,0 1 0</inkml:trace>
  <inkml:trace contextRef="#ctx0" brushRef="#br0">6171 16121 8098,'9'0'534,"1"0"-391,-1 0 1,6 2-131,-1 3 1,-5-4-359,1 4 1,-2 3 244,1 1 0,-3 1-249,-6 4 1,0-3 203,0 8 0,-6 2-101,-3-2 1,-4 4 26,-1-4 1,0 0 213,-1-5 0,1 1-7,0-1 0,4-1 242,1-4-118,6 4 1,-3-10 252,6 6 1,1-6 34,4 2 1,4-3-122,10-2 1,2 0-239,2 0 1,4 0 110,-3 0 1,1 0-128,-1 0 1,-3 0-11,-7 0 0,0 1-133,0 4 0,-6-2 51,-3 7 1,1-6-184,-1 6 192,0-1 1,-12 10 46,-2 0 1,-4 0 131,-1-5 1,0 5-73,0 0 1,-1 2 118,1-2-151,0-3 1,0 3 21,-1-10-13,8 4-23,0-12 148,7 6 0,7-9-119,2-3 1,5 4 214,5-4 1,3 3-74,7 2 1,1-4-34,3-1 0,-1-6-112,5 1 1,1-4-153,5-5 1,-5-1-140,0-4 1,0-3-993,4 3 1254,1-2 0,0-3 0,-1 1 0</inkml:trace>
  <inkml:trace contextRef="#ctx0" brushRef="#br0">6626 16121 7927,'6'-14'-8,"7"0"324,6 0-140,6 0 0,-1-7-207,9-3 0,-3 2-218,3-1 0,-3 0-18,-1 0 0,-3-3 118,-2 7 0,-3 2-644,-7 8 793,-6-4 0,4 5 0,-4-6 0</inkml:trace>
  <inkml:trace contextRef="#ctx0" brushRef="#br0">6782 15823 7927,'0'-14'-798,"7"6"1,-4 1 869,6 7 1,-1 8 84,2 7 0,4 2 156,0 11 0,0 4 89,5 11 1,-3-1-80,-2 1 0,-4 4-337,-1 1 0,1 4 70,4-5 0,-1 5-380,-4-4 1,2-1 125,-6-4 0,0-9-30,-5-5 0,0-7 152,0-8 0,-7-1 3,-2-4 1,-4-2 96,-1-7 1,-2-2-103,-3-3 1,3-3 239,-3-6 0,-1-5-48,1 0 1,5-6 131,4 1 0,7-4-6,-2-5 0,4 3-123,1-3 1,6 7-92,4 3 0,7 1-149,2-2 1,6-3-398,-1 3 0,-2 2 257,2-2 1,-5 6 262,4-6 0,-5 0 0,2-4 0</inkml:trace>
  <inkml:trace contextRef="#ctx0" brushRef="#br0">7038 15581 7927,'8'0'-274,"-2"0"1,-1 2 560,0 3 1,0 4-291,-5 10 0,0-2 37,0 7 0,-5 0-191,0 4 0,-4-4 122,4 0 1,-1-7-46,1 2 1,3-3 55,-2-2 0,4-6-86,4-3 0,-1-4 98,7-1 0,-1-1-6,6-4 1,0-3 73,4-6 1,-3-1-74,3 1 0,-1-5-193,0 0 0,-3 0 71,-1 5 1,0 5-190,-4-1 328,-4 7 0,0-10 0,-6 5 0</inkml:trace>
  <inkml:trace contextRef="#ctx0" brushRef="#br0">7067 15794 7927,'0'8'158,"0"-1"1,1-3-50,4 1 1,-2 5-552,7-6 373,-7 7 0,9-4-88,-2 2 1,-2 2 78,1-6-327,1 0 1,4-7 404,0-3 0,0-2 0,1-8 0</inkml:trace>
  <inkml:trace contextRef="#ctx0" brushRef="#br0">7237 15766 7927,'-9'6'-50,"-1"4"0,-1 7 47,-8 2 0,3 6-20,-2-1 1,-3-2 115,2 2 1,-5-2 24,5 2 0,0 1 176,5-6-159,6 0 66,2-11-178,6 4 1,6-10 65,4 3 1,4-4-186,5-1 0,3-6-63,7-3 0,-1-9-89,0-1 1,-4-4-184,0 4 0,-2-5 174,2 5 0,1 0-273,-6 5 530,0 6 0,-5-11 0,0 3 0</inkml:trace>
  <inkml:trace contextRef="#ctx0" brushRef="#br0">7195 16008 7196,'6'8'381,"-4"4"1,4-4-225,-6 6 1,0 2-44,0 3 0,0-2-14,0 7 0,0-5 19,0 5 1,-5-5-119,0 4 1,-1 0 114,1 0 1,4 3-77,-4-8 0,3 6-3,2-5 0,7 0-21,2-5 1,-1-4 12,2-1 1,1-6-4,8 2 0,-4-3-190,4-2 1,3-7 69,2-2 0,-2 1-412,2-1 0,-7 1 209,2-2 0,0-2-639,-5 2 936,4 4 0,-17-7 0,6 5 0</inkml:trace>
  <inkml:trace contextRef="#ctx0" brushRef="#br0">7294 16107 7927,'0'14'0,"0"1"0,-6 5-7,-4 4 1,-2 3 168,-3 1 0,1 2-288,0 3 0,0-1 105,0 6 0,-5-7-239,0 3 1,-2-4 85,2-2 174,3-6 0,-10 5 0,3-5 0</inkml:trace>
  <inkml:trace contextRef="#ctx0" brushRef="#br0">6967 16477 7927,'14'-22'-122,"7"-5"-62,3 3 1,-1 2 366,6-2 0,-4 2 313,8-1 1,-3-3-548,-1 7 0,5-6 21,4 1 0,-1-1-445,1 1 0,-2-1 475,2 6 0,3 0 0,-5 5 0</inkml:trace>
  <inkml:trace contextRef="#ctx0" brushRef="#br0">5972 17159 7484,'0'-14'-133,"0"6"0,1 8 462,4 10 0,-2 9-89,7 4 1,-2 6-13,1 4 1,4-2-143,-4 7 0,-1-4-110,2 3 1,-2-3-74,1 4 0,2-7 131,-6 2 1,1-3-428,-1-1 1,-3-7 194,2-3 0,-2-8-675,-2-2 564,0-6 1,-2 2 308,-2-10 0,-3-9 0,-2-9 0,-4-4 0,4-2 0,-4-5 0,-1-3 0</inkml:trace>
  <inkml:trace contextRef="#ctx0" brushRef="#br0">6029 17372 7927,'0'-28'0,"0"0"0,6 1-453,4 3 1,2-3 361,2 4 0,2-4 238,3-2 0,3 1-58,7-1 1,1-4-6,3 0 1,-3-3-1,3 7 0,-3-1 11,-1 11 1,-3 0-57,-2 5 1,-3 6 53,-7 3 0,-2 5-71,-2 5 0,1 3 53,-6 6 1,0 7 60,-5 3 1,0 2-33,0 3 1,4 4 0,1 0 0,0 0 83,-5-4 1,6 4-92,4 0 0,-3 7-14,3-2 1,-2 3 43,1 1 1,2-1-224,-6-3 1,0 8 56,-5-3 1,0-2-290,0-3 0,0-8 110,0-2 1,0-1-17,0-8 1,-2-6-141,-3-9 0,-2-2 110,-8-2 1,1 0-108,0 0 1,-5-11 370,0-3 0,-6-10 0,1 0 0,-3-9 0,-8-3 0,-1-7 0</inkml:trace>
  <inkml:trace contextRef="#ctx0" brushRef="#br0">6128 17230 7927,'8'-6'-599,"-3"6"1,1 6 952,-1 9 0,4 0-34,-4 4 1,2 2-228,-3 2 0,-2 4-45,3-3 1,-4 3-163,-1 1 1,-1 1-279,-4-1 1,2-4 218,-7 0 0,5-5-519,-4 4 692,0-12 0,-6 15 0,1-11 0</inkml:trace>
  <inkml:trace contextRef="#ctx0" brushRef="#br0">6057 17415 7927,'7'-14'0,"2"0"0,5 1-200,5 4 1,-1-2 170,5 6 1,-4-5 292,5 6 1,-5-6-366,5 5 0,-7 1-306,2 4 1,-3 0-313,-2 0 719,0-7 0,-6-1 0,-2-6 0</inkml:trace>
  <inkml:trace contextRef="#ctx0" brushRef="#br0">6327 17145 7927,'13'6'0,"-4"4"0,-2 2 61,-7 3 0,0 5 107,0 4 1,0 3-122,0 1 0,-7-1-41,-2-3 1,-4 3-173,-1-4 0,0-1-194,0 2 0,-1-7 225,1 2 1,0-3-347,0-2 481,0-6 0,-7 5 0,-1-5 0</inkml:trace>
  <inkml:trace contextRef="#ctx0" brushRef="#br0">6199 17358 7927,'29'-14'0,"-5"1"-38,-1 4 1,1-2 140,4 6 1,1 0-211,-1 5 0,-4 0-194,0 0 1,-2 0 300,1 0 0,4 0 0,-5 0 0</inkml:trace>
  <inkml:trace contextRef="#ctx0" brushRef="#br0">6683 16818 7673,'6'14'401,"-4"-4"135,2-1 0,3 1-303,-3 4 1,1 0-134,-5 0 0,5 1-156,0-1 0,-1 0 124,-4 0 1,0 0-230,0 1 1,0-1 97,0 0 1,0 0-288,0 0 1,-1-1-497,-4-3 308,4 2 83,-6-10 1,7-2 165,0-10 1,0-7 288,0-2 0,0-8 0,0-1 0,2 1 0,3-2 0,-2 3 0,6 7 0,-1-5 0,2 5 0,1 5-17,-7 4 1,7 7-12,-1-2 419,-4 4 0,5 7-129,-6 4 1,0 4 167,-5 5 0,0 3-133,0 6 1,-2 7-36,-3 3 1,-2 3-83,-8 2 0,0-1-102,-4 1 1,3 0 6,-3-1 1,3-5-222,2-4 1,4-5-108,1-4 1,1-4 51,-2-5-175,4-7 276,6-2 0,0-12-66,0-4 1,2-3 112,2-1 0,4 0 2,7 0 1,-1 1 1,0 4 1,0-2-34,0 6 239,1 0-150,-1 5 1,-6 6 256,-3 4 1,-4 4-83,-1 5 0,0-1 16,0 5 0,0-4-6,0 5 1,0-5-46,0 5 0,0-6-119,0 6 1,0-11-357,0 1-807,6-9 838,-4 1 0,9-17-374,-6-3 0,1-15 21,-1 1 640,-4-10 0,12-5 0,-5-7 0</inkml:trace>
  <inkml:trace contextRef="#ctx0" brushRef="#br0">6896 16719 7927,'8'6'424,"-2"2"-219,-6 6 1,0 6-110,0 4 1,0 3 17,0 1 0,0 6-140,0-1 0,-4 5-138,-1-5 0,-5-2 138,6-7 0,-1-3 30,5-7 131,0 0-412,0-6 0,0-10-46,0-12 0,6-6-54,4-9 1,2 1 130,2-1 1,2 1-8,3 0 0,-3 1 276,3 3 1,2 0-67,-3 10 1,1-3 32,-4 7 10,-1 4 284,0 0 1,-1 13 42,-4 8 0,-2 5 147,-7 9 1,-7 5-162,-2 4 1,-4 7-11,-1-3 1,0 9-410,-1-9 0,0 9 112,-4-4 0,1 5-101,-5-4 0,4-1 36,-5-4 1,5 0-427,-5-1 0,7-5 47,-2-4 438,3-10 0,-4-2 0,-2-7 0</inkml:trace>
  <inkml:trace contextRef="#ctx0" brushRef="#br0">7038 17102 7927,'27'-19'-192,"-3"0"0,1 0 58,-6 5 0,2 0 39,-3 0-20,-2 0 1,5 1 13,-7 4 101,-6 2 0,-2 14 0,-6 0 0</inkml:trace>
  <inkml:trace contextRef="#ctx0" brushRef="#br0">7081 17173 7927,'0'21'-529,"0"-4"370,0 7 0,5 0 404,-1 4 1,1 1-170,-5-1 0,0 0-215,0 1 1,0-2 139,0-4 1,5-2-191,0-7-351,-1 0 355,-4 1 0,0-9 10,0-6 1,0-6 174,0-9 0,0-4 0,0 1 0,2-6 0,3 5 0,-2-5 0,6 5 0,-4 0-29,4 5 1,1 0 48,4 0 1,0 4 434,1 1 0,-1 4-147,0-5 1,-4 7 114,-1-1 0,0 2-116,6 2 0,-6 0 239,1 0-206,-7 0-275,3 6 0,-6 2-308,0 6 1,-6 5 149,-4 0 1,2 0-545,-1-5 1,6 1 84,-2-1 552,-3-6 0,7-2 0,-6-6 0</inkml:trace>
  <inkml:trace contextRef="#ctx0" brushRef="#br0">8645 13506 7285,'-8'0'-31,"-3"6"207,6 3 0,0 4-41,5 1 0,0 5 25,0 0 0,0 11 156,0-1 0,0 9-26,0-1 1,0 11-149,0 4 1,5 10 50,0 4 1,0 3-318,-5 2 1,0 5 240,0 0 0,0 5-38,0-6 0,0-32 0,0 0-21,0 37 1,0-36-1,0-1 178,0 38 0,0-2-86,0 1 1,0-4-34,0 5 0,0-40 1,0 1-44,0 1 0,0 0 0,0-2 1,1 0 67,4 30 1,-2-2 26,7-2 0,-3 2-148,3-2 1,1-3 77,-6 3 1,1-7-316,-1 1 1,-4 3 266,4-3 1,-3-4 11,-2-5 0,0 0-39,0 5 1,0 0 47,0 0 0,0-5-42,0 0 1,0-6 35,0 1 1,0-2-111,0-3 1,0-4 44,0 0 0,0-11-141,0 1 0,0-9 420,0 0-1163,0-9 577,0-4 1,4-14 11,1-6 0,5-8-587,-6-11 0,6-5 303,-5-10 0,6 1-110,-2-10 0,-3-3 320,-1-11 1,3-6 0,0-2 0</inkml:trace>
  <inkml:trace contextRef="#ctx0" brushRef="#br0">8915 13719 8223,'0'-14'-419,"0"-1"327,0 1 0,0 0 439,0 0 1,6 6-142,4 3 1,7-1-215,2 1 0,5 0 128,-5 5 1,6 0-15,-1 0 0,3 7-77,1 2 0,5 4 88,0 1 0,1 2-200,-6 3 1,0-2 88,1 7 0,-2-1-85,-4 6 1,-2-1 73,-7 1 1,-4 1-9,-1 3 1,-6 5 45,2 9 1,-3-1-10,-2 6 1,-2 0 155,-3 5 0,2 2-229,-6 2 0,-1 1 321,-4 9 0,1 2-365,8-33 0,1 0 0,-2 1 0,1 0 352,0 35 1,0-3-81,5-2 1,0-6 5,0 10 0,0-5-45,0 6 0,5-7-26,0 2 1,4-3-32,-4 8 0,4-3 67,-4-2 1,0 8-180,-5-37 0,0 1 1,0 38 50,0-39 1,0 1 0,-2-1-1,-1 0-67,1 3 1,-1 0 0,-2-1 0,-1 0 5,2 4 0,-1-1 0,-1-3 0,1 0 25,0 2 1,0-2 0,0-1 0,-1 0 18,4-3 1,0 0-1,-3 38-199,5-7 1,0-8-110,0-6 1,0-7 83,0-7 1,0-8-442,0-7 0,0-6 75,0-7-177,0-8 0,-6 0 549,-4-7 1,-9-2-523,-5-3 735,-2-2 0,-9-8 0,-2 1 0</inkml:trace>
  <inkml:trace contextRef="#ctx0" brushRef="#br0">8645 17074 8156,'6'8'388,"2"0"186,6-4 1,7-2-451,2 3 0,11-4 66,4-1 1,-2 0-364,2 0 1,0-1 139,4-4 1,-5-1-1136,-4-4 542,-3-9 626,-2 10 0,1-18 0,-1 5 0</inkml:trace>
  <inkml:trace contextRef="#ctx0" brushRef="#br0">8261 12795 8149,'-6'-22'0,"2"1"0,-5 7 0,6 4 636,-2 1-380,4 6 1,7-8-16,3 6 1,6-4-130,3 4 0,0-2 76,6 3 0,-1-3-417,6-2 0,4-5 212,0-1 0,7 1-493,-3-5 0,3 5 54,-2 5 0,-5-2-954,-9 6 1410,-10 0 0,-14 18 0,-8 3 0</inkml:trace>
  <inkml:trace contextRef="#ctx0" brushRef="#br0">8289 13036 8157,'-22'18'-846,"3"-4"1286,4-9 28,0 1-310,14-12 1,9-2 11,15-6 1,-1 4-193,2 1 0,1 1 120,9-2 1,-8-2-233,8 2 0,-9 4-148,3 1 1,1 4-177,-6 1 1,0 0 169,0 0 288,-12 6 0,8 2 0,-11 6 0</inkml:trace>
  <inkml:trace contextRef="#ctx0" brushRef="#br0">8375 12766 8289,'-8'0'-1353,"-5"0"1766,12 0-156,-12 7 1,11 7-48,-2 10 1,-3 4-66,3 5 0,-3 4 75,2 5 0,4 1-54,-4-1 0,2 1-64,-2 0 1,4-2-22,-4-3 1,3 0-168,2-10 1,2 2-53,3-11-206,3 0 0,6-6-330,0-4 0,0-3 674,0-6 0,1-6 0,-1-2 0</inkml:trace>
  <inkml:trace contextRef="#ctx0" brushRef="#br0">8887 12709 8217,'-21'0'0,"4"2"-20,-7 3 0,7 1 102,-2 4 0,-2 7 93,2-3 0,-5 10-11,5 0 1,2 2-154,8 3 1,-2-4 116,6 4 1,0-4 59,5 8 0,6-8-106,4-1 0,4-2 96,5 2 1,3-5-438,7-10 1,4 2-82,0-6 1,6 0-257,-1-5 1,-3-7 295,-2-2 300,-3-10 0,-1-3 0,-1-7 0</inkml:trace>
  <inkml:trace contextRef="#ctx0" brushRef="#br0">9128 12638 6145,'0'-8'-68,"0"2"1,0 0-1,0-2 1</inkml:trace>
  <inkml:trace contextRef="#ctx0" brushRef="#br0">9128 12653 7135,'-6'14'793,"4"-5"-676,-2 1 1,-3-1 34,3 5 0,-3 1-92,2-1 1,4 2 72,-4 3 1,-1-2-64,1 7 0,0-7 0,5 2 1,0-3-239,0-2 197,0 0-136,0 1 1,7-8 89,2-2 0,4-3 45,1-2 1,7-2-112,2-3 1,6 2 92,4-6 0,3 1-156,7-2 0,-5-2 16,0 2 0,-5-1-210,5 2 0,-11-2 29,1 6 1,-14-5-478,0 6 788,-9-1 0,2 5 0,-7 0 0</inkml:trace>
  <inkml:trace contextRef="#ctx0" brushRef="#br0">9242 12738 7975,'0'22'101,"0"5"183,0-3 0,0 9 91,0 5 0,0 4-123,0 6 1,5-4 26,-1 3 0,1-1-269,-5 2 0,7-3-326,2 7 1,2-6-631,-1 2 0,7-6 946,-3-4 0,3 3 0,-2-4 0</inkml:trace>
  <inkml:trace contextRef="#ctx0" brushRef="#br0">8915 17614 7501,'-2'-8'396,"-2"4"-289,2-4 1,-6-2 21,3-9 0,4 3-7,-4-3 0,-3 2-3,-1-2 0,1 3-20,-2-3-29,1 10 0,-5-4-15,-1 4 1,1 2-1,0 3 0,0 2-19,0 2 1,-1 0 35,1 0 0,1 6 1,4 4 1,1 3-7,3 1 1,4 6 24,-4 4 0,5 3-20,5 1 0,3 7 8,6 3 1,0-3-42,0-2 0,1 2-7,-1-2 1,-2 2-327,-2-2 0,1 1 136,-6 4 0,-1 3 298,-4-3 0,-1 3-91,-4 2 1,-3-7-82,-6-2 0,0-6 70,0-4 1,-7-4 2,-3-6 1,2-1 3,-1-3 0,0-4 11,0-6 0,-3-8 128,7-6 1,5-7-84,5-7 1,6-7-125,-2-3 1,10-5 83,4-4 0,10 8-156,5-4 1,3 10 4,1 0 0,5 7-101,0 3 0,2 5-172,-2-1 0,-1 4-381,6 0 0,-8 1-561,-2 0 1305,1 6 0,-13-5 0,4 5 0</inkml:trace>
  <inkml:trace contextRef="#ctx0" brushRef="#br0">9086 17486 7062,'0'14'173,"-2"1"263,-3-1 1,2 5-169,-6 0 0,4 6-122,-5-1 0,6-2 7,-6 2 1,5-2-21,-4 1 1,6-1-70,-2-3 0,3-8-4,2 4 1,2-6-94,3 1 1,4-4 26,10-6 1,-1-2-153,5-2 1,1-6-210,4-9 1,2 2 169,4-7 0,-3 7-302,7-2 0,-8 3-14,-1 2 513,-7 0 0,-2-1 0,2 1 0</inkml:trace>
  <inkml:trace contextRef="#ctx0" brushRef="#br0">9128 17628 7901,'2'15'333,"3"-1"0,-4 6 322,4 4 1,-4 8-304,-1 1 1,0 8-129,0 2 0,5 1-115,0 8 0,0 0 63,-5 5 1,0 4-167,0 1 0,0-2 73,0-8 1,0 2-922,0-7 1,0-1 841,0-8 0,0 3 0,0-5 0</inkml:trace>
  <inkml:trace contextRef="#ctx0" brushRef="#br0">18498 13420 7978,'-8'-6'3,"-5"3"-166,4-7 0,2 7 195,-5-9 1,9 10 633,-7-3-470,7 4 0,-8 9-283,6 6 1,0 2 209,5 7 1,0 3-10,0 7 1,0-3-71,0 3 0,0-5 52,0-4 1,13-3-133,6-7 0,2-6 77,2-4 0,6-4-220,4-4 0,0-11 11,-5-8 0,-4-9 127,0-1 1,-7-5 29,2 5 0,-5-7 110,-4 3 1,-4 3 34,-6 6 0,0 1-69,0 8 1,-1 0-34,-4 5 0,-3 4 45,-6 1 1,-5 6-208,0-2 0,-5 5-48,5 5 1,0 3-177,5 6 0,1 0 8,4 0 0,3 2 346,6 3 0,12-3 0,4 4 0</inkml:trace>
  <inkml:trace contextRef="#ctx0" brushRef="#br0">18924 13534 8488,'8'6'78,"-2"2"1,-6 6-47,0 1 0,0-1-831,0 0 799,0 0 0,0 1 0,0-1 0</inkml:trace>
  <inkml:trace contextRef="#ctx0" brushRef="#br0">19365 13122 8078,'-8'6'25,"3"4"0,2 2 177,-2 2 1,4 7 381,-4 3 1,-1 4-333,1 5 1,-6 4-241,2 5 0,2-4-185,2 0 0,-1 0 91,1 5 0,-1-5-1193,1-1 1275,4-5 0,-6 9 0,7-5 0</inkml:trace>
  <inkml:trace contextRef="#ctx0" brushRef="#br0">19578 13634 8044,'8'0'-17,"-3"0"52,-10 0 1,-1 1 131,-4 4 1,-7 8 202,3 5 1,-4 6-766,4-5 1,-3 5 394,3-5 0,-10 6 0,8-3 0</inkml:trace>
  <inkml:trace contextRef="#ctx0" brushRef="#br0">19777 13250 8027,'15'-22'0,"0"7"0,4 11 0,-3-3 247,3 3 1,2 5-48,-2 9 0,1 2-144,-1 2 0,-8 7-161,3 3 1,-9 3 106,0 1 1,-4 0 47,-1 1 0,0-1 79,0 1 1,-6-1-180,-3 1 0,-4-3 23,-1-2 0,-1-3 19,1-7 1,0-5 143,0 1 1,4-7 426,1 2-299,6-4 276,-4-1-535,20 0 0,3-4 133,12-1 1,-4-5-637,0 6 1,-2-6 281,1 5 0,3-4-1129,-7 4 1345,6-6 0,-9 3 0,4-6 0</inkml:trace>
  <inkml:trace contextRef="#ctx0" brushRef="#br0">20218 13577 8038,'10'-5'0,"-1"0"0,-4 0 46,4 5 0,-6 2 49,2 3 0,-3-2 21,-2 6 1,0 1-127,0 4 1,-7 0-207,-2 1 0,-4 4-64,-1-1 0,0 0 280,0-9 0,-1 4 0,1-5 0</inkml:trace>
  <inkml:trace contextRef="#ctx0" brushRef="#br0">20559 13093 7977,'8'0'333,"5"0"1,-10 2-102,6 3 175,-5-4-33,2 6-158,0-7 238,-4 0 0,9-2 250,-6-3-579,6 4 69,-3-12-182,6 11 1,-5-4-213,1 6 1,-5 5 71,4 0-99,-6 6 1,8-3 5,-6 6-13,6 0 0,-9 0 95,2 0 1,-2-4 84,-2-1 0,0 1-27,0 4 0,-5 0 14,0 0 1,-6 1 26,2-1 0,-4 0 13,-1 0 1,0 2-11,0 3 1,1-3-90,3 3 121,-2-3 182,10-2 0,-2-1 244,8-4-363,4-3 0,8-6-58,3 0 0,-3 0-281,3 0-4,-4 0 256,0 7 225,-1-6 0,-1 7-119,-4-3 0,-3-2 48,-6 6 1,-1 1-9,-4 4 0,-4 0-22,-10 1 1,-4 5-174,-5 4 1,0-2-242,-1 2 1,2-7-302,4 2 0,2-3-96,7-2 716,0-6 0,6 5 0,1-6 0</inkml:trace>
  <inkml:trace contextRef="#ctx0" brushRef="#br0">21000 13648 7998,'-14'6'-216,"4"-4"43,1 2 1,6 0 512,-2 0 0,2-2 62,-2 3-1247,3-4 845,-4-1 0,12 0 0,2 0 0</inkml:trace>
  <inkml:trace contextRef="#ctx0" brushRef="#br0">21199 13292 7740,'14'0'76,"1"0"-434,-1 0 0,0 5 31,0 0 1,0 0 72,1-5 1,0 0 253,4 0 0,-3 0 0,11 0 0,-5 0 0</inkml:trace>
  <inkml:trace contextRef="#ctx0" brushRef="#br0">21526 13363 8007,'14'0'-61,"1"0"61,-1 0 0,0 0 456,0 0 0,2 0-80,3 0 0,-2-1-539,7-4 1,-7 4 28,2-4 1,-1 3 57,1 2 0,-8 0-19,3 0 0,-3 0 62,3 0-135,-6 0 1,3 2 88,-6 3 1,0-2-276,-5 6 0,0-4 354,0 4 0,0 1 0,0 4 0</inkml:trace>
  <inkml:trace contextRef="#ctx0" brushRef="#br0">22507 13506 7950,'0'-23'-17,"0"5"1,0 6-18,0 3-61,0 6 317,-6-3 0,4 12 166,-3 3-207,4 4 0,1 6-47,0 0 0,-5 6-35,0-1 1,-4-2-457,4 2 0,-1-2 193,1 1 1,4-2-491,-4-7 654,3 0 0,9 1 0,0-1 0</inkml:trace>
  <inkml:trace contextRef="#ctx0" brushRef="#br0">22905 13179 7950,'0'-29'183,"-1"2"38,-4 4 1,-3 1-74,-6 3 15,0 3 1,-5-3 19,0 9 0,-2 4 72,2 6 1,2 8-29,-7 6 1,5 2-15,-5 8 0,7-1 27,-2 6 1,3 1-377,2 3 1,6-5 100,3 1 1,4-2-85,1-8 0,6-2 71,4-8 0,7-2-253,2-7 1,6-2 38,-1-3 1,3-2-96,1-8 1,1 1-19,-1 0 1,-4 0 81,0-1 1,-7 3 17,2 2-54,-3-2 572,-2 4-144,-6 0 195,4 2 1,-10 14-133,3 6 0,-8 6 362,-2 9 1,-5 5-174,6 4 1,-6 10 5,5 4 1,-4 5-388,4 4 0,-4-2-1048,4 2 1078,0-2 0,0-7 0,1 0 0,1 2 0,1 1 0,2 2 0</inkml:trace>
  <inkml:trace contextRef="#ctx0" brushRef="#br0">10266 15240 7604,'14'8'573,"6"3"-372,4-6 0,5 4 75,4-4 1,5 0-122,9-5 0,4 0 2,5 0 0,1-2-269,0-3 1,-8 4 87,-6-4 0,-2 3-383,-8 2 1,-1 0 192,-9 0 0,3 2-119,-7 3 0,0 3 333,-5 6 0,-6 6 0,-2 3 0</inkml:trace>
  <inkml:trace contextRef="#ctx0" brushRef="#br0">11033 15311 8192,'15'0'0,"-1"0"-402,0 0 0,2 0 312,3 0 1,-3 0 348,3 0 0,1 5-119,-1 0 1,5-1-58,-5-4 1,1 5 30,-1 0 0,-8 1-24,3-1 1,-4-2-91,-1 6 1,-2-4 80,-7 5 0,0-1-40,0 5 1,-3 1-26,-7-1 0,-1 2-151,-13 3 0,-1 3-279,-8 6 1,-2-1 175,-3-3 0,3 1 238,7-6 0,0 0 0,-1-5 0</inkml:trace>
  <inkml:trace contextRef="#ctx0" brushRef="#br0">12171 14373 8206,'0'14'129,"0"0"0,5 7-16,-1 2 16,1 4 1,-3 3 78,2 3 1,-2 4-43,3 5 1,-2 1 90,2 0 0,-4-5-63,4 0 1,-4 1-121,-1 8 1,0-1 111,0 6 0,-1-3-72,-4 8 0,4-1-8,-4 10 1,-1-6-208,1 2 1,0 1 90,5-2 1,0 1 62,0-5 0,0 0-109,0-1 1,0-3 89,0-1 0,0-6-84,0 1 1,0-4 20,0-5 1,0-5 35,0-10 0,-2 1-156,-2-10-293,2 4 31,-4-17 201,0 6 0,4-14-520,-3-2 0,-1-10 117,1-5 1,0-3 612,5-1 0,0-7 0,0-1 0</inkml:trace>
  <inkml:trace contextRef="#ctx0" brushRef="#br0">12256 14259 8184,'2'-19'0,"2"0"0,-2 5-473,3 4 0,3 3 382,1-3 0,4 4 349,1 6 1,0 0-88,0 0-83,1 0 1,-1 5-15,0-1 25,0 7 0,1-3-48,-1 6 0,-6-4 148,-4-1-280,4-5 45,0 8 0,2-9 19,-1 7 1,-4-7 72,4 2-33,-5 3 0,3 0 121,-2 6 1,-3 0-107,2 0 1,-2 2 87,-2 3 1,0-2-67,0 7 0,0 6 144,0 8 1,0 3-74,0 2 1,2 6 11,2 3 1,-2 8-3,3 1 1,-4 3-132,-1-3 1,5 1 117,0 9 1,1 6-241,-3-34 1,-1 0 0,-1-2-1,-1 0 214,5 30 0,-3-3 10,-2 3 0,4-10-258,1 6 0,0-7 188,-5-3 1,0-7-173,0-2 1,0-11 60,0-3 1,0-6-90,0-4 1,0-4-439,0-6 733,0 1 0,-5-6-826,0 1 1,-6-6 423,2 6 0,-8-5 265,-2 4 0,-13 1 0,2 4 0</inkml:trace>
  <inkml:trace contextRef="#ctx0" brushRef="#br0">12114 16178 8550,'14'-6'2426,"2"4"-1974,3-2 1,-2-3-169,7 3 1,4-3-177,6 3 1,5-3-149,-1-2 0,0-2-341,5 6 0,-9-6 93,9 1 1,-10 3 287,0-3 0,-3 7 0,-1-3 0</inkml:trace>
  <inkml:trace contextRef="#ctx0" brushRef="#br0">12086 16619 7912,'-8'0'951,"1"0"-591,7 0 1,0 6-22,0 4 0,5 4-33,0 5 1,0 3-72,-5 7 0,0-1-87,0 0 0,0 7 64,0 3 1,0 3-116,0 2 1,0-1 59,0 1 1,0 0-115,0-1 0,0 1 41,0 0 0,-5-5-233,0-1 1,0-10-200,5 2 1,0-10 62,0 0-794,0-10 0,7-4 484,2-10 1,-1-9 594,1-10 0,7-9 0,6-3 0</inkml:trace>
  <inkml:trace contextRef="#ctx0" brushRef="#br0">12370 16790 8058,'-10'14'347,"1"0"0,4 0-56,-4 0 0,4 2-68,-5 3 1,7 3-80,-1 7 1,2-1 289,2 1 1,0-1-179,0 0 0,6-4-255,4 0 1,7-8 48,2-2 1,6-1-174,-1-9 1,1 1-330,-1-5 1,1-8 265,-6-6 0,5-2-25,-5-8 1,0-6-15,-5-8 1,-4 2 139,-1-2 0,-6 7 63,2-3 0,-5 4 149,-5 2 1,-3 6-63,-6 3 0,-8 5 138,-6 4 0,-2-1-12,-8 6 0,0 7-129,-5 8 0,7 8-459,3 6 0,4 9 397,5 5 0,-2 3 0,3 2 0</inkml:trace>
  <inkml:trace contextRef="#ctx0" brushRef="#br0">12910 15140 8084,'-14'-6'130,"6"5"60,2-6 0,7 7-90,4 0 1,9 7 166,10 2 0,9 2-372,5-1 0,3-4 104,2-6 1,-1 0-119,1 0 1,-5-6-65,0-4 1,-7-3-70,3-1 0,-4 2-288,-2 2 0,-6 4-97,-3 6 637,-9 0 0,-4 0 0,-6 0 0</inkml:trace>
  <inkml:trace contextRef="#ctx0" brushRef="#br0">13280 15041 8105,'9'-22'0,"1"3"0,-1 3-457,5 2 0,2 1 362,3 4 1,2 2 392,2 7 0,4 0-146,-3 0 1,3 7 22,1 2 1,-1 4-34,-3 1 1,1 0-25,-6 1 1,0 0-102,-5 4 1,-6-1 103,-3 5 0,-4-1-268,-1 2 0,0 1-104,0-6 0,-1 5-139,-4-5 0,2 0 60,-6-5 0,5-4-420,0-1 750,2-6 0,2 10 0,0-5 0</inkml:trace>
  <inkml:trace contextRef="#ctx0" brushRef="#br0">14048 14885 8105,'0'-15'-488,"-7"1"513,-2 0 1,-5 6 455,-5 3 0,3 4-306,-3 1 0,-3 0-58,-2 0 0,2 1 34,-2 4 1,7-2 5,-2 7 1,3-1 8,2 5 1,1 1 3,4-1 0,2 0-251,7 0 1,7 2 0,2 3 1,5-3-27,5 3 0,2-3 96,3-2 0,2-5-90,-2 1 1,1-2-107,-1 1 1,1 4 61,-6-4 0,5-1-13,-5 2 1,-5-1 50,-4 5 0,-7 0 144,2 1 0,-5 0-58,-5 4 1,-3-3 10,-6 3 0,-5 2 29,0-2 0,-2 4 21,2-4 1,4 0-44,-4-4 0,4-1 8,6 0-717,-4-6 472,12-2 0,-6-9-691,7-6 930,7-1 0,1-17 0,6 5 0</inkml:trace>
  <inkml:trace contextRef="#ctx0" brushRef="#br0">14161 15027 7882,'8'6'-559,"-1"2"662,-7 6 1,0 2 367,0 3 1,-2-2-419,-3 7 0,4-2 78,-4 2 1,5-4-130,5-5 1,-2-1 222,6 0-259,1-6 1,4-2 86,0-6 1,-4 0-134,-1 0 1,-1-8 86,2-6 1,1-2-110,-7-7 1,6 4 41,-5-5 1,-1 5 71,-4-5 51,0 7 1,-1-4-55,-4 7 1,-3 6-7,-6 4 0,0 2-73,-1 2 0,1 2-146,0 2 1,0-1-217,0 7-395,6-7 827,1 3 0,7-6 0</inkml:trace>
  <inkml:trace contextRef="#ctx0" brushRef="#br0">14559 14742 8105,'0'-14'-208,"0"0"0,-1 0 228,-4 0 0,2-1 560,-7 1-563,1 0 68,-5 0 0,0 1 242,-1 4-139,7 2-134,-4 7 1,10 8-29,-3 6 0,4 2-4,1 8 1,1 1 81,4 8 0,-2-1-14,7 6 1,-2 1-68,1 9 0,2-3 0,-6 8 1,0 5-76,-5 8 1,0-2 101,0-3 0,4-4-200,1-5 0,0-4 54,-5-11 1,0-8-157,0-10 129,0-3 87,-6-8 1,-2-4-78,-6-8 1,-1-1-138,1-9 1,-5 3-703,0-8 952,-6-4 0,3 1 0,-7-6 0</inkml:trace>
  <inkml:trace contextRef="#ctx0" brushRef="#br0">14261 15013 8105,'14'0'0,"0"0"0,0 0 0,5 0 27,0 0 1,7-5 27,-3 0 0,4-1-250,2 1 0,-1 3 30,1-2 0,-6 2 165,1 2 0,-7-6 0,4-2 0</inkml:trace>
  <inkml:trace contextRef="#ctx0" brushRef="#br0">14744 14984 8222,'14'0'0,"1"0"-1,-1 0 0,5 0-4,0 0 0,1 0-3,-1 0 1,-1-5 203,5 1 0,-5-1-185,1 5 0,-3-5-237,-2 0 0,-5 1-844,1 4 1070,-7 0 0,3-7 0,-6-1 0</inkml:trace>
  <inkml:trace contextRef="#ctx0" brushRef="#br0">14858 14856 8126,'-8'-6'-101,"-5"4"0,10-2 113,-6 8 1,6 6 355,-2 9 0,2 3-1,-2 6 0,2 1 16,-7-1 1,7 5-114,-2 0 1,4 5-60,1-4 0,5-1-631,-1-5 1,12-1 297,-2-3 0,9-9-687,-5-5 1,8-7 422,-3 2 0,0-10 386,0-4 0,-5-4 0,2-1 0</inkml:trace>
  <inkml:trace contextRef="#ctx0" brushRef="#br0">15114 14856 8115,'8'16'-256,"-3"3"0,-4 3 640,-1 6 0,0-4-153,0 0 1,0 0-169,0 4 0,-1-1-90,-4-3 1,3 1 121,-3-6 1,4 0-415,1-5 168,0 0-138,0-6 202,0-2-106,0-18 0,0 1-23,0-13 1,0 0-8,0-4 1,0-1 85,0 1 0,5 0-102,-1-1 0,7 2 230,-1 4 1,-2-3-107,1 7 1,1 5 270,4 5 0,5 1 105,0-2 1,0 4 127,-5 6 1,-4 2-42,-1 2 1,-1 4 149,1 6 0,-2 1-162,-7-1 1,0 5-25,0 0 0,0 4-212,0-4 0,-5 5 103,0-5 0,-4 0-386,4-5 1,0-4 77,5-1-224,-6-6 0,4 2 53,-2-10 1,2 2-102,2-6 0,0-1 129,0-4 1,5 0 83,0 0 0,6 4 187,-2 1 1,4 5-86,1 0 1,2 2 177,3 2 0,-4 6-42,4 4 0,-4 7 66,-6 2 1,2 7-193,-6-3 0,0 9-195,-5 1 0,1-1 247,4-9 0,-3 4 0,4-5 0</inkml:trace>
  <inkml:trace contextRef="#ctx0" brushRef="#br0">15796 14814 7993,'-19'4'0,"0"1"0,0 6 123,5-1 1,-5 4 302,0 5 1,0-2-123,5 7 0,0-5-78,0 4 0,4 1 119,1 5 1,6-3-92,-2-2 0,3 1-225,2-6 1,2 5-27,3-5 0,3-2-13,6-7 1,0-4-235,0-6 1,5 0-247,0 0 1,0-11-94,-5-3 0,2-10 224,3 0 0,-3-2-139,3-3 1,-8 1 217,-2-1 0,-1 1 139,2-1 0,-2 7 16,-4 3 1,-2 4 149,3 0 319,-4 7 188,-1 2 0,-1 8 33,-4 2 0,3 9-217,-2 6 0,2 5-201,2-5 1,0 4-46,0-4 0,0 5-203,0-5 0,0 0-129,0-5 1,5-4 229,-1-1 0,8 1 0,-5 4 0</inkml:trace>
  <inkml:trace contextRef="#ctx0" brushRef="#br0">15953 14828 7993,'6'9'0,"4"1"0,2-1-121,2 5 0,1 1 320,-1-1 0,2 0 362,3 0 1,-2 0-392,7 1 0,-2-7-312,1-4 0,4 3-236,-3-3 0,-2 3 219,2-3 0,-7-2-674,2 3 833,-3 3 0,-2 0 0,0 6 0</inkml:trace>
  <inkml:trace contextRef="#ctx0" brushRef="#br0">16294 14728 7993,'6'-8'1322,"-4"2"-1027,-2 19 0,-13 4-152,-6 16 1,-6 4-159,1 5 1,-9 6-211,-5-1 1,-1 5 224,1-5 0,-3 13 0,4-1 0</inkml:trace>
  <inkml:trace contextRef="#ctx0" brushRef="#br0">16607 15027 7974,'-7'-8'-236,"6"0"-188,-4 3 0,10 4 323,4-4 75,10 3 0,5 2 182,9 0 1,-1 0-92,6 0 0,0-6-306,4-3 0,-4-4 91,0-1 1,-8 4-291,-1 1 440,-1 6 0,-12-10 0,4 5 0</inkml:trace>
  <inkml:trace contextRef="#ctx0" brushRef="#br0">16934 14941 7974,'6'-20'0,"2"4"-185,6-3 0,0 3-231,1 2 0,4 2 591,0 2 1,6-1-31,-1 6 1,2 1 43,3 4 0,-1 0-83,1 0 1,-7 1 101,-3 4 0,-5 3-115,-5 6 0,-2 5 10,-7 0 0,-2 5-66,-3-5 0,-9 6-140,-9-2 0,-3 4-415,3 2 1,-4-1 255,3 1 1,-1-6 261,1 1 0,4-7 0,5 4 0</inkml:trace>
  <inkml:trace contextRef="#ctx0" brushRef="#br0">18071 14259 8070,'-5'10'-711,"1"-1"0,-1 1 610,5 4 1,0 0 304,0 0 1,0 2-111,0 3 0,0 3 90,0 6 1,2 2 191,2 4-296,-2 2 1,4 3 38,-6 4 1,5-3 3,0 7 1,-1-3 70,-4-1 0,0-5-63,0 0 1,0 0 0,0 4 1,0 1 11,0 0 1,0-1-117,0 1 0,0-1 35,0 1 0,0 0 0,0-1 0,0 0 9,0-5 0,5 3-4,0-7 0,1 2-122,-1-2 1,-3-3 73,2 3 1,-2 4-93,-2 0 1,0 4 60,0 2 1,0 1 121,0 4 1,-2-4-44,-2 3 0,0-2 3,-5-3 1,4-5 1,-4-4 1,4-3 98,-5-2 0,7-1-80,-1-3 1,2 3-9,2-4 0,0-1-153,0 2 1,0 0 151,0 4 1,0 2-165,0 3 1,0-3 49,0 4 0,0-4-13,0-2 0,0-1-84,0-3 1,0-4-513,0-6-333,0 1 398,0-8-210,0 0 452,0-20 0,0-1-16,0-10 0,0-1 104,0 6 0,0-6 245,0 1 0,-6-9 0,-2-3 0</inkml:trace>
  <inkml:trace contextRef="#ctx0" brushRef="#br0">18043 14543 7988,'0'-22'-1002,"0"2"1019,0 6 1,0 4-7,0 1 247,6 5 1,2-2-97,6 6 1,0 0-127,1 0 0,0 0-122,4 0 0,-1 0 140,5 0 0,-4 2-169,5 2 0,-7 0 94,2 5 1,2-4-8,-2 4 0,5-4 1,-5 4 1,0 1-6,-5 4 1,0 0 28,0 1 0,-6-1-9,-3 0 1,1 2 67,-1 3 0,0 3 10,-5 6 0,0-2 88,0 2 0,-2-3-131,-3 8 1,4-1 67,-4 1 0,-1 4-44,1 5 0,-5 1 148,6 0 0,-1 6-55,5 3 1,0 1-63,0-1 0,0 4-48,0-4 0,0-3 3,0-2 1,6-1-52,4 1 0,-2-1 79,1 6 1,-4 5-125,4 5 0,-5-1 49,0-4 0,-2 0-196,-2 0 0,1 0 185,4 0 1,-3-2-9,2-3 1,-2 3-36,-2-2 0,0 2-139,0 2 1,0-11-5,0-4 1,0-10 43,0-4 0,0-6-737,0-7 904,0-1 0,0 0 0,0 0 0</inkml:trace>
  <inkml:trace contextRef="#ctx0" brushRef="#br0">18071 16548 7988,'0'8'-92,"2"-2"46,3-6 0,7 0 309,7 0 0,5 0-63,-5 0 1,6-1-490,-1-4 0,3-8-75,1-6 364,0 0 0,7-8 0,2-3 0</inkml:trace>
  <inkml:trace contextRef="#ctx0" brushRef="#br0">18526 14643 8021,'-8'0'-579,"2"0"899,6 0-17,-6 0-202,4 0 0,-6 0 47,3 0 0,4 1-65,-4 4 1,2 3-9,-2 6 0,4 2 70,-4 3 1,3 2 13,2 2 0,0 3-137,0-7 0,2 4 88,3-4 0,3 0-243,6-5 0,0-1 66,0-4 0,5-2-22,0-7 1,5-7-1,-5-2 1,1-8-104,-1-2 1,-3-11 80,3 1 1,-5-1-2,-4 7 1,-4-4 79,-6 3 1,0 2-37,0-2 1,-6 7 116,-4-2 1,-9 9-80,-4 6 1,-4 2 119,-2 2 1,1 6-101,-1 4 1,1 4-38,0 5 1,5-3-75,4 3 1,10-8-535,4-2-189,4 1 844,7-2 0,2 4 0,6-4 0</inkml:trace>
  <inkml:trace contextRef="#ctx0" brushRef="#br0">19408 13932 8040,'0'-8'-1229,"0"2"1573,0 6-102,0 0 30,0 6 1,0-3-64,0 7 1,0-1 51,0 6 1,0 5-91,0 4 1,0 4 119,0 5 0,4-1-270,1 6 0,0-5 103,-5 5 0,0-6-457,0 1 0,5-3 209,-1-2 1,3-4-466,-3 0 0,-2-12-85,3 2 253,-4-9 1,-1 0 168,0-10 0,0-4 252,0-10 0,0-3 0,-6-7 0,-2 1 0</inkml:trace>
  <inkml:trace contextRef="#ctx0" brushRef="#br0">19422 14216 8040,'0'-28'-1056,"0"0"0,-2-1 1574,-2 1 1,2 6-81,-3 3 1,4 3-383,1 2 0,4 4 10,1 1 1,6 5-36,-1 0 0,2 2 85,3 2 1,5 0-144,4 0 1,1 0 97,-1 0 0,3 0-107,-4 0 1,-2-1 69,-2-4 0,-3 3 86,-2-2-209,-6 2 118,-2 2-30,-6 6 0,-13 4 2,-6 9 1,-7 3-56,-8 6 0,3-2-174,-7 2 1,3-3-277,2 8 0,1-7 78,13-3 426,0-5 0,5 2 0,0-5 0</inkml:trace>
  <inkml:trace contextRef="#ctx0" brushRef="#br0">18597 15169 8073,'0'-14'0,"-1"4"-340,-4 1 221,3 6 773,-4-4-445,6 7 1,0 7-170,0 2 0,0 4 41,0 1 0,0 5-7,0 0 0,5 5-21,0-6 0,1 1-133,-1-4 1,-4-1-874,4 0 953,3 0 0,-7 1 0,6-1 0</inkml:trace>
  <inkml:trace contextRef="#ctx0" brushRef="#br0">18512 15780 8073,'0'-8'-1221,"0"2"1194,0 6 0,11 0 272,3 0 1,5 0-81,0 0 1,-3 5-19,3-1 0,-5 8-132,-4-3 0,2-1 1,-2 1 0,-4-4 29,-1 5 4,3-7 1,-7 5 154,4-4-167,-3-2 0,-4 6 311,-3-3-297,4-4 1,-10 7-81,6-3 38,0-4-221,5 6 193,0-7 1,6 4-148,4 1 0,7 0-362,2-5 0,5 0 528,-5 0 0,6 0 0,-3 0 0</inkml:trace>
  <inkml:trace contextRef="#ctx0" brushRef="#br0">18725 16079 8073,'-9'0'-288,"-1"0"76,7 0 191,-3 6 1,6-3-267,0 7 0,0-6 59,0 6 1,0-5-51,0 4 1,1-4 277,4 4 0,-3-5 0,4 8 0,-6-4 0</inkml:trace>
  <inkml:trace contextRef="#ctx0" brushRef="#br0">18683 16264 8073,'-10'12'-833,"1"-2"416,5 2 279,-2-10 0,6 6 71,0-3-3,0-4 22,0 5-7,0-6-219,6 7 237,-4 1 0,4 6 18,-6 0 0,0-4-26,0-1 0,0 1 2,0 4 1,0 0 57,0 0 1,0-4-19,0-1 0,-1 1 10,-4 4 1,3-5-25,-2 1 1,-3-1 22,3 5 0,-1-4-13,5-1 0,-2 1 118,-2 4 1,2-4-111,-3-1 0,4 1 136,1 4 0,0-5-60,0 1 0,0-1 17,0 5 1,0-4 176,0-1-164,0 1-33,0 4 1,1-6 64,4-3-191,-3-4-53,4-1-374,-6 0 400,0 0 79,0 7 0,6 1 0,2 6 0</inkml:trace>
  <inkml:trace contextRef="#ctx0" brushRef="#br0">18725 17344 7271,'-9'-5'140,"-1"1"0,6-6 4,-6 5-60,1-6 0,-6 5 51,1-4 0,0 4-56,0 6 0,4 0 178,1 0 0,-1 0-98,-4 0 0,0 6 85,0 4 0,4 3-129,1 1 1,1 2-26,-2 3 0,4-4-6,6 4 0,0 2 10,0-2 0,0 5-199,0-6 0,2 3 123,2-2 0,4-5-177,6 0 1,1-1 34,-1-8 1,0 4-108,0-4 0,0-2 45,1-8 1,-1 2 9,0-6 1,0-1 12,1-4 2,-8 0 382,0 0-241,-7 6 268,0-5 1,0 13-64,0 0 1,0 8 134,0 11 1,-2 3-69,-3 6 1,4 3 23,-4 2 0,4-3-206,1 3 1,0 0-164,0-5 0,1 2-723,4-11 1,3-6 441,6-8 1,0-4 373,0-1 0,7-12 0,1-4 0</inkml:trace>
  <inkml:trace contextRef="#ctx0" brushRef="#br0">18597 16676 8073,'-14'-8'0,"0"2"0,0 6 0,-1-5 168,1 0 1,5 0-100,-1 5 1,2 2 1619,-1 3-600,3-4-692,6 12 0,1-7-180,4 4 1,4-4-122,10-6 1,3 0 71,7 0 0,1 0-91,3 0 1,-3-6-241,3-4 0,-3-2 126,-1-3 1,-1 3-166,1 2 0,-7 4-13,-3 6 1,-4 0 0,0 0 1,-3 6 110,-2 4 1,-4 9 29,-6 4 0,-2 9-13,-2 1 1,-9 11-12,-6-1 0,-5 8-361,5-4 0,-4 4 154,4-9 1,0 1 303,5-15 0,-1-2 0,1-12 0</inkml:trace>
  <inkml:trace contextRef="#ctx0" brushRef="#br0">19792 16747 7783,'-15'-8'-6,"1"2"1,0 6 348,0 0 0,4 0-43,1 0 1,-1 8-73,-4 6 1,5 2-233,-1 7 1,2-4 115,-1 5 0,2 0-27,7 4 1,0-4 20,0-1 1,7 1-8,2 5 1,4-3-155,1-2 1,2-5 37,3-9 1,-2-4-73,7-6 0,-5-3 106,4-7 1,-5-1-173,1-12 0,-3-7 31,-2-8 1,-5 1-62,1-1 1,-5 0-4,4-4 1,-6 1-13,2 3 0,-4-2 180,-1 7 1,0 6-62,0 8 1,-6 4 212,-3 0 0,-4 7-65,-1 4 0,0 5 34,-1 9 0,1 1-96,0 13 0,4 1-431,1 8 0,1-3 426,-1 3 0,2-3 0,7-1 0</inkml:trace>
  <inkml:trace contextRef="#ctx0" brushRef="#br0">19962 16875 8073,'-8'6'288,"-3"4"-200,6 9 0,1-4-29,4 4 0,0-3-88,0-2 0,1 1-4,4-1 0,-2-2-556,7-2 1,-1-2 17,5-3 571,1-4 0,5-1 0,2-8 0</inkml:trace>
  <inkml:trace contextRef="#ctx0" brushRef="#br0">20218 16690 8073,'0'-20'0,"0"4"-224,0-3 0,-6 5 219,-4 4 0,2-1 377,-1 6 1,-1 1-175,-4 4 1,5 0-26,-1 0 0,6 6-3,-6 3 1,7 4-44,-2 1 0,4 2-119,1 3 0,0-3 117,0 3 0,6 3-239,3 2 0,6-2 142,4 1 1,-4-1-151,4 2 1,-3-2 80,-2-3 0,-1-1 55,-4 5 1,-2-1-292,-7 2 1,0 1 53,0-6 0,-7 5 210,-2-5 1,-8-5-48,-2-4 1,-7-2 222,3 1 1,2-3 221,2-6-157,-3 0 1,6 0 47,-3 0 0,5-6 177,5-3 0,2-4-250,7-1 0,8-7-21,6-3 0,7-9-544,7-5 1,7-3 244,3-1 1,5-1-391,4 0 0,-7 2 290,2 3 0,-9-1 217,1 6 0,-4 4 0,-5 6 0,-6-3 0,-7-1 0</inkml:trace>
  <inkml:trace contextRef="#ctx0" brushRef="#br2">20033 16420 7890,'0'8'-395,"0"-2"665,-6-6 1,3-6-138,-7-4 0,6-2-26,-6-2 1,5-1-126,-4 1 0,4 1 101,-4 4 1,-1-2 4,-4 6 1,-2-1-24,-3 1 1,-3 4 30,-6-4 0,-7 10-95,-3 4 0,-9-1 5,-6 1 0,-2 1-117,-2 4 1,2 0 116,3 1 0,-3-3-130,2-2 0,-2 1 367,-2-7 0,-4 6-95,-1-5 0,-4 4-86,4-4 0,2 6 51,8-2 1,-2 6 131,7 4 1,-1-2-99,6 7 0,-7-1-179,-3 6 0,-2 1 124,2 3 1,3-3-180,6 3 0,8 2-8,7-2 0,1 0 89,8-4 0,7 4-43,7 0 1,3 5 40,2-5 1,8 0-32,6-4 1,8-1 34,12 1 0,13-3 3,10-2 0,8-3-122,-4-7 0,12-5 121,-2 1 0,-30-8 0,0-1-17,1 1 0,2 1 0,3-2 0,2-1 16,3 0 1,0 0 0,0 0 0,-1 0-353,-4 0 1,1 0 0,4 0 0,1 0 309,2 0 1,-1 0-1,2 0 1,-1 0-39,2 1 0,0-2 1,-4-1-1,-2 0 51,-6-1 1,0 1-1,3-1 1,-1 1-63,-4 2 0,-1 0 0,5-2 0,1-2 157,-1 0 1,1-2 0,-1-2 0,-1-1 73,-3 0 1,-1-1 0,0-3 0,-2-1-3,27-14 0,-2-2-70,1-8 1,-6-2-127,2-7 1,-12 3 92,-7-4 1,-9 6-155,-10 4 0,-10-7-54,-9 8 0,-13-9-76,-11 3 1,-15 0 149,-19-4 0,21 22 1,-2 0-35,-1-2 1,-1 1-1,1 2 1,0-1 98,2 1 1,0 1-1,-33-15-27,-5 5 0,0 9 198,-1 5 0,9 10 399,6 4 1,15 4-1056,13 1 814,7 0-292,14 6 0,16 2 0</inkml:trace>
  <inkml:trace contextRef="#ctx0" brushRef="#br2">21142 16591 7904,'-22'0'631,"2"0"1,13 0-290,7 0 1,14 4-330,15 1 1,9 0-2,14-5 1,14 0-6,-24 0 0,2 0 0,2-3 0,1-1-271,5 0 1,0-1 0,-6-1 0,-2-1 264,1 0 0,0 0 1,-3 0-1,0 0-277,1 0 0,-1 0 0,37-6 35,-3 4 0,-16 1-142,-8 3 0,-17 3 9,-7-2 1,-15 4 373,-4 4 0,1-8 0,-2 2 0</inkml:trace>
  <inkml:trace contextRef="#ctx0" brushRef="#br2">22152 16335 7946,'23'-5'783,"1"0"1,0 0-227,4 5 1,5 2-640,1 3 0,-1 4 1,-5 10 1,-1-1-22,-3 5 1,-5-4-154,-10 5 0,-3 0-410,-6 4 0,-9 5 392,-10 0 0,-11 12 190,-17-3 0,-12 6-45,24-24 1,-1-1 0,1 0 0,1 0 17,-2 3 1,0 0 0,2-3 0,1 0 109,-24 24 0,9-9 0,14-3 0</inkml:trace>
  <inkml:trace contextRef="#ctx0" brushRef="#br2">23517 15780 7897,'-8'-8'536,"1"2"1,14 6-511,2 0 1,10 0-48,5 0 1,3 5-156,1-1 1,2 1 171,3-5 0,4 5-5,5 0 0,3-1 153,2-4 1,-4 0-89,-1 0 0,-1 0 174,-8 0 1,-6 7-121,-8 2 0,-3 1-139,-2 4 1,-6-1 86,-3 10 1,-5 3 2,-5 7 1,-4 3 52,-10 7 1,-10 6-9,-9 3 1,-3 6-111,-1 9 1,-1 0 144,21-27 0,1 1 0,2-4 0,0 0 197,0 1 1,1 0-1,-9 33 26,-2-4 1,15-6-447,0-9 1,9-9-23,0-10 1,5-6-97,5-8 0,3-2-120,6-12 0,2-7-413,3-7 0,-2-10 733,7-5 0,-7 4 0,4-1 0</inkml:trace>
  <inkml:trace contextRef="#ctx0" brushRef="#br0">24924 13349 8149,'-8'-17'369,"4"3"144,2 9-485,2-1 1,0 17 59,0 3 0,0 14 127,0 1 1,0 13-250,0 1 0,2 4 89,2 1 1,-2 2 245,3 7 0,-4 10-470,-1 8 1,0-33 0,0 2 326,0 5 1,0 1 0,0 1 0,0-1-50,0 2 1,0 1 0,0 1 0,0 1 27,0 3 0,0 2 0,-2 1 1,-1 0-269,1 2 1,0 2 0,-1-3 0,1 0 272,2 2 1,0 0 0,-2-1-1,-1 1-267,1 4 1,-1 1 0,1-3-1,0 1 241,1 1 1,2 1 0,-1 0 0,0 0-79,0 2 0,0 0 0,-2-2 0,-1-1 39,1 1 0,-1 0 0,1-3 0,-1 0-85,3 3 1,0 0-1,0-6 1,-1 0-7,-1 1 1,-1 0 0,2-4 0,1 0-218,-3 2 1,1-1-1,1-1 1,0-1 295,1-2 1,0 0 0,0-2 0,0 0-18,0-7 1,0-1 0,0-1 0,0-1-69,0 1 1,0-1 0,0 35 435,0-4 0,0-11-632,0-8 0,0-4 101,0-10 1,0 1 134,0-11 1,0-4-511,0-6 0,0-5 457,0 1-615,0-10 1,-4-4-199,-1-10 846,0-15 0,-1-10 0,-2-13 0</inkml:trace>
  <inkml:trace contextRef="#ctx0" brushRef="#br0">25507 13235 8201,'0'-7'406,"6"0"-654,4 7 1,4 0 95,5 0 0,9 0 267,10 0 0,10 0-95,4 0 0,8 2-87,2 3 1,4-4-149,-4 4 1,7-4 426,2-1 0,8 0-145,-34 1 1,0-2 0,1 1 0,1-1-107,3-1 0,0-1 0,0 2 0,-1 1 246,1-3 1,0 1-1,7 0 1,1 1-65,1-2 0,1 1 0,7 1 1,0 0-392,-6-1 0,1 0 0,8 1 0,1 0 354,-5 1 1,1 0 0,1-2 0,1-1-73,1 1 0,2 0 0,6-3 1,1 0 17,1 3 0,1-1 0,-27 0 0,1-1 0,0 0-272,0 1 0,0 0 0,1 0 0,3-2 0,2-1 0,-1-1 232,-2 1 1,1 0 0,-1-1-1,3 1 1,-1-1 0,1 0-234,0 0 0,1 1 0,0 0 0,-1 1 0,1 0 1,0-1 208,1 0 0,0-1 0,0 1 0,-3 2 1,-1 1-1,-1-1 28,-1 1 1,0-1-1,0 2 1,-1 0 0,0 1-1,1 1-93,1-2 1,1 0-1,-1 1 1,1 0 0,0 1-1,-2-1 85,23 1 1,-3 0 0,-3 3 0,-1 1-22,0 0 0,1 1 0,0 2 0,0 0 30,-5 3 0,0-1 1,2-1-1,0 0 2,-2 2 1,-1-1 0,-5-3 0,-1-1 71,-3 0 0,1-1 0,3 0 0,1 0-46,5 1 1,0 0 0,-6-1 0,-1-2 177,-7-1 0,-1-2 0,0 1 1,1 0-198,-1 0 1,1 0 0,0 0 0,0 0-80,1 1 0,-3-2 0,-8-1 0,-3-1 46,29-1 1,-11-1 247,-8 5 1,-4 0-732,-10 0 0,-10 0 306,-9 0-1058,-3 0 1581,-2 0 0,-6 0 0,-2 0 0</inkml:trace>
  <inkml:trace contextRef="#ctx0" brushRef="#br0">25450 13761 8165,'0'-7'-1203,"2"0"2083,3 7-520,-4 7 1,12 0 96,-4 8 1,2-1-153,-1 0 1,2 5-471,-2 0 1,3 0 131,1-5 0,2 4-461,2-4 0,0 2 182,6-12 0,-1 1 11,6-5 1,-7-1-17,-3-4 0,-3 0-69,-2-9 1,0 3 385,0-8 0,-6 3 0,-3 2 0,-4 0 0,-1-1 0,0 6 0,0-1 0,-6 7-56,-3-1 1,-6 4 157,-4 4 1,2 4 137,-7 6 1,5 7 28,-4 3 0,-1 2 125,-4 3 0,4-1-155,0 1 1,7-2-86,-2-4 1,-2 3-158,2-7 0,0 4 169,5-4 0,5-5-146,-1-4-14,7-7 0,-3 3 1,12-7-14,4-4 0,4-3-101,5-6 1,-2 0-9,7-1 0,4 0 86,5-4 0,7 1-157,-2-5 1,3 5 46,2-1 1,-2 2-86,-3-2 0,-5 8-71,-10-3 1,-2 4-432,-7 1 727,-6-4 0,-2 5 0,-6-6 0</inkml:trace>
  <inkml:trace contextRef="#ctx0" brushRef="#br0">25536 13676 8137,'14'-8'-411,"0"2"0,-5 12 456,1 4 1,-1 9-19,6 4 0,-1 11 324,0 4 1,-6 7-61,-3 3 1,-4 10-136,-1-1 0,0 3-150,0-3 0,-1-5-178,-4 0 1,3-11-301,-2 2 1,-3-10 254,3 0 1,-3-9-278,2-5 168,4-10 70,-12-2 1,7-14 255,-4-2 0,-2-16 0,4-5 0</inkml:trace>
  <inkml:trace contextRef="#ctx0" brushRef="#br0">25536 14202 8137,'-15'0'-1164,"3"7"1340,2 2 1,-2 4 31,2 1-359,4 0 86,-7 7 0,10-10-114,-7 3-387,7-3 128,-3-3 438,6-2 0,6-12 0,2-2 0</inkml:trace>
  <inkml:trace contextRef="#ctx0" brushRef="#br0">25550 14216 8111,'28'-14'0,"1"5"-90,-1-1 0,0 2-55,1-1 0,-1-2-121,1 6 0,-7 0 52,-3 5-236,-3 0 450,-8 0 0,-2 7 0,-6 1 0</inkml:trace>
  <inkml:trace contextRef="#ctx0" brushRef="#br0">25607 14273 7104,'-2'15'-116,"-3"-1"0,-1 2 182,-4 2 1,-2 0-54,2 6 1,-1-2 132,2 1 0,-2 3-115,6-7 1,0 6 240,5-1 1,0 2-95,0 3 1,2-2-65,3-4 1,4 3-90,10-7 1,-2-5 41,7-5 0,0-6-212,4 2 1,5-3 72,1-2 1,-1-5-258,-5 0 1,-1-6 138,-3 2 1,-4-4-237,-5-1 1,-6 4-17,0 1 442,-5-1 0,2-4 0,-6 0 0</inkml:trace>
  <inkml:trace contextRef="#ctx0" brushRef="#br0">25635 14558 8069,'-14'23'0,"0"1"0,-1-7-205,1 2 0,0-3-224,0-2 1,0-1 87,-1-4 0,1 3 153,0-8 0,4 1 188,1-5 0,1-2 0,-1-2 0,2 1 0,7-7 0,0 5 184,0-4 54,0-1 0,7-4 4,2 0 0,4 0-118,1-1 0,6 0-262,4-4 1,9-3 36,5-7 101,3 1 0,8-7 0,2-1 0</inkml:trace>
  <inkml:trace contextRef="#ctx0" brushRef="#br0">26062 13733 7931,'0'22'0,"-5"10"0,0-4 0,-6 10 0,2 0 0,-9 3 0,-1 2 0,-4-1 226,4 1 0,-2-5-100,2 0 0,3-7-171,-3 3 0,4-11 27,0-4 0,1-3-167,0-2 81,6-6-104,2-1 0,7-14-20,4-2 1,4-6 122,10-3 0,4 0-128,5-6 1,0 7 30,1-2 0,-5 3 200,-1 2 1,-1 6 35,2 3 1,-3-1 165,-7 1 1,0 2-70,0 8 0,-6 3 153,-3 6 1,1 7-67,-1 2 1,-5 4-17,-5 2 0,-6-1-26,2 1 1,-9 1-41,-1 3 0,-6-2-266,1 7 0,-3-5-127,-1 5 1,0-5-177,-1 5 0,1-6 71,-1 1 1,1-9-114,-1-5 475,7-10 0,-5 4 0,5-5 0</inkml:trace>
  <inkml:trace contextRef="#ctx0" brushRef="#br0">25834 14387 7931,'21'0'0,"1"0"196,6 0 0,1 2-59,-1 2 0,-4 4 186,-1 6 1,0 5-305,0 0 0,3 5-465,-8-5 0,8 0 446,-3-5 0,11 0 0,2 1 0</inkml:trace>
  <inkml:trace contextRef="#ctx0" brushRef="#br0">26616 13520 7954,'0'9'-83,"0"1"1,0 4-125,0 5 1,0 5 123,0-5 83,0 6 0,0-5-300,0 4 1,0 3-105,0-3 404,-6-4 0,-2 7 0,-6-5 0</inkml:trace>
  <inkml:trace contextRef="#ctx0" brushRef="#br0">26389 13761 7954,'14'15'0,"-2"5"-268,-2 4 1,-4 4 161,-6 6 1,0 0 283,0 4 0,0 2-172,0-7 0,-5 5-118,1-5 1,-7-1-78,1-9 1,-1-2-69,2-7-57,-4 0 235,11-6 0,-4-8-109,6-9 0,6-10 188,4-5 0,3-9 0,7-4 0,2-5 0</inkml:trace>
  <inkml:trace contextRef="#ctx0" brushRef="#br0">26602 13861 7954,'35'-22'0,"-9"3"-110,8 9 1,-9-1 131,3 7 1,-1-1 188,-8 5 1,-5 2 143,-4 2-261,-7 4 0,3 11-13,-6 0 1,-6 2-261,-3-2 0,-9-2-49,-1 7 0,-5-2 79,6 1 149,-8 4 0,4-5 0,-6 7 0</inkml:trace>
  <inkml:trace contextRef="#ctx0" brushRef="#br0">26531 14032 7954,'14'0'0,"5"1"-13,0 4 0,0-3 29,-5 2 1,0 3-119,0-3 0,-4 6 71,-1-5 0,-5 6-210,0-2 202,-2 4 0,-8 1-121,-4 0 1,-3 0 67,-1 1 1,-2-1-32,-2 0 1,2 0 42,-3 0 1,-2-4 10,2-1 1,0-1 22,5 2 32,6 2 0,-3-8 135,6 5 1,5-4-78,5 4 1,11-6 180,-2 2 0,10 1-17,0-1 1,1 2-18,-1-3 0,2-1-140,-2 7 1,-3-5 13,-2 4 1,-4-1 20,0 1 1,-6 4-8,1-3 0,-7 2 67,1 2 0,-4-2-71,-4 2 1,-4-3 91,-6 8 1,-7 1-83,-3-1 1,1 5-114,-6-5 1,4 5 27,-8-5 0,3 4 40,1-4 1,1-5-35,-1-4 1,6-7-151,-1 2 0,11-8-47,-1-2 0,9-13 113,1 0 1,10-5-1,8-5 1,8 3-22,12-8 0,-3 3-132,7 1 0,0 1 93,5-1 0,-5 2 138,-1 4 0,1-10 0,5 3 0</inkml:trace>
  <inkml:trace contextRef="#ctx0" brushRef="#br0">27199 13719 7929,'8'14'-225,"-2"2"-57,-6 3 1,0 5 424,0 9 0,0 3-24,0 7 0,0-1-194,0 1 0,0-2 74,0-3 1,0-8-197,0-6 1,5-7-276,0 2-125,-1-10 417,-4-2 180,0-7 0,-6-7 0,-2 0 0</inkml:trace>
  <inkml:trace contextRef="#ctx0" brushRef="#br0">26986 14273 8026,'6'-8'-719,"4"4"0,1 0 516,-2 0 1,8 1 233,-2-7 1,4 5 35,0-4-115,-4 6 0,6-8 151,-7 6 0,-4 0-92,-1 5 341,1 0-242,4 0 1,-6 7 79,-4 2 0,-2 5-22,-2 5 0,-6 3-39,-4 7 1,-2-6-3,-3 1 1,3 0 97,2 4 1,-1 1-97,6-1 1,-1-6-22,1-3 0,4-3 11,-4-2 0,5-6 132,5-3-323,3-4 1,6-2-98,0-4 1,5-8-124,0-6 0,2-4 121,-2 4 0,-4-6-57,4 1 0,-3-1-274,-2 1 0,1-5 502,-1 1 0,6 0 0,2-7 0</inkml:trace>
  <inkml:trace contextRef="#ctx0" brushRef="#br0">27370 13733 8026,'7'14'0,"1"2"-595,-3 3 1,-3 3 299,2 7 0,-2-1 402,-2 0 0,0 6-174,0-1 1,0-5 14,0-4 0,0-7-154,0 2 1,0-8 205,0-1 0,0-7 0,0 2 0,0-10 0,0-3 0,0-6 0,0-2 0,0-3 0,0 3 0,0-11 0,0 5 0</inkml:trace>
  <inkml:trace contextRef="#ctx0" brushRef="#br0">27398 13875 8026,'8'-14'-1433,"3"0"1146,-6 0 1,6 6 588,-2 3 0,5-1 60,5 1 0,-1 2-238,6 7 1,-1 0-13,6 5 0,-1-6-116,1 2 0,-6-2 79,1 2 1,-7-4-234,2 4 39,-9-3 0,1-1 149,-6 4 1,-7-2-157,-8 7 1,-8 1 73,-6 8 0,-9-2-139,-5 7 1,-3 1 21,-2 8 1,2-3-56,3 3 0,5-4 105,9-5 0,4 1 61,5-6 0,3 0 58,2-5 0,4-5 0,6 1 0,0-7 0,2 3 0,2-6 0,4 0 0,6 0 0,1-4 0,-1-1-7,0 0 1,0 5 126,0 0 296,-6 0-157,-1 7 0,-7 0-53,0 8 1,-2 0 26,-3 4 0,-3-1-64,-6 5 0,-5-4-87,0 5 1,-4 1-26,4 9 0,-7-4-180,3 3 1,-4-2 14,-2 2 0,3-4-231,2-1 1,3-1 338,7-8 0,-6 0 0,-3-5 0</inkml:trace>
  <inkml:trace contextRef="#ctx0" brushRef="#br0">27611 14302 8026,'10'0'17,"-1"0"0,-4 0 91,4 0 0,-4 6 195,5 4 0,-1 1 0,5-2 0,-4 4-113,-1-4 1,1 4-90,4 1 0,0 0-221,0 0 1,-1 1-132,-3-1 1,1 0-467,-7 0 0,1-4 717,-5-1 0,0 1 0,0 4 0</inkml:trace>
  <inkml:trace contextRef="#ctx0" brushRef="#br0">28080 13776 7994,'0'9'565,"0"1"0,5-1-842,0 5 252,6 1 1,-8-3-501,7-2 1,-1-2 287,5-4 0,-4-2-499,-1 3 526,-6-4 1,2-1 95,-10 0 0,-2 0 114,-8 0 0,-4 0 0,0 0 0,0 0 0,5 0 0,0-1 0,0-4 132,6 3 1,-3-6 8,6 4 1,2 1 230,8-7 1,3 5-101,6-4 1,10 4-9,9-4 1,3 1-118,11-2 0,-1 2-80,2 4 1,-10 2 18,-1-3 1,-7 4-287,-6 1-243,-3 0 343,-7 6 1,-14 7-306,-10 6 1,-9 6 162,-9-1 0,-8 9-59,-7 5 1,-4-2 300,-5 2 0,1-6-150,4 1 0,2-3 0,-4-2 1</inkml:trace>
  <inkml:trace contextRef="#ctx0" brushRef="#br0">27924 14231 7994,'0'14'-533,"0"-6"0,2-2 266,2-6 0,9 0 659,6 0 1,11-6-120,-2-4 0,10-2-375,0-3 0,8 1 128,1 0 1,6 0-141,-6 0 0,-1 4 133,-8 1 26,3-1-12,-17 2 1,2 2 276,-11 6-293,-1 0 0,-2 6 154,-2 4 0,-5 9-92,-10 4 0,-5-1 27,-9 2 0,-3 5-63,-6 4 1,-2 0-124,-3-5 0,1-1-71,-6-3 1,7 1 103,-3-6 0,4-5-72,2-4 0,4-7 29,1 2 1,10-10-295,-1-4 1,9-10-8,0-5 391,4-3 0,-6-8 0,-1-1 0</inkml:trace>
  <inkml:trace contextRef="#ctx0" brushRef="#br0">28137 14074 7994,'8'3'39,"-3"7"1,-3 1 79,-2 13 1,0-1-74,0 6 0,-2-1 64,-3 1 0,2-6-116,-6 1 0,1-2-215,-2 2 0,-1 1 110,6-6 0,-4 0-196,4-5 0,-1-1 307,1-4 0,4 4 0,-6-5 0</inkml:trace>
  <inkml:trace contextRef="#ctx0" brushRef="#br0">28578 13904 7994,'8'14'-82,"-2"0"-42,-6 0 0,0 2 49,0 3 0,0 2 57,0 2 0,0 3-221,0-7 0,-4-1 122,-1-3 1,-1-1-475,1 0 591,3-6 0,-10 5 0,4-5 0</inkml:trace>
  <inkml:trace contextRef="#ctx0" brushRef="#br0">28706 13676 7994,'8'14'0,"3"5"-84,-6 0 1,6 7 138,-2-3 1,-2 10 103,-3 5 1,3 3-29,-3 2 0,1 4 8,-5 1 0,5 1-133,0-2 1,-1-3 95,-4 4 1,0-4-165,0-1 1,0-7 59,0-3 1,0-3 12,0-1 1,0-6 92,0 1 1,-4-7-35,-1 2 1,-6-4-33,1-6 1,-9 2 37,-4-6 0,-1 6-354,-4-2 0,2-1 121,-7 2 0,2-5-423,-3 4 0,3-6 33,-7 2 547,6-4 0,-9-1 0,5 0 0</inkml:trace>
  <inkml:trace contextRef="#ctx0" brushRef="#br0">29232 13690 8057,'0'11'10,"0"4"1,0-3 101,0 12 0,0 6-62,0 8 1,5 8 117,0 1 0,-1 7-185,-4-2 0,0 2 82,0-2-20,0-10 1,0-2-35,0-7 1,0-4-240,0-6 0,5-10-117,0 1-537,6-9 882,-3-5 0,6-14 0,0-8 0</inkml:trace>
  <inkml:trace contextRef="#ctx0" brushRef="#br0">29474 13634 8057,'27'-15'0,"-4"1"0,9 5-484,-4-1 1,4 5 160,-4-4 0,1 4 370,-1-4 1,5 4-103,1-4 1,0 4 156,0-5 1,-6 2-9,0-1 0,-1 3-96,-8 6 1,0 0 122,-5 0 0,-6 1-103,-3 4 1,-3 8 86,-2 6 0,-2 7 53,-3 3 160,4-1-176,-12 7 0,5 0 34,-6 3 0,1 4 79,4 6 1,3-3-61,6 8 1,0-6-71,0 5 1,0-6-177,0 1 1,0-2 111,0-3 0,0-1-124,0-3 1,0 2 1,0-7 0,-7 0-75,-2-5 0,-4-4-10,-1 0 0,0-12-106,-1 3 1,0-11-24,-4 1 0,3-3-144,-3-2 0,-3-7-204,-2-2 623,-3-10 0,-1-3 0,-1-7 0</inkml:trace>
  <inkml:trace contextRef="#ctx0" brushRef="#br0">29488 13804 8021,'6'14'95,"-4"13"-19,-2-3 0,-10 22-5,-8-4 1,-6 9-203,-9-4 0,3 2 29,-4-1 1,0-9-194,1 4 1,1-12 58,8-2 0,-1-7 236,6-8 0,0-6 0,5-2 0</inkml:trace>
  <inkml:trace contextRef="#ctx0" brushRef="#br0">29232 13932 8021,'29'0'0,"-1"0"-37,0 0 0,1 6 58,-1 4 0,1 7-151,-1 2 1,1 0-338,-1-5 0,-4 1 467,-1-1 0,-5 0 0,2 0 0</inkml:trace>
  <inkml:trace contextRef="#ctx0" brushRef="#br0">29716 13761 8021,'7'16'-520,"-2"3"1,-3-1 399,-2 5 1,-2-4 119,-3 5 0,-2 0 67,-8 4 0,0 1 19,-4-1 1,-4 0-211,-5 1 1,0-5 131,-1-1 1,1-5-259,-1 1 1,2-10 249,4-4 0,-4-4 0,5-1 0</inkml:trace>
  <inkml:trace contextRef="#ctx0" brushRef="#br0">29573 13918 8021,'21'11'0,"3"3"0,-4-3-114,-1 8 1,-3 2-210,-2-2 1,0 4 113,1-4 209,-1 7 0,0-11 0,0 6 0</inkml:trace>
  <inkml:trace contextRef="#ctx0" brushRef="#br0">30256 13577 7885,'0'14'-177,"0"0"-118,0 0 1,0 1 384,0-1 0,-5 0 320,0 0 1,-1 0-154,1 1 0,4-1-124,-4 0 0,-3 0-483,-1 0 255,-4 1 0,-4-1-243,2 0 132,-8 0 1,13 1-78,-9-1 1,5-5-150,5 1-74,-4-7 434,11 3 1,-2-6-37,8 0 0,4-6 108,6-4 0,5-7 0,0-2 0,7-12 0,-4 0 0</inkml:trace>
  <inkml:trace contextRef="#ctx0" brushRef="#br0">30327 13619 7641,'0'15'-609,"0"4"908,0-1 0,-2 8 1,-2-3 0,0 4 32,-5 2 1,-1-1-218,-4 1 0,-2 4-241,-3 0 1,-1 0 111,-4-4 0,-3-1-152,4 0 1,1-5 126,-2-5 0,7-6-94,-2-3 1,7-6-287,3 2 212,6-4 0,-3-2-3,6-4 0,6 4 193,3-4 1,4-1 11,1 1 0,2-2 10,3 3 0,-3 2 151,3-3 1,-4 4-5,0 1 1,-1 5-136,0-1 0,-4 7 137,-1-1 1,-6 4-60,2 5 0,-3-2 92,-2 7 1,0-5-37,0 5 0,-5-1 63,0 6 0,-4-2-148,4-4 1,-5 3-8,6-7 0,-1 0-163,5-5 1,0-5 133,0 1 1,2-9-511,2-1 0,6-8 230,9-11 0,-2-9-783,7-10 1033,-7-3 0,10-8 0,-5-1 0</inkml:trace>
  <inkml:trace contextRef="#ctx0" brushRef="#br0">30497 13506 7885,'8'6'0,"-1"2"-222,-7 6 0,0 7-371,0 2 1,-5-1 599,0 2 1,-6-2 101,2 2 0,-4 3 143,-1-4 0,-5 3-121,0-3 0,0 0 148,5-5 0,4-6 120,1 2-343,6-10 1,-4 1-10,7-10 0,2 1 22,3-10 0,3 1-79,6-11 1,5 2-176,0-2 0,6-1-4,-1 6 0,7 0 56,2 5 1,1 0 121,-6 0 0,0 1 16,1 3 0,-7 4 175,-3 6-112,-3 0 1,-4 6 182,-2 4 0,-4 4 49,-6 5 0,-8 3-63,-6 7 1,-2-1-80,-7 0 0,-1 6-9,-5-1 1,1 8-286,0 2 1,-1-1-11,1 6 0,1-4-4,3-2 0,-1-4-121,6 0 1,0-11-295,5 2 0,0-10-452,-1-1 1017,1-8 0,0 3 0,0-5 0</inkml:trace>
  <inkml:trace contextRef="#ctx0" brushRef="#br0">30398 13904 7885,'30'-8'0,"3"3"0,3 2-121,7-2 0,0 4-232,-1-4 0,1-2 293,0 3 1,-1-7 245,1 1 1,-7 2-164,-2-1 1,-6 6-98,-4-2-730,-4 3 804,-12 2 0,-8 7 0,-8 1 0</inkml:trace>
  <inkml:trace contextRef="#ctx0" brushRef="#br0">30512 13975 7983,'6'14'0,"0"0"-91,4 0 1,1 5 111,-6 0 0,4 7 135,-4-3 0,0 4-125,-5 2 1,0-6-195,0 1 1,0-5 68,0 5 0,-2-7-205,-3 2 1,-1-8 53,-4-2 1,-2-5 244,2 0 0,-2 4 0,-3 0 0</inkml:trace>
  <inkml:trace contextRef="#ctx0" brushRef="#br0">30483 14160 7983,'14'-23'0,"5"3"78,0 6 0,7-1 168,-3 1 1,4 5-134,2-1 1,-1 7 111,1-2 0,-6 2-329,1-1 1,-7 2 123,2-3 0,-3 4 134,-2 1-118,-6 0 0,3 6-161,-6 3 0,-7 4 99,-7 1 1,-5 5-99,-5 0 1,-3 6-123,-7-1 0,1 3 84,-1 1 1,7-1 154,3-3 1,5-3 15,5-7 0,2-5 0,7 1 1,2-7 11,3 2 1,9-5 23,9-5 0,4-3-31,2-6 1,4 0 19,0-1 1,3 1-202,-7 0 1,2 4 49,-7 1 1,1 4-698,-1-4 814,-3 6 0,-1-10 0,2 5 0</inkml:trace>
  <inkml:trace contextRef="#ctx0" brushRef="#br0">31621 14273 8516,'-15'0'0</inkml:trace>
  <inkml:trace contextRef="#ctx0" brushRef="#br0">10977 12340 8038,'0'8'0,"0"4"0,0-4 0</inkml:trace>
  <inkml:trace contextRef="#ctx0" brushRef="#br0">10991 12468 8038,'0'8'-522,"0"-2"572,0 0 0,-5-3-430,0 7 215,1-7-44,4 10 0,0-5 209,0 6 0,-7 0 0,-1 0 0</inkml:trace>
  <inkml:trace contextRef="#ctx0" brushRef="#br0">11005 12965 8038,'0'15'-308,"0"-1"307,0 0 1,0 0-400,0 0 269,0 1 94,0-1 1,0 0 16,0 0-9,0 1 0,0-1-266,0 0 1,0-5-79,0 1 384,0-1-11,0-1 0,6 5 0,2-5 0</inkml:trace>
  <inkml:trace contextRef="#ctx0" brushRef="#br0">10991 13662 8038,'0'14'0,"0"0"-791,0 1 387,0-1 277,0 0 0,0 2 102,0 3 1,0-3-32,0 3 0,0 1-105,0-1 1,0 5 93,0-5 1,0 6-15,0-1 1,-2 3 80,-3 1 0,4 0 0,-10-4 0,6 0 0,-6-1 0,3 6 0</inkml:trace>
  <inkml:trace contextRef="#ctx0" brushRef="#br0">10948 14302 8038,'0'22'-486,"0"-3"0,0-2 243,0 2 0,0-3 491,0 3 97,0-3-356,0 4 1,0-4 9,0 3 1,0-3-77,0-2 0,0-5-241,0 1 0,0-1 318,0 6 0,0 5 0,0 2 0</inkml:trace>
  <inkml:trace contextRef="#ctx0" brushRef="#br0">10920 14885 8038,'0'9'0,"0"1"0,0-1-203,0-1 0,0 5-610,0-4 610,0-3-155,0 7 205,0-11 1,0 10 7,0-2 145,0 2 0,0 3 0,0-1 0</inkml:trace>
  <inkml:trace contextRef="#ctx0" brushRef="#br0">10877 15496 8038,'0'16'-370,"0"3"-44,0-4 1,0 6 270,0-7 1,0 0 137,0 1 1,0-1-39,0 0 1,-5 2-98,1 3 1,-1-3 72,5 3 0,-5 1-89,0-1 1,1 5 155,4-5 0,-7 6 0,6-9 0,-6 4 0,1 1 0,-2 1 0</inkml:trace>
  <inkml:trace contextRef="#ctx0" brushRef="#br0">10849 16150 7978,'-2'14'-23,"-3"0"1,4 1 49,-4-1 0,3-5 82,2 1-442,-6-1-538,4 5 432,-4 1 84,6-8 204,0 6-46,0-5 197,0 6 0,6 0 0,-4 1 0,3-1 0,-4-5 0,-1 1 0,0-1 0,0 6 0,0-6 0,0 0 0,0 1 0,0 4 0,0 0 0,0 1 0,0 4 70,0 0 1,0-1-71,0-3 0,0-1 0,0 0 0,0 0 155,0 1 69,0-1-96,0 0 1,0 0 17,0 0-80,0-6-5,0 5 0,0-5-78,0 6 73,0-6-111,0 5 0,-1-10-139,-4 6 1,3 1 96,-2 4 1,2-5-57,2 1 1,0-1 152,0 6 0,0 0 0,0 4 0,-6-3 0,-2 5 0</inkml:trace>
  <inkml:trace contextRef="#ctx0" brushRef="#br0">10792 17117 7933,'0'15'-695,"0"4"1,0-3 374,0 3 320,0-3 0,0-2 0,0 0 0,0 1 0,0-1 0,0-6-155,0 4 140,0-10-83,0 10 98,0-4 0,0 0 0,6 5 0,2-5 0</inkml:trace>
  <inkml:trace contextRef="#ctx0" brushRef="#br0">10820 17941 7932,'-1'14'0,"-4"1"0,3 0-568,-2 4 0,-3 3 371,2 7 0,-1-1 256,1 1 1,4 4 25,-4 0 1,3 2 105,2-2 1,0-3-2,0 3 1,-1 2-102,-4-2 1,4 0-317,-4-4 227,3-1 0,2 1 0,0-1 0</inkml:trace>
  <inkml:trace contextRef="#ctx0" brushRef="#br0">10735 12766 7904,'-21'-14'12,"-2"0"0,0 1 159,0 4 0,-1 2 3,-4 7 0,-2 0 21,-4 0 0,3 2-39,-7 3 0,0 4-151,-5 10 0,1-1 153,-1 5-524,7-5 469,-5 2 0,9-2 33,-6-4 1,5 3-35,-5-7 0,11-4-178,-1-1 1,4-4-74,0-1-196,4 0 0,12-1-51,3-4 1,10-5-20,4-8 1,15-3-488,5-3 902,2-3 0,-2 5 0,-1-6 0</inkml:trace>
  <inkml:trace contextRef="#ctx0" brushRef="#br0">10223 12553 8006,'-14'0'226,"0"0"0,-1 0-294,1 0 1,0 2-30,0 2 0,-2 4 166,-3 7 1,3 0 193,-3 4 1,-1 5-155,1 9 1,-7-1-33,3 6 1,2-7-106,2 2 89,-3-3-37,13-1 0,-9-5 18,14-1 27,-1-5-83,5 2 1,3-9-3,6 3 1,7-3 32,13 8 0,4-1-1,0 1 1,10 3-31,-5 6 1,6 1-5,-6-1 0,1-4-694,-1 0 316,3-7-305,-4 3 701,-1 1 0,7-8 0,-4 2 0,5-2 0,2-7 0,1-2 0</inkml:trace>
  <inkml:trace contextRef="#ctx0" brushRef="#br0">30611 7592 5791,'8'-2'0,"-3"-3"0,3-3 0,0-6 0,6 0 0,-5 6 30,1 3 1,-5-1-1,4 1 1,-4-4 186,4 4-208,1-6 1,6 8 7,3-7 1,3-1 11,6-8 1,1-1-53,-1-4 1,5-8 49,0 4 1,0-2-141,-4 6 1,-1-3 127,1 4-15,-1 2 0,-6-6 0,-1 5 0</inkml:trace>
  <inkml:trace contextRef="#ctx0" brushRef="#br0">30952 7279 6698,'7'-14'180,"2"-1"1,4 1-192,1 0 0,7-5-21,2 0 1,4-5-29,2 5 0,-1-4 89,1 4 1,-1 0-71,0 5 0,-4-1 47,0 1 1,-7 1-14,2 4 1,-8 1-111,-1 3-247,-7 4 239,3-6 51,-6 7 1,-5 7-61,1 2 1,-3-2 133,3-3 0,2 4 0,-4 0 0,-1 0 0,-1-2 0</inkml:trace>
  <inkml:trace contextRef="#ctx0" brushRef="#br0">31265 7094 8134,'-9'13'0,"-1"-4"0,1 4 0,-5-4 0,-1-2 0,-5 11 0,-2-2 0</inkml:trace>
  <inkml:trace contextRef="#ctx0" brushRef="#br0">9171 17372 8175,'-14'-12'340,"-1"2"-187,1-2 1,0 9-30,0-7-44,0 1 1,-1-1-113,1 1 0,-5-1 161,0-4 1,-4 0 26,4 0 1,-8 1 81,-2 3 1,-1-2-60,-8 2 1,0 4-98,-4 1 1,-6 10-11,1 4 0,0 12-66,4 7 0,0 2 61,1 8 1,1 7-371,3 7 1,-2 3 325,7 2 0,-3-2-88,7-3 0,-2 2 141,7-7 1,-1 5-95,1-4 1,5 6 334,10-2-1,2 3-352,7 8 0,2-4 335,3 2 1,2 2-162,8-1 1,5-5 13,4-5 0,4-5-66,5 6 0,-3-12-7,4 1 1,2-9-42,2 1 0,3-11 56,2-4 1,7-5-174,7-4 0,6-4 42,8-6 0,-6 0 42,-3 0 1,-5 0 56,-5 0 0,3-6-8,-3-4 1,3-2-19,2-2 1,0-1 3,0 1 1,-2-6 83,-3-4 0,-3-3-70,-6-1 1,-7-2 358,-2-4 1,-6 4-279,-4-3 1,1-1 63,-6 0 0,-5 0-145,-4 0 0,-2 3 64,1-7 1,-3 0-125,-6-5 1,0 4 86,0-4 0,-6 2-435,-3-11-769,-4 0 1019,-8-5 1,-2-1-257,-10-4 137,-4-9 163,13 35 0,-1-1 0,0-1 0,0 0 25,-3 5 0,-1 0 0,0 2 0,-1 0-53,0 4 1,-1 2-1,-31-17 406,1 9 1,-1 10-204,10 9 0,-2 6 92,2 8 1,3 3 94,6 7 0,7-5-48,3 9 0,9-8-1381,5 4 405,3-7-769,8 3 0,5-6 1043,13 0 448,-1 0 0,18 0 0,-5 0 0</inkml:trace>
  <inkml:trace contextRef="#ctx0" brushRef="#br0">12526 16463 8059,'-14'-7'7,"0"-2"0,-2-2-474,-3 1 1,2-1 334,-7 6 1,-4 1 236,-6 4 0,0 0-4,0 0 0,3 6-10,-7 4 0,6 7-28,-1 2 1,3 0 4,2-5 0,-1 5-24,1 0 1,-1 0 32,1-5 1,0-1 111,-1-4 1,5 4-117,1-4 0,4 4-1,-5 1 1,5 2 16,-5 3 1,1 5-9,-6 9 0,1 3 3,-1 7 0,6 11 10,-1 2 1,7 6-249,-2 0 0,4 1 239,6 3 0,3-3 18,6-6 1,3 2-4,6 2 0,9-2 5,15 2 1,5-4-37,9-5 0,5-9-11,10-10 0,-2-6-31,6-8 0,1-6-2,4-13 1,8-8-74,-37 2 0,1-3 1,2-3-1,0-2-146,3-5 0,-1 0 0,-4 1 1,-1-1 123,-3 1 0,-2-2 0,23-18 58,-8-4 1,-12 4 37,-7 0 1,-5 6 16,-4-1 0,-4-1 142,-5 0 1,-6-5-154,1 1 1,-9-6 17,-1-8 0,-8-7-255,-11-12 0,-3 0 85,-6 0 0,14 33 1,-1 0-11,1 0 0,0 0 1,-10-33-24,1 5 1,0 6 276,0-2 0,-4 16-299,3 8 1,2 15-69,-2 9 0,7 6 243,-2 8 0,3 6 0,2 2 0</inkml:trace>
  <inkml:trace contextRef="#ctx0" brushRef="#br0">8972 14103 8510,'-14'-7'0,"1"4"-15,3-6 79,-2 6 1,9-4 104,-7 7 0,2 2 109,-1 3 0,-5 4-470,-1 10 0,0 0 39,-9 9 0,5-2 19,-5 7 1,7-3 183,-2-2 0,9-1-172,6-3 0,2 1 144,2-6 0,3-5-173,7-4 0,1-7 40,13 2 0,-1-12 104,6-7 1,-1-2-79,1-7 0,-1-6 22,0-4 1,-5 0-10,-5 4 0,-2 3 67,-2 2 1,-6-1 1,-3 6 1,-3 4-18,-2 6 11,0 6 1,0-2-316,0 10 1,-5 4-98,0 10 421,-6 3 0,3 7 0,-6-1 0</inkml:trace>
  <inkml:trace contextRef="#ctx0" brushRef="#br0">8844 14799 8511,'-14'0'-176,"6"0"0,-3 7 130,6 2 0,0 5 187,5 5 1,0-1-69,0 5 1,-5-1 9,1 2 1,-1-3-101,5-7 0,5 0 215,-1 0-302,8-6 181,-11-1 0,12-7-81,-4 0 1,9-4 76,1-5 1,1-7-253,-1-12 1,-2-2 131,7-4 1,-6 0-167,0-4 0,-6-2 120,-3 7 0,-6-3 66,2 7 0,-4-1-38,-1 11 51,0 0 0,-6 12-152,-3 2 0,-9 11 107,-1 8 1,-1 7-278,1 7 0,3 2 336,-3 4 0,-3-4 0,0 4 0</inkml:trace>
  <inkml:trace contextRef="#ctx0" brushRef="#br0">8887 15411 8511,'0'14'0,"0"0"0,0 0-195,0 0 0,4-4 251,1-1 0,1-4-165,-1 5 1,-2-7 90,7 2 0,-1-4 10,5-1 1,-4 0 9,-1 0 0,1-6 31,4-4 1,-4-7 18,-1-2 0,-1-2-133,1 2 1,2 4-7,-6-4 0,0-2 72,-5 2 1,0 0-110,0 5 0,-2 0 134,-2 0 1,0 1-31,-5 4 0,4 2-18,-4 7 0,-1 0 7,-4 0 1,-5 7-37,0 2 1,0 4-103,5 1 0,4 2-92,1 3 0,6-4 121,-2 4 1,4 2 139,1-2 0,-7 0 0,-1-5 0</inkml:trace>
  <inkml:trace contextRef="#ctx0" brushRef="#br0">9029 15937 8555,'-7'8'-478,"6"-2"0,-7-6 99,3 0 564,4 0 0,-10 1-56,6 4 0,-2-3 4,3 2 0,1 4-34,-7 2 1,5-2 6,-4 1 0,4 1-46,-4 4 1,5 0-207,0 0 64,2 1 246,2-1-354,0 0 1,2-6 2,2-3 1,0-5 116,5-5 0,1-3-27,4-6 0,0-2-16,0-3 0,0 2 81,1-7 1,-6 7 4,1-2 0,-6-2 33,6 2 0,-7 5-75,2 4 160,-4 1 0,-1-1-113,0 1 1,-6 6-20,-3-2 0,1 4-9,-2 1 0,1 4-3,-6 1 1,1 6-20,0-1 1,5-3-124,-1 3 1,7 4-204,-2 5 398,4 0 0,-6 2 0,-1 1 0</inkml:trace>
  <inkml:trace contextRef="#ctx0" brushRef="#br0">8986 16448 8468,'-9'5'-597,"-1"0"0,7 6 585,-2-2 1,2 4 119,-2 1 1,4 5 181,-4 0 0,3 0 55,2-5-442,0 1 197,0-1 0,7-2-123,2-2 1,4-4 49,1-6 0,5-6 3,0-4 0,2-2-34,-3-2 0,-2-5-148,3 0 0,-8 0-46,-1 4 0,-6-3 109,6-1 0,-7 0 20,2 4 0,-10 6 8,-4-1 1,-6 7 46,-4-1 1,2 4-14,-7 4 0,-4 6 7,-5 9 1,-5-2-21,5 7 0,0-5 15,4 4 1,1 0 24,-1 0 0,7 4 0,2-5 0</inkml:trace>
  <inkml:trace contextRef="#ctx0" brushRef="#br0">18029 14103 20380,'6'-15'-2903,"-5"1"1678,6 0 0,-6 5 166,4-1 1148,-3 7 1,4-5 161,-6 3-488,0 4 1,5-7 360,-1 3 0,8 2-7,-3-7 1,4 6 317,1-6 0,5 5 180,0-4 1,1 4 60,-1-4 0,2 6-273,2-2 0,6 3-204,-1 2 1,1 0 299,4 0 0,3 0-281,2 0 0,3 0-280,2 0 1,0 0 12,-1 0 1,1 2-188,0 3 0,-6-4 34,1 4 0,-4-3 96,3-2 0,1 0 116,5 0 1,4 0 19,1 0 0,4 0-23,-5 0 1,7 0 14,-2 0 1,-3 0 38,-1 0 0,-4 0 5,-2 0 1,7 0 62,4 0 1,7-5-37,1 0 0,6 0-177,-6 5 0,-1-1 161,-8-4 1,2 3 4,-7-2 1,1 2-41,-6 2 1,4 2-45,6 2 1,1-2-31,8 3 1,2-2 31,-1 2 1,0-4-122,-6 4 1,6-2 62,0 2 0,7-4-6,2 4 0,2-3 7,7-2 0,-7 0 24,-2 0 0,-1 0 77,-9 0 0,7 0-10,-1 0 0,2-5 55,2 0 1,0-1-4,0 1 0,-6 4 94,-3-4 1,-2-1-17,1 1 1,-1-5-2,7 6 1,-6-1-87,6 5 0,-6-5 35,6 0 1,-12 1-45,2 4 0,-5 0-62,0 0 0,3-5-38,-2 0 1,5 0 64,-1 5 0,3 0-118,-8 0 0,-3 0 30,-2 0 1,-4 0 35,-5 0 0,-3 0-19,-7 0 1,-1-4 125,-3-1 0,-2 0 163,-3 5-333,-3 0-46,4 0-20,-6 0 16,-6 0 0,-1 7 1,-7 0-1</inkml:trace>
  <inkml:trace contextRef="#ctx0" brushRef="#br0">12313 14387 21800,'-13'-9'-4297,"4"-1"3376,-4 7 1,5-5 649,-6 3 0,5 4 518,-1-4 0,5 5 723,-4 5-407,6 3 1,-4 11-378,7-1 0,0 1-480,0-4 1,0-1 481,0 0 1,2 0-333,3 1 0,3-1-211,6 0 1,5-6 398,0-3 0,5-4-49,-6-1 0,6-8 95,-5-6 0,5-2 335,-5-7 0,-5 0-274,-5 0 1,-5-3-176,0 8 1,-4-1-71,-4 4 0,-6 1 47,-9 0 0,-3 6-113,-6 3 1,-6 10 36,1 5 1,0 4-444,5 5 1,6 3-214,3 6 769,3-6 0,2 5 0,-1-5 0</inkml:trace>
  <inkml:trace contextRef="#ctx0" brushRef="#br0">12213 14870 19448,'-7'7'1363,"-6"-6"-1683,3 4 0,3-3 65,-3-2-255,7 6 588,-3 2 0,6 6-462,0 0 1,0-4 211,0-1 0,6-1-832,3 2-319,-2-4 828,5 0 1,-2-4 252,9 3 1,-3-5 345,3-5 0,1-3 219,-1-6 0,6-2 121,-1-3 0,-3-2-205,-2-2 0,-5-3 134,-5 7 1,-2-4-299,-7 4 0,-2 0-256,-3 5 1,-7 1-162,-7 4 1,-8 2-53,-2 7 1,6 2-115,-6 3 1,4 7 101,-4 7 1,7 2 139,3-2 1,10-2-274,4 7 1,4-7 29,1 2 469,6-3 0,2 4 0,6 2 0</inkml:trace>
  <inkml:trace contextRef="#ctx0" brushRef="#br0">12327 15155 16000,'-16'14'215,"-3"0"1,4-1-851,-4-4 1,8 4 734,1-4 1,2 4 262,-1 1 1,1 0-309,3 1 0,4-6-465,-4 1 246,3-1-138,9 5 1,0-4-153,8-1 0,-1-6 110,0 2 1,-4-3 182,-1-2 1,1-2 128,4-3 1,0-1 150,0-3 1,-6-4-87,-3 4 0,-4-4-255,-1-1 0,-1-1 39,-4 1 1,-3 2 65,-6 2 0,-5-1-42,0 6 1,-5 1 103,5 4 0,-4 0-91,4 0 0,0 1-85,5 4 0,4 3 194,1 6 0,5 0-129,0 0 0,2 5 173,2 0 0,6 0 0,2-4 1</inkml:trace>
  <inkml:trace contextRef="#ctx0" brushRef="#br0">12171 15681 17886,'-14'0'0,"4"0"132,1 0 267,5 0-823,-2 0 484,6 6 1,0-3-586,0 7 0,0-6 273,0 6 1,2-7-431,2 2 1,0-4 543,5-1 0,-4 0-176,4 0-108,1 0 363,4 0 0,-1-1-73,-4-4 1,2 2 480,-6-7 0,1 1-220,-1-5 0,-3-1 228,2 1 0,-2 0-446,-2 0 0,5 4 124,-1 1 1,1 4 308,-5-4-790,0 6 519,6-4 0,-4 7 0,4 0 0</inkml:trace>
  <inkml:trace contextRef="#ctx0" brushRef="#br0">12370 15738 13475,'-2'-10'-1094,"-2"1"0,0 5 329,-5 0 0,4 2 866,-4 2 0,-1 0 232,-4 0 1,0 0-297,0 0 1,-1 0 95,1 0 1,1 2 105,4 2 1,-4-2 96,4 3 310,-4 3 1,1 0-204,2 6 1,-1 0-96,6 0 1,1 5-469,4 0 1,0 0 159,0-5 1,0-4-303,0-1 0,6-4-38,3 4 1,4-5 83,1 0 1,5-4 49,0-4 0,11-9 2,-1-6 1,1-6 164,-7 1 0,3-3 80,-7-1 1,-5 6 82,-5 3 0,-4-2-112,4 2 152,-5 0 1,-4 7-374,-10 2 0,-2 4-129,-3 6 0,-4 1 27,0 4 1,-4 5 10,4 9 1,0 3 60,5 6 0,1-4 181,3 0 0,-2-1 0,4 6 0</inkml:trace>
  <inkml:trace contextRef="#ctx0" brushRef="#br0">12285 15965 13475,'-15'6'1016,"6"-4"-925,-1 3 1,6 1-30,-6-1 305,7 6-844,-10-3 851,12 6-554,-6 0 0,14-4 25,2-1 0,-1-6-3,2 2 1,-1-3 14,5-2 1,5-2 186,0-3 0,0 2-179,-5-6 0,-1 4 310,-3-5 1,-3 6-287,-2-6 1,-3 1 53,3-6 0,-10 6-3,-5 0 0,-4 4 31,-5-5 0,-1 7-66,-4-2 0,-1-1-262,6 1 1,0 1-264,4 4-410,1 0 998,6 6 1,-4-4 0,4 4 0</inkml:trace>
  <inkml:trace contextRef="#ctx0" brushRef="#br0">5730 18666 10051,'0'-14'-857,"-6"6"1,4 0 1688,-2 3-798,2 4 0,2-4-115,0 10-47,0 3 175,6 6 1,2-1-35,6-4 1,1 2-23,-1-6 0,0 4 31,0-4 0,0 1 55,1-1 0,4-3 53,0 2 0,0-2-60,-5-2 0,2 0 80,3 0 0,-4 0-56,4 0 1,2 0 44,-2 0 1,6 0-65,-1 0 1,4-2-3,5-2 1,4 2 38,5-3 0,1 2-36,0-2 1,4 4 18,0-4 0,1 4-47,-5 1 0,-2 0 9,-4 0 0,3-2 17,-7-3 1,7 4 6,-2-4 0,9-1-63,5 1 1,10-5-13,4 6 0,-3-3-77,-1 3 1,-5-3 110,-5-2 0,5-2-258,0 6 1,6-4 239,8 4 1,0-5-11,0 6 1,-1-3 17,-4 3 0,-3 2 6,-6-3 0,0 4-19,0 1 1,11 0 8,3 0 0,3 1-92,-3 4 0,-3-3 67,-6 2 0,1-2-45,-6-2 1,6 5 9,8-1 1,0 1-4,0-5 0,5 0 19,0 0 1,-10 0 5,-4 0 0,-7 0 7,7 0 1,7 0 14,2 0 0,3 0 1,-2 0 1,-3 0-6,-3 0 0,-7 0 11,-7 0 1,2 0-11,7 0 0,-1 5-14,7 0 0,-3-1 5,3-4 0,-4 5-6,-6 0 1,-11 4-1,-4-4 1,-2 4-3,3-4 1,-6 5-4,1-6 0,-6 7-23,1-1 0,-3 1-9,-1-2 0,-6 4 2,1-3 0,-7-2 199,2 1 1,-3-4-202,-2 4 1,1-6 32,-1 2 1,0-3 29,0-2 6,0 0 1,1 0 222,-1 0-191,0 0 1,-1-2 251,-4-3-140,4 4 0,-12-7 92,4 3 1,-3 2 121,-2-6-116,0 5-192,0-8-27,0 4 0,1-6-164,4-1 1,-3 6 112,2-1 1,0 1-314,0-5 1,-1 1 115,7 4 1,-5-4 13,4 3 0,-6-2 108,2-2 93,3-1 0,-7 1 33,4 0 1,-3 5-136,-2-1 1,5 5 436,-1-4-325,1-1-123,1-4 65,2 0-232,0 6 304,5 2 1,-10 6-147,6 0 77,-5 0 1,3 0-30,-2 0 42,-3 6-102,10 2 10,-4 6 1,5-4-55,-4-1 32,4-6 1,-5 4 100,6-7 1,-4 0 104,-1 0 0,1-2-32,4-3 0,0 2 59,0-6 1,2-1 53,3-4 1,-2 0 41,7-1 0,-2 1 22,2 0 1,3 5-38,-4-1 0,6 5-36,4-4 0,-3 1-80,3-2 1,2-1-63,-2 7 1,8-7 7,2 1 1,7 2-109,12-1 0,-2 1-73,6-2 0,-6-2 108,2 2 0,-5 2 54,-5-1 0,-3 4 4,-6-4 0,-1-1 98,1-4 1,1 0-72,4 0 0,-3-2 268,8-3 1,-8 1-19,3-5 1,-10 5-68,-5-1 1,-3 4-116,-2 0 1,-6 0-109,-3-4 0,-3 3 47,-2-3 0,-4 3-211,-1 2 0,-4-7 14,5-2 0,-6 1-1061,6-2 1196,-1-6 0,6 0 0,-1-5 0</inkml:trace>
  <inkml:trace contextRef="#ctx0" brushRef="#br0">20673 11330 16498,'0'-14'-5079,"0"5"4259,0-1 157,0 7 383,0-3 370,0 6 1,-6 0 0,-2 0 0</inkml:trace>
  <inkml:trace contextRef="#ctx0" brushRef="#br0">10721 11615 18328,'-15'-14'-1724,"1"-1"0,2 0-656,2-4 994,-3 9 732,12-9 351,-5 11 0,7 0 507,4 4-130,3 8 0,12 4 0,2 7 0</inkml:trace>
  <inkml:trace contextRef="#ctx0" brushRef="#br0">8687 11686 26586,'-14'-21'-7849,"2"6"5937,2-4 0,-2 4 1310,2 6 0,4-4-107,1 4 1,-1 1 129,1-2 376,0 7 0,5-5 367,0 4-1489,0 2 1802,0-4-230,0 6 0,0 1-191,0 4 1,2-2-124,2 7 0,3-1-11,2 5 0,4 1 109,-4-1 1,4 0 0,1 0-1</inkml:trace>
  <inkml:trace contextRef="#ctx0" brushRef="#br0">12086 2317 8057,'-8'0'-641,"1"2"437,7 3 0,5-2 626,0 6 1,6 1-201,-2 4 0,9 0-38,1 0 1,6-1-141,-1-4 0,9-2-37,5-7 1,3 0-14,1 0 0,-5-8 31,-4-6 1,-5-2-51,-4-8 1,-3 7 59,-7-2 1,-6-2-196,-4 2 0,-4-4 72,-4 4 1,-10 1 4,-10 9 1,-5-2 83,-4 6 1,-2 2 4,-2 8 1,-5 9 120,5 10 1,2 4-99,2 5 1,9 2 321,5 3 0,3 1-133,2-6 1,6 7 101,3-2 1,4-3-114,1-2 0,1-3-262,4-2 1,8-6 113,6-3 1,8-4-171,1-6 0,7-3-664,7-6 0,6-8 390,-1-6 0,-1-2 385,-8-7 0,3-7 0,-5-7 0</inkml:trace>
  <inkml:trace contextRef="#ctx0" brushRef="#br0">12654 2246 8057,'0'-14'0,"7"6"-364,2 3 358,-3 4 0,5 9 289,-6 6 0,0 8-30,-5 11 0,0-1-121,0 6 0,0-5-1,0 5 1,0-2-2,0 2 0,0-3-210,0-7 1,-5-6 63,0-3-133,1-9 58,4-4 1,0-19-168,0-6 0,0-6-34,0-3 1,0-5 86,0-1 1,4-4 193,1 5 0,1 5-84,-1 4 0,-3 12 529,3-3-315,2 11 0,0 8 18,2 11 0,-2 10-64,-7 3 0,0 1-28,0 4 1,1-8-467,4-1 1,-2-2 208,6 2 1,1-9 211,4-5 0,7-7 0,1 3 0</inkml:trace>
  <inkml:trace contextRef="#ctx0" brushRef="#br0">13123 2360 8057,'-1'-8'559,"-4"3"1,-1 5-519,-4 5 1,-5 5 111,5 8 0,-6 5-54,7 5 1,-4 5-14,-1 0 0,6 7 154,3-2 0,4-3-595,1-2 0,8-10 244,6-4 1,2-9-86,7-5 1,-1-5 39,2-5 1,3-14-36,-3-10 1,-4-8-38,-1-1 1,-3-10-24,-2-4 1,5-3 88,0-2-1217,0-6 1284,-11-2 1,5-6 59,-4 0 1,-1 3-148,1 6 1,-5 2 337,0 13 1,-2 6-74,-2 8 0,0 9 386,0 5 1,-2 10-65,-2 4 1,-4 13 93,-7 11 1,1 9-49,0 15 1,-5 7-62,0 7 0,0 8 162,5 11 1,1-4-300,4 4 0,3-6-330,6-9 0,0-4 193,0-9 0,6-6-849,3 1 0,6-8 30,3-12 1,0-4-300,6-9 0,-5-4 1002,4-6 0,-5 6 0,2 2 0</inkml:trace>
  <inkml:trace contextRef="#ctx0" brushRef="#br0">13536 2388 7990,'-22'0'0,"1"7"0,8-4 161,4 6 0,3-4 862,6 5-433,0-1-229,0-1 0,6 5-608,8-12 202,8 5 0,13-6 20,3 0 0,5-1-294,4-4 264,-3-3 1,0-1-1375,-6-1 1429,-6 1 0,3 1 0,-7 2 0</inkml:trace>
  <inkml:trace contextRef="#ctx0" brushRef="#br0">13991 2275 8098,'6'-8'0,"-3"1"-110,7 7 0,1 0-142,8 0 1,3 0 322,6 0 1,7 0 231,3 0 0,3 0-263,2 0 0,-1-1-13,1-4 1,-7-3-653,-3-6 425,-3 0 1,-7 0-301,-4-1 0,-5 6 500,-5-1 0,4 1 0,-5-5 0</inkml:trace>
  <inkml:trace contextRef="#ctx0" brushRef="#br0">14247 2076 8082,'0'-8'-701,"0"14"0,0 11 1237,0 17 1,-5-1-173,0 9 0,-6-2-35,2 7 0,-9 2-338,-1-1 0,7-1 55,7-4 1,3-5-522,2-1 0,7-10 251,2 2 0,5-12-88,5-3 0,-1-6 101,5-8 0,-4-1-114,5-4 1,-5-9 324,5-10 0,-7-3 0,4-1 0</inkml:trace>
  <inkml:trace contextRef="#ctx0" brushRef="#br0">14431 2431 7268,'0'14'225,"0"0"0,0 5 180,0 0 1,2 5-170,3-5 0,-2-2-313,6-7 1,1 1 66,4-6 1,2-1 36,3-4 0,-3-11 92,3-3 0,-4-10-230,0 1 1,2-4 108,-3-2 0,4-2-215,-9 2 1,-3-5 39,-1 10 0,-10-4-35,-4 9 1,-4 4-23,-1 6 1,-5 6 169,0-2 0,0 5-166,5 5 1,0 4 122,0 10 0,6-3 107,3 3 0,3-3 0,2-2 0</inkml:trace>
  <inkml:trace contextRef="#ctx0" brushRef="#br0">14830 2445 7940,'-13'-9'-337,"3"-1"1,3 7 134,2-2 1,3 2 201,-3-2 0,5 4 0,5-4 0,3 4 701,6 1 0,7 0-225,3 0 0,7 0-517,2 0 1,5 0-77,-5 0 0,5 0-3,-4 0 0,-1 0-547,-5 0 0,-1-2 667,-3-3 0,-4 4 0,-6-6 0</inkml:trace>
  <inkml:trace contextRef="#ctx0" brushRef="#br0">15484 2388 7936,'0'8'-1753,"1"3"1833,4-6 0,3 0 115,6-5 1,2 0 125,3 0 1,-2-2-147,7-3 1,-5-2-149,4-8 0,-5-4-54,1 0 0,-8-4 54,-2 4 0,-4-5-130,5 5 0,-7 0 99,1 5 0,-4 0-54,-4 0 1,-6 6 12,-9 3 1,-3 3 13,-6 2 0,-1 3 211,1 7 1,-1 1-130,1 13 0,4-1 370,1 6 1,5-1-162,-1 1 1,8 4 2,2 0 0,6 0-120,-2-4 1,6-2-46,9-4 1,1-2-90,13-7 1,-1-6-284,6-3 1,-1-4-464,1-1 1,-1-3 79,1-6 657,-1-1 0,0-17 0,1 5 0</inkml:trace>
  <inkml:trace contextRef="#ctx0" brushRef="#br0">15754 2275 7814,'6'14'-368,"-4"0"569,2 0 0,-2 2 318,-2 3 1,0 2-441,0 2 1,0-2 39,0-7 0,-5 0-185,0 0 1,1-4 51,4-1-98,0-5 1,1 0-124,4-8 0,-2-4-160,7-7 1,-1-5-118,5-4 0,1-7 229,-1-3 1,-2 1 179,-2 5 0,3-1 103,-4 1 0,-1 6-12,1 3 1,-4 9 11,5 6 444,-7 2 1,3 8-17,-6 4 1,-1 9 49,-4 5 1,2 2-405,-7 3 0,7-1 136,-2 1 0,4-6-752,1 1 0,0-7 157,0 2 385,6-3 0,2-2 0,6 1 0</inkml:trace>
  <inkml:trace contextRef="#ctx0" brushRef="#br0">16251 2218 7936,'-6'-13'-236,"-3"4"0,-4 2 299,-1 7 1,-1 0-42,1 0 0,0 13 664,0 6 0,0 6-209,-1 4 1,3-1-329,2 0 1,4 1-168,6-1 0,2-6-199,2-3 1,1-3 59,9-2 0,-1-6-169,11-3 0,-1-5 101,6-5 0,-6-9 14,1-10 0,-2-4-62,2-5 1,1 1 23,-6-6 0,0-4 225,-5-6 1,5-7 54,0-2 0,5 0-12,-5-4 1,0 2 239,-5 2 0,-1 5-109,-4 0 1,-3 5-30,-6-5 1,-6 7-46,-3 3 0,-4 5 281,-1 9 0,0 7-77,-1 7 0,1 8 62,0 11 0,0 10-64,-1 14 1,1 7-14,0 12 0,0 7-8,0 6 1,1 9-233,4 1 0,3-31 0,0 2 93,4 3 0,0 0 0,-3 33 119,5-12 0,2-8-558,2-5 1,4-6 205,6-9 1,7-10-1909,3-9 2023,2-3 0,8-8 0,-1-3 0,0-4 0</inkml:trace>
  <inkml:trace contextRef="#ctx0" brushRef="#br0">27682 15482 8309,'-34'-29'-436,"2"1"305,-6-1 0,7 9-59,-3 6 1,0 1 235,0 8 1,-3 2 0,2 8 205,-2 4 1,1 10-38,-2 5 0,-3 3-55,3 1 1,3 1-46,2-1 0,5 2-75,4 3 0,5-3-88,10 3 0,2 4-38,7 1 1,8-2 149,6 2 0,2-6-99,8 1 0,1-8 44,8-1 0,-3-7-7,4 2 0,-6-3 79,-4-2 0,-4 0 5,-5 0 1,-3 1 56,-2-1-53,2 0 0,-10 0-37,3 1 1,-5-6 13,-5 1 1,-3-1 79,-6 5 1,-2-4-74,-3-1 0,2 1-112,-7 4 1,0-5 11,-4 1 1,1-5-331,3 4-121,4-6-31,5 4 1,14-14-406,6-2 913,18-10 0,7-3 0,13-7 0</inkml:trace>
  <inkml:trace contextRef="#ctx0" brushRef="#br0">27995 15311 8288,'-6'-13'-68,"-4"4"1,-2 3-125,-2 6 1,-2 3 294,-3 6 1,-3 2 15,-7 13 0,-6 11 142,-2 7 0,-5 6-293,0-1 1,-1 1 267,1 8 0,5 3-108,4 7 1,11-4-196,8-10 0,6-9 46,8-10 0,8-5-181,6-4 1,8-10 163,11-9 1,2-7-112,3-7 0,3-2-180,-3-13 0,-8 5 53,-2-5 1,-10 2 436,-4-1-784,0-4 358,-12 11 0,2-5 265,-8 7 0,-11 6 0,-8 4 0,1 2 0,-2 2 0,2 0 0,-2 0 0,4 6-363,5 2 345,7 6 0,10-6 240,12-3 0,2-5 11,8-5 1,-1 2 22,6-6 1,-1 1-165,1-2 1,-1 2 21,1 4 1,-6 2 10,1-3 0,-7 4-16,2 1 1,-4 6-47,-6 4 1,2 4 48,-6 5 1,0 3-168,-5 6 0,0 1 128,0-1 0,-7 1-226,-2-1 0,1 0 57,-2 1 0,7-7 132,-1-3-504,-4-3-497,6-8 965,-4-2 0,12-19 0,2-2 0</inkml:trace>
  <inkml:trace contextRef="#ctx0" brushRef="#br0">28322 15268 8395,'0'21'0,"2"3"-36,3 9 1,-4 8-27,4 6 0,-5 7 150,-5-2 1,2 14-30,-7 6 1,1 0-396,-5-5 0,1-11 128,4-8 0,-4-12-189,4-7 174,2-7-24,1-8 142,0-6 1,4-13 104,-3-9 0,-3-22 0,0-2 0</inkml:trace>
  <inkml:trace contextRef="#ctx0" brushRef="#br0">28336 15396 8342,'21'0'-350,"-1"0"-45,4 0 0,1 8 422,-6 6 1,5 2 426,-5 8 0,2 0-170,-2 4 0,-4 1-41,4-1 1,-3 0-23,-2 1 0,-6 1-27,-3 3 0,-3 2-99,-2 3 1,-13 3-36,-6-3 1,-9 3-182,-10 1 1,-8-4-378,-16 0 0,-9-6 264,31-15 0,0-1 1,1-1-1,2 0 234,-34 13 0,6 1 0,8-1 0</inkml:trace>
  <inkml:trace contextRef="#ctx0" brushRef="#br0">27697 16491 8341,'0'28'-368,"0"7"113,0 3 1,-5 10 0,-1 5 372,-2 7 1,3 5-122,-5 6 1,6-3-156,-6-6 0,7-9 13,-2-15 1,4-5 36,1-9-57,0-10 1,0-9 133,0-10 0,0-10-163,0-14 0,0-9 194,0-14 0,-7-6 0,0-13 0</inkml:trace>
  <inkml:trace contextRef="#ctx0" brushRef="#br0">27682 16377 8341,'15'-22'0,"-4"2"0,3 5 0,-8 8-488,8 2 0,-3 11 342,4 8 0,-6 2 223,1 8 1,-7 0-57,2 4 1,-4-4 5,-1-1 0,0-1 60,0 2 1,-6 1 9,-4-6 0,-7 0 3,-2-4 0,-5-1-39,5 0 0,0-1-206,5-4 216,6-3-102,-4-6-86,10 7 0,-3-4 112,10 6 0,3-4-15,6 5 1,7-6 39,2 6 0,0-1-23,0 6 0,1-1 224,4 0 1,-4 0-132,0 0 0,-7 2 105,2 3 0,-3-3-41,-2 3 0,-6-2 52,-3 2 1,-4-3-43,-1 3 1,-6-3 76,-3-2 1,-12 5-183,-7 0 1,-9 5 77,-10-5 1,-2-1-269,-3-3 0,-2-6 79,7 1 1,10-7-972,9 2 595,9-10 0,6-9 428,13-10 0,19-9 0,11-4 0</inkml:trace>
  <inkml:trace contextRef="#ctx0" brushRef="#br0">30355 15937 8114,'0'-23'220,"0"9"1,-1 8-309,-4 6 171,3 0 1,-5 6 99,2 4 0,2 4 149,-7 5 0,5 3 13,-4 6 1,4 6-176,-4-1 1,-1 6-68,-4-1 1,1-1 88,4 0 0,-4-3-152,4 4 0,1-7 82,-2 2 0,7-3-115,-1-1 1,2-2 47,2-4 0,2 3-21,2-7 0,4-1-73,6-3 1,7-3 111,3-2 0,2 1-114,3-6 0,6-1 114,3-4 1,6 0-93,8 0 1,-5-1 4,10-4 0,-9 3-8,-1-2 1,-9-3-22,-5 3 0,-5-6-285,-4 5-919,-3 1 661,-13 4 586,-2 0 0,-12-7 0,-2-1 0</inkml:trace>
  <inkml:trace contextRef="#ctx0" brushRef="#br0">29630 16946 8297,'-9'2'0,"-1"2"0,1-1-106,-5 7 1,-7-5-135,-3 4 1,-3 2 341,-1 8 1,-7-3 77,-3 3 0,-3-3-158,-1-2 1,-1 0-1,0 0 1,5 1-98,1-1 32,-1-6 1,1 3 40,4-7 1,0 1-18,4-5 1,-2 0-87,7 0 1,-1-1-235,1-4 1,4-1-134,5-4 0,6-3 472,0 4 0,-1-10 0,-4-3 0</inkml:trace>
  <inkml:trace contextRef="#ctx0" brushRef="#br0">28976 16974 8297,'-6'15'-168,"-2"-1"-16,-6 0 1,0 7 378,-1 2 1,-4 4-7,0 2 0,-4-1 6,4 0 1,-5-1-47,5-3 0,0 1-17,5-6 14,6 0-56,2-11-16,6 5 1,6-7 13,4 3 0,8-2-162,6-7 1,9-5 37,5 0 1,5-6-193,4 2 0,-2-4-300,2-1 0,-4 4 239,-6 1 0,-2 6 289,-6-2 0,-1-3 0,1 0 0</inkml:trace>
  <inkml:trace contextRef="#ctx0" brushRef="#br0">26559 17870 8345,'-6'14'0,"4"4"-280,-2 5 0,0 4 112,0 16 0,-3 9 862,-2 14-502,-4 4 0,7-7-208,-4-6 0,-1-7 53,7-7 0,-1-8-180,5-7 145,0-6 412,0-14-244,0-1-140,0-26 0,6 0-190,4-19 0,9 0-268,4-5 1,4-6-129,2-3 0,-1 3 341,0 2 0,-5 10 268,-4 9 1,-4 7 18,0 12 0,-6 4 63,1 10 1,-7 15-99,1 14 1,-2 7 405,-2 6 1,0-1-130,0 6 1,0-3 118,0-2 0,0-1-76,0-13 0,0-1 202,0-8-41,0-4-280,0-12 1,11-3 16,3-10 1,10-11-219,0-12 0,17-15-186,11-14 0,-24 28 0,1 0-104,4-4 0,0 0 0,-3 0 0,0 1-132,1-2 1,0 1 0,16-23-341,-4 8 1,-12 12 274,-2 7 0,-7 14-374,-8 10 824,0 3 0,1-4 0,-1-2 0</inkml:trace>
  <inkml:trace contextRef="#ctx0" brushRef="#br0">27426 18169 8010,'16'9'-843,"3"1"1,10-7 763,9 1 0,3-2 184,1-2-110,1-6 0,-5-2-117,0-6 0,-13-1 122,-1 1 0,-7 6 0,-3-4 0,1 4 0</inkml:trace>
  <inkml:trace contextRef="#ctx0" brushRef="#br0">27256 18424 8463,'-14'0'-119,"-1"0"-62,8 0 1,2 0 609,10 0 1,2 0-68,8 0 0,7-4-719,6-1 0,15-6 20,14 1 0,12-4 146,-29 5 1,1-1 0,36-1-225,-1-3 1,-11 5 414,-8-1 0,-7 4 0,-7 6 0</inkml:trace>
  <inkml:trace contextRef="#ctx0" brushRef="#br0">28251 17856 8412,'0'14'-392,"-1"8"337,-4 7 0,2 7 633,-7 11 0,2 4-104,-1 6 1,-2 3-177,6-3 1,-5 1-88,6-11 1,-1-5-8,5-9 0,2-5-121,2-4 1,4-4-272,6-5 1,2-8 154,3-2 1,3-11-244,7-8 1,-1-7-376,1-7 1,-1-9 293,0-5 0,1-3-250,-1-7 1,-6 2 208,-3-2 1,-3 3 21,-2 6 0,-1 11 516,-3 4-53,2 9 24,-10 5 1,4 15 422,-6 14 0,-1 7 300,-4 11 1,-2 3-360,-2 7 0,-2 4 120,6 1 0,-4-2-148,4-9 0,-5 1 217,6-9-506,-1 2 1,7-16-146,2-1 1,-1-6 80,7-8 0,1-8-135,8-6 0,3-9-386,7-10 0,1-8 234,3-6 0,3-12-157,7 3 1,-7 0-90,-3 4 0,0 6-278,-4-1 0,-2 9 183,-8 5 1,-10 4-662,1 6 1195,-1 2 0,-7 13 0,4 2 0</inkml:trace>
  <inkml:trace contextRef="#ctx0" brushRef="#br0">29104 18240 8165,'0'-19'218,"0"0"0,2 6 395,2 8 1,0 4-423,5 1 1,2 0-242,8 0 1,-1 0-85,5 0 160,1 0 0,11 0-126,3 0 0,3 0-349,1 0 1,1-2-150,0-3 0,-5 2 90,-1-6 1,0 4-81,1-4 588,-4-1 0,-5-4 0,-1 0 0</inkml:trace>
  <inkml:trace contextRef="#ctx0" brushRef="#br0">30355 17671 7610,'0'21'148,"0"1"-41,0 6 0,0 5-12,0 0 1,-1 12-35,-4-3 0,-3 3-157,-6-8 0,0 9 89,-1-3 0,-5 3-8,-4-4 0,-4-1 109,-5-3 0,-4 0 2,-5-9 1,-1-4-47,0-11 1,2-6-2,3-3 1,8-4-60,7-1 1,10-8 55,-1-6 1,9-6 14,0-9 0,5-1 7,5-3 1,0-3 1,9-7 0,-1 7-50,10 3 0,1 7-79,4 3 0,1 12-46,-1 1 1,-4 7-9,0 3 0,-1 6 58,6 4 1,-2 9-513,-4 4 1,6 3 1431,-1-3 0,1 4-381,4-3 0,-3-4-460,-2-1 1,5-3-52,1-2 1,10-6-194,-1-3 1,1-3 219,-6-2 0,3 0 0,-5 0 0</inkml:trace>
  <inkml:trace contextRef="#ctx0" brushRef="#br0">31137 17230 7986,'15'8'-371,"-1"6"1,-6 9 844,-4 10 1,-2-2-306,-2 7 1,0 5-81,0 4 1,-11 5-14,-3-4 1,-10-1 60,0-4 0,-3-7-115,-1-3 0,4-4 126,1-6 0,0-2 8,0-7 1,-2-6-95,6-3 1,0-4-138,4-1 0,1-1-59,0-4 1,1-4 130,4-10 1,-2-2-275,6-3 0,2-1 67,8 6 1,3 0 296,6 5 1,2 0-72,2 0 0,0 1 122,6 3 1,-1 4-209,6 6 1,5-5-60,4 1 1,-1-3-114,1 3 0,0 0 108,4-5 1,-5-1-490,-4-4 0,-3-5 623,-2 0 0,-6-6 0,-1 3 0</inkml:trace>
  <inkml:trace contextRef="#ctx0" brushRef="#br0">31479 17230 8335,'0'15'-383,"0"-1"1,0 2 453,0 2 0,-2 3 292,-3 3 0,-4 7-319,-10-2 92,-3 9-273,-7 4 1,-12 4-35,-6 6 1,-1-8 151,1-1 1,11-8 176,7-11 0,7-9 132,8-5 11,6-7 1,10 2-186,12-10 1,8-3-38,11-6 1,-1-2-201,6-3 0,-1 3 262,6-3 0,-2-1-330,-3 1 1,2 0-85,-7 5 0,5-1-87,-5 1 0,-2 2 29,-7 2 331,3 4 0,-11 0 0,4-2 0</inkml:trace>
  <inkml:trace contextRef="#ctx0" brushRef="#br0">30782 17998 8368,'33'-14'194,"0"0"0,0 4 424,-4 1 1,4 5-392,0 0 1,8 1-215,2-2 0,11 3-7,7-3 1,7-1-53,-2 1 1,-7-4-445,-2 4 0,-7 0 320,-2 5 1,-1-4-643,-9-1 812,-10 0 0,6 5 0,-12 0 0</inkml:trace>
  <inkml:trace contextRef="#ctx0" brushRef="#br0">31208 18098 8353,'-14'6'0,"0"-3"650,0 6 0,0 1-178,-1 4 0,1 7-228,0 2 1,4 6-180,1 4 0,6 2-360,-2 3 1,3 1 63,2-6 0,0-1-181,0-8 0,0 2 214,0-2 1,-6-3 115,-3-2 0,-4-4 254,-1 0 0,-5-3-180,0-2 1,-5-4 87,5-6 0,-1-2-43,1-2 0,8-4 316,-4-6-342,4-1 46,3 1 0,2-5-31,6 0 0,2 0-43,2 5 0,9 1-150,6 4 1,6-2-225,-1 6 1,9-4 166,5 4 1,5-1-92,4 1 0,2 3-97,3-2 0,-3-3 20,-6 3 1,-2-1 391,-3 5 0,-3-6 0,-7-2 0</inkml:trace>
  <inkml:trace contextRef="#ctx0" brushRef="#br0">31450 18254 8210,'10'-8'-74,"-1"3"1,-4 4-232,4 1 1,-6 1 51,2 4 0,-3 3 624,-2 6 0,4 5-148,1 0 1,0 6-39,-5-1 1,0 3-68,0 1 0,0-1 11,0-3 0,0 3-15,0-4 0,0-1 13,0 2 1,0-6-4,0 0 1,2-6-22,2-3 1,-1-6-68,7 2 0,-1-3 11,6-2 1,-1-12-3,0-2 0,2-9-36,3-1 1,-2-5-178,7-4 1,4 2 138,5-7 1,1 5-164,-6-5 0,1 11 179,-1-2 0,-6 12-20,-3 3 0,-8 1 118,-1 8 0,-7 2-23,1 8 1,-4 9-22,-4 10 0,-4 7 60,-6 3 1,-1 5 170,1-1 1,0 2-129,0-3 0,0 0 62,-1-4 1,7-8-55,4 4 1,2-10-40,2 0 1,11-10-37,3-4 0,16-12-140,4-7 0,11-8-242,8-11 0,8-10-79,-28 18 1,0-2 0,1 1-1,0 0-10,4-2 1,0-1 0,5-1-1,1 0 394,7-5 0,2-1 0,2 2 0,1 0 0,0-1 0,0-1 0,4-2 0</inkml:trace>
  <inkml:trace contextRef="#ctx0" brushRef="#br0">17730 2488 8290,'0'14'-534,"2"10"1175,2 9 1,-1 11 48,7 18-850,-7 9 0,3 3 401,-6 7 0,0-6-407,0 6 1,-4-2 258,1-38 0,1-1 0,-3 31-500,5-10 259,7-9 0,0-9-462,8-10 403,-1-9 1,5-10-90,0-9 1,6-11-130,-1-9 1,-2-12 47,2-10 1,-2-14 376,1-11 0,-1 1 0,-3-15 0,4 0 0</inkml:trace>
  <inkml:trace contextRef="#ctx0" brushRef="#br0">18029 2346 8256,'15'-22'0,"4"3"0,-1 3 0,5 2 0,3-1 0,7 1 0,3 0 47,7 0 1,7-2 128,7-3 0,0 8 49,5-3 1,-5 9-109,-5 0 1,-3 5 32,-7 5 1,-5 9-23,-4 10 1,-5 7-66,-4 3 0,-3 10-18,-7-1 1,0 9-151,0 0 1,-6 8 45,-3 1 0,-4 7-433,-1-1 0,0-4 171,0-2 1,-1-4 5,-4-5 1,-4 2-57,-10-6 0,-3 4 163,-7-5 0,-6 0-219,-3-4 1,-9 3 426,-5-3 0,-10 1 0,-4-11 0,-5-5 0,-5-4 0,36-11 0,-1-1 0,0 2 0,-1-1 0</inkml:trace>
  <inkml:trace contextRef="#ctx0" brushRef="#br0">18142 3469 8221,'-28'0'-726,"-1"0"1,12-2 1241,3-3 1,9 2-26,0-6 0,7 1-108,7-2 0,9 3-135,15 2 1,6 2-69,14-7 0,2 5-134,16-4 1,6 1-346,-34 4 0,0-1 1,-2-2-1,-2 1-57,28-4 1,-6-2-988,-9-2 1343,-3-1 0,-12 1 0,-3 0 0</inkml:trace>
  <inkml:trace contextRef="#ctx0" brushRef="#br0">18000 2445 8219,'-14'-14'-18,"0"0"1,-1 4 174,1 1 1,5 6-186,-1-2 0,1 2 95,-5-2 0,4 3 16,1-2 0,-1 7 3,-4 2 0,0 7-68,-1 2 0,6 2 133,0 8 1,4 0-3,-5 4 0,7 1-194,-2-1 1,5 5 77,5 0 0,3 7 106,6-2 1,7 1-49,3-1 1,2-5-136,3-9 1,1 0 58,3-10 0,2-3 35,3-11 1,1-2-31,-6-2 0,2-12 35,-2-13 0,-4-7 15,-1-11 0,-1-4-7,-8-6 0,0 2 17,-5 3 0,-6-2-31,-3 7 0,-7-1-154,-7 6 0,-4 5 41,-15 4 1,5 5 37,-10 4 1,6 5 116,-6 10 1,2 2-82,-2 7 1,3 2 235,-4 3 1,1 4-142,5 10 0,-2-2-83,11 7 1,-3-5 37,7 5 0,0-5-190,10 4 0,-5-5 67,6 1 0,-1-3-261,5-2-29,6 0 0,2-1 112,6-4 0,1 2 241,-1-6 0,6 0 0,2-5 0</inkml:trace>
  <inkml:trace contextRef="#ctx0" brushRef="#br0">10806 4876 8305,'-6'16'0,"-4"3"0,4 8-431,1 6 301,3 6 1,2-1 232,0 10 0,2-6 215,3 1 0,7-7-239,7-7 1,7-4-173,-3-6 0,4-6-53,2-13 226,-1-7 1,2-4-43,3-12 0,-1-9 48,6-15 0,-8-4-155,-2-6 0,-6 5 53,-7 0 1,-8 1-47,-2-1 0,-5 10 109,-5 9 0,-4 4-40,-10 5 1,-3 5-15,-7 10 0,1 4-7,0 10 1,-1 3-106,1 6 1,7 2 81,7 3 1,6-3-329,8 3 0,3-4 98,7 0 1,13-1 266,20 0 0,6 0 0,8 0 0</inkml:trace>
  <inkml:trace contextRef="#ctx0" brushRef="#br0">11460 4834 8305,'-14'9'-20,"0"1"1,-1-6 148,1 6 1,1-6-42,4 6 1,-2-1 101,6 6 0,2-1-361,8 0 1,3 5 139,6 0 1,6 2 26,4-3 1,3-2 53,1 3 1,1-3-175,-1-2 1,5-6-34,1-3 0,-1-4 68,-5-1 1,-1 0-5,-3 0 1,-4-6 77,-5-3 0,-3-10 31,-2-5 0,-4-3-30,-6-1 1,-6-1 38,-4 1 1,-2-1 21,-3 1 0,-5 0 123,-4-1 0,2 7 11,-2 3 0,5 5-127,-4 4 1,10-1-415,-1 7 331,9-1 1,-1 6-906,6 4 934,6 3 0,8 6 0,8 1 0</inkml:trace>
  <inkml:trace contextRef="#ctx0" brushRef="#br0">12086 4848 8372,'-15'8'0,"-4"4"0,0-2 0,0 7-68,5 2 1,5 0 276,-1-5 1,7 5 261,-2 0 0,5 5-519,5-5 1,1 5 53,4-5 1,7-1-93,-3-3 1,9-7 67,-4-4 1,6-2-25,-1-2 1,2-8 52,3-6 0,-1-8-186,1-11 0,-1 1 76,1-6 0,-7 2-140,-3-2 0,-5-2 282,-5 7 0,-2 0-80,-7 4 0,-8 7 48,-6 3 1,-7 5-50,-7 5 1,-2 2 98,-4 7 0,6 2-93,0 3 1,1 7-89,8 7 0,1 2 6,9-2 0,3-3-231,6 3 0,1 0 345,4-5 0,3 3 0,6-9 0</inkml:trace>
  <inkml:trace contextRef="#ctx0" brushRef="#br0">12626 4791 8316,'-14'6'-10,"-1"2"8,1 6 1,0 2-386,0 3 215,-1-3 1,6 6 406,0-3-92,5-3 0,-2 9-67,6-6 0,5 0-42,0-5 1,6-1-2,-2-4-9,4 4 0,6-11-8,0 2 1,0-2-1,-5-2 0,0 0-147,0 0 54,0-6 1,1-2-2,-1-7 1,-1 0-149,-4-4 1,2 1-10,-6-5 0,4-1 158,-4-5 0,0 6-181,-5-1 1,0 5 136,0-5 0,-2 7 81,-3-2 0,-2 5-8,-8 4 0,1 4 151,0 6 0,0 2-75,-1 2 0,1 6-71,0 9 1,0-3 28,0 3 0,6 1 28,3-1 0,3-5-14,2-4 0,7-1 0,1 5 0</inkml:trace>
  <inkml:trace contextRef="#ctx0" brushRef="#br0">13052 4834 8291,'-9'-8'-349,"-1"3"1,6-1 171,-6 1 1,1 0 720,-6 5 0,1 0-96,0 0 0,5 0-400,-1 0 1,2 6 9,-1 4 1,-2 3 49,6 1 1,0-5-36,5 1 1,2-2-179,2 1 0,4 4 43,7-4 0,0-1-226,4 2 0,-1-7 26,5 2 0,0-4 95,0-1 1,2 0 26,-6 0 0,5 0 66,-5 0 0,5 0-8,-5 0 0,-2-1 80,-7-4 1,2 2-58,-2-7 0,-4 5 131,-1-4-1,1 4-99,-1-4 0,0-1 90,-5-4 0,-7 0-83,-2 0 0,-4-1 112,-1 1 0,-5 0-66,0 0 1,-5 0 11,5-1 0,-4 3 84,4 2 1,0-1-69,5 6-465,-1 1 291,7 4 0,8 1-538,10 4 659,9 3 0,3 6 0,6 0 0</inkml:trace>
  <inkml:trace contextRef="#ctx0" brushRef="#br0">13578 4905 8299,'-14'0'-633,"0"0"0,0 0 256,0 0 0,-1 0 844,1 0 1,5 1-119,-1 4 1,5-2-108,-4 7 1,6-1-41,-2 5 1,3 1 203,2-1-295,0 6 1,7-4-124,2 3 3,4-3 0,6-4-85,0-2 1,6-4 131,-1-6 0,-2-6-87,2-4-3,-7-2 1,3-9 15,-5-2 1,-3-4-150,-2-2 0,-4 2-255,-6 4 233,-6 2 1,-10 7-30,-12 0 236,-14 6 0,-8 2 0,-7 6 0</inkml:trace>
  <inkml:trace contextRef="#ctx0" brushRef="#br0">10820 5715 8411,'-9'13'-615,"-1"-4"1,7 4 334,-2-4 738,4 4-234,1 7 1,1 1-42,4 3 0,8-2-52,6-3 0,6-5-248,-1 0 1,7-6 114,2-8-14,13-6 1,-8-9-154,9-8 1,-4-6-95,-5-4 121,3-3 0,-17-8 106,0-4 0,-9 10-53,-5 0 0,-4 4 36,-6 5 1,-6 4-6,-4 11 0,-9 6-51,-4 3 1,-11 4 50,-3 1 1,0 11 111,-1 3 0,8 10-47,2-1 1,6 7 11,8-1 1,6 1-151,3-11 1,5 4 99,5-4 0,10-6 31,14-8 0,6-4 0,7-1 0</inkml:trace>
  <inkml:trace contextRef="#ctx0" brushRef="#br0">11559 5715 8393,'0'14'-428,"0"0"1,7-4 219,2-1 1,1-1 530,4 2 0,-3 1-37,8-6 1,3 4-353,2-4 36,-4 0 0,7-10 59,-3 0 1,-2-11-15,2 2 1,-9-8 38,0 3-9,-1-6 1,-13 4-20,4-3 1,-11-1 37,-8 6 0,-8 2 19,-12 7 0,3 4-33,-7 6 0,0 0 9,-5 0 1,7 0-2,3 0 1,9 0-78,5 0-191,3 6-151,8-4 1,16 4-726,16-6 1086,9-6 0,23-2 0,2-6 0</inkml:trace>
  <inkml:trace contextRef="#ctx0" brushRef="#br0">12157 5587 7885,'-8'6'-1110,"1"-2"887,7 5 242,0-6 0,0 10 81,0-4 0,0 4 19,0 1 0,0 0-30,0 1 1,7-1 7,2 0 1,4 0-73,1 0 0,2-4 1,3-1 1,3-5-164,6 0-38,1-8 141,-7-4 1,3-8-9,-6-3 0,0-3 0,-5-7 0,-6 1-19,-3-1 0,-3 1 49,-2 0 1,-2 1 15,-3 3 0,-9 4 40,-10 5 0,-4 6 25,-5-1 0,3 7-27,-4-2-33,4 10 0,4 3-138,2 6 145,3 7-7,7-5 0,6 11-217,4-4 208,2-2 0,15-1 0,2-6 0</inkml:trace>
  <inkml:trace contextRef="#ctx0" brushRef="#br0">17702 2516 8200,'-15'-6'68,"1"-2"0,5-1 499,-1-1 27,7 7-424,-3-3 1,7 9-98,4 6 0,1 13 304,4 16-177,2 16-256,-10 4 0,4 10 20,-6 3 0,0-9-8,0 4 1,5-12-199,0-6 0,6-11 65,-2-3 0,6-12-90,4-8 0,-4-6 0,4-8 1,-3-13-175,-2-6 0,0-14-411,1-10 546,-1 1 0,-1-14 69,-4 4 1,-3-8 85,-6-1 0,0-1 151,0 5 0,0 11 135,0 4 1,2 10-182,3 4 46,-4-1 320,12 14 1,-5 0-27,6 11 0,5 2 114,0 2 0,6-5-14,-1 1 1,4-8-267,6 3 1,-4-4-34,3-1 1,-3 0 59,-2 0 0,-1-1-158,-3 1 0,-2 6 95,-3 4-204,-3 2 1,3 15 195,-10 6 1,-3 12 0,-6 7 0,-6 5-156,-3 4 1,-9 8 78,-1 7 0,7 0-186,7-5 1,-2-8-46,3-7 0,-1 1 0,5-13-309,0 3 1,0-8 531,0-1 0,-6-7 0,-2 4 0</inkml:trace>
  <inkml:trace contextRef="#ctx0" brushRef="#br0">18029 3000 8430,'20'-8'-77,"2"-5"66,7 4-18,-1-4-108,7-8 0,7 4-380,11-7 517,-4 7 0,6-10 0,-5 5 0</inkml:trace>
  <inkml:trace contextRef="#ctx0" brushRef="#br0">17773 2403 8238,'-15'-15'-165,"1"1"-361,0 0 337,6 6 1706,-5 2-1003,12-1 1,-5 12-208,6 0 0,0 8-107,0 5 1,0 9-29,0 6 0,0 12-136,0-3 0,4 9-265,1-4 0,0 4-467,-5-9 0,4 3 419,1-12 0,0 0-367,-5-4 0,0-7 247,0-3 0,-5-8 8,0-2 0,-4-7 389,4-2 0,-6-7 0,3-19 0,-6-4 0</inkml:trace>
  <inkml:trace contextRef="#ctx0" brushRef="#br0">17943 2488 8238,'35'-14'0,"-5"1"0,3 4 0,2-4-311,-2 3 0,-6-1 300,-8 2 1,0 1 171,-5 3 0,3 4-64,-7-4 0,-4 5 74,-1 5 1,-3 4-52,-2 10 1,-2 10 55,-3 8 0,-3 11-246,-6 4 1,5 8 61,-1 2 0,1-1-277,-6-4 1,8-6-62,2-4 1,-1-4-41,1-5 1,0-5 68,5-10 0,-5 3 110,1-7 0,-3-7 207,3-7 0,-4-3 0,-7-2 0,3-2 0,2-3 0,-4-3 0,0-6 0,4 0 389,-4 0 0,5 4 517,-1 1-188,4-1 1,6 1-274,0-1 1,11 7-34,3-2 0,10 4-458,0 1 0,2-6 143,3-4 0,4 2-1340,0-1 1243,7-1 0,-4-4 0,7 0 0</inkml:trace>
  <inkml:trace contextRef="#ctx0" brushRef="#br0">8488 1507 8199,'-7'-8'-909,"0"3"1185,7 10 0,0-2-75,0 7 1,0-1 113,0 5-267,7 1 0,0-6 74,8 1-82,-1-1 0,0 4-37,0-4 1,1 2-8,-1-6 0,2 6-55,2-2 1,-3 4 115,-1 1 0,-1 1-214,-9-1 174,1 6 0,-7 4-18,-2 9 0,-6-1-6,-9 6 0,2 1-22,-7 9 31,1-4-603,0-2 615,3-1 1,6-7-9,-1-1 0,3-2-126,2-12 1,-1-4 37,7-6-431,-1-6 124,5 4 105,-7-7 0,4-2 308,-6-3 1,6 2-25,-2-6 0,-3-1 0,0-10 0,-6-3 0</inkml:trace>
  <inkml:trace contextRef="#ctx0" brushRef="#br0">8346 1905 8199,'8'-8'374,"5"-3"-183,-4 6 1,4 1 70,1 4 0,2 0-114,3 0 1,5 0 97,9 0 1,2 0-130,2 0 98,11 0 1,-9-2 154,13-3-756,-12 4 317,7-6 0,-17 7-1023,4 0 770,-11 0 1,-2 2-601,-7 3 1,-5 1 921,1 3 0,-7 4 0,3-5 0</inkml:trace>
  <inkml:trace contextRef="#ctx0" brushRef="#br0">8517 2104 8394,'-8'8'-250,"2"5"527,6-6 1,6 3-110,3-1 1,10-5-46,5 0 0,8-2-77,1-2 0,11-2-252,-1-2 0,4-4-102,1-7 0,-6-3 308,1-1 0,-1-7 0,-5 4 0</inkml:trace>
  <inkml:trace contextRef="#ctx0" brushRef="#br0">9043 1820 8381,'-8'-7'-1098,"3"6"1437,10-4 0,0 3-136,9 2 0,-1-4-260,10-1 0,-2-4 93,7 4 0,-1-5-264,11 6 0,-2-7-15,2 1 1,-3 4-35,-7 1 1,-5 2 276,-4-2 0,-4 4 0,0-6 0</inkml:trace>
  <inkml:trace contextRef="#ctx0" brushRef="#br0">9157 1649 8343,'0'-14'0,"0"0"-386,0-1 470,0 1 176,0 6-76,0 2 1,6 12-171,3 4 0,3 9 30,-3 4 0,2 4 132,-6 2 0,4 4-243,-4 0 0,4 7 85,-4-3 0,0 3-137,-5-2 1,5 1 46,-1-5 1,1-1-398,-5-5 0,2-6-296,3-3-139,-4-3 904,5-8 0,-6-8 0,0-14 0,0-8 0</inkml:trace>
  <inkml:trace contextRef="#ctx0" brushRef="#br0">9427 1265 8343,'14'-8'-89,"-5"2"111,1 6 1,-5 8-30,4 6 0,-4 8 6,4 11 0,-1 5 195,2 10 1,1 7 22,-6 7 0,4-4-29,-4-1 0,4-3-209,-4 7 1,0-9 112,-5-4 0,4-6-204,1-4 1,0-4-55,-5-11 1,2-2 104,2-7 1,-2-5-27,3 1 101,-4-7 1,-1-5-164,0-12 1,5-2 138,0-7 0,4-6-388,-4-4 1,6 0 117,-2 5 1,2 1 165,-1 3 1,3 3 208,-4 7 1,8 6-127,2 4 0,0 4 211,-4 4 0,4 4-79,0 6 1,-5 2 50,-5 3 1,-1 2 16,2 2 1,-4 3 227,-6-7 0,0 4-70,0-4 0,-2 5 77,-2-5 1,-4 0-120,-7-5 0,-3 5-121,-1 0 1,-7 0-157,3-5 0,-4-1 111,-2-4 1,1 2-1595,-1-6 1475,1 0 0,0-5 0,-1 0 0</inkml:trace>
  <inkml:trace contextRef="#ctx0" brushRef="#br0">8375 1422 8538,'-7'-8'0,"-1"1"-105,-6 7 1,2 2-149,2 3 0,-3 4 291,4 10 0,-4 10 201,-1 9 0,-5 4-62,0 6 0,-4 13 61,4 10 0,7-32 0,0 0-300,2 1 1,1 0-1,-1 2 1,1 0 94,1 3 1,2 0 0,1 0-1,2-2 19,-2 33 0,11-8-124,9-11 1,12-10-356,10-13 1,11-9 127,4-16 1,-1-4-139,1-10 0,5-9-392,4-10 623,-24 5 0,0-1 206,-1 2 0,1-2 0,8-7 0,0-1 0,0 2 0,0 0 0,0-2 0,-1 0 0,-1 0 0,0-1 0</inkml:trace>
  <inkml:trace contextRef="#ctx0" brushRef="#br0">9910 1393 8550,'14'35'0,"1"-3"-413,-1 5 0,2 1 170,3 5 1,-4 0 559,4-1 0,-4-1-71,-6-3 0,4 2-170,-4-7 0,-3 6 121,-1-1 1,-3-1 12,-2 1 1,-2 1-87,-3 8 0,-4 1 11,-10 9 1,-9-4-2645,-10 9 2509,-3-4 0,14-23 0,-2 0 0,0 1 0,0 1 0</inkml:trace>
  <inkml:trace contextRef="#ctx0" brushRef="#br0">21228 498 7995,'-24'-13'509,"0"3"0,-4 4-460,9 6 0,5 8-146,4 6 0,7 7 248,-2 7 1,4 5-97,1 1 0,1 11 45,4 3 1,8 7-121,5 7 1,6 4-329,-5 10 1,5-4 321,-5 4 0,-7-37 0,-1 0-66,8 37 1,-9-36 0,-1 2 73,-1-2 1,-1 0 0,7 36-22,0-5 1,-6-1 107,-3-9 0,-4 1-116,-1-5 0,-1-2 181,-4-3 0,-3 2 45,-6-7 0,4-4-108,1-5 1,4-13-267,-4-1-462,6-7 452,-4-9 0,15-11 205,6-16 0,1-22 0,5-18 0</inkml:trace>
  <inkml:trace contextRef="#ctx0" brushRef="#br0">21498 441 8045,'6'-15'0,"-3"3"0,7 2 0,1 4-190,8 6 0,1-2 91,4-2 1,9 2 170,0-3 0,7-2-196,2-3 1,4-4 18,6-5 0,4-2-93,15-2 1,-2 2 178,-29 14 0,1 0 0,38-7 79,-39 7 1,0-1 0,28-6-15,-6 0 1,1 5 241,13-1 0,-3 7-40,2-2 1,3 4-23,-2 1 0,-5 1-167,-5 4 1,2 3 3,8 6 0,-35-9 1,2 0-56,1 0 0,2-1 0,-1-2 1,0 1-83,-3 2 0,1-1 0,0-2 1,1-1-240,1 2 0,0-1 0,0-1 0,0 0 231,5-1 1,-1 0 0,-3-3 0,0-1 41,4 0 0,0-1 0,-7 1 0,-1 2 45,1-1 0,-1 1 0,36-4-84,-38 3 0,0 1 0,39-3 107,2 5 1,-4 0 13,-6 0 1,-6 0 139,-3 0 1,-7 0-145,2 0 1,-2 0-9,11 0 0,1 0 61,4 0 1,-5 0-170,1 0 1,-7-2 96,1-2 0,4 1-21,1-7 0,4 1-21,1-6 0,0 3-19,0 2 1,-6-2 87,-4 2 0,-8 4-45,-6 1 0,-9 4 197,-5 1 0,-3 0-183,-1 0 0,-1 1 367,0 4 1,-4-2-376,0 6 1,-7-4 264,2 5 0,-2-6-255,2 6 1,-3-7 156,3 2 1,-3 1-103,-2-1 0,0 0-68,1-5 1,-6 1 15,1 4 0,-6-4 20,6 4-14,-7-3 1,5-1 40,-3 4 0,-4-2 4,4 7 1,-3-5 14,-2 4 1,0 0 122,0 6 1,0 4-218,0 0 1,0 1 66,0-1 0,0-2-175,0 7 1,0-2 107,0 2 1,6 3-44,3-3 1,-1 4 55,2 5 1,-7 2-14,2 3 1,-2 9 20,2 1 1,-4 10 124,4 4 0,-5 4-229,-5-4 0,4 4 125,-4-5 0,3 1 130,2-5 0,0 0-55,0 0 0,0 4 28,0 1 0,0 0-91,0-6 0,0 0-77,0-4 1,2 1 54,3-5 0,-4-2-96,4-8 1,1 1-287,-1-6 0,4 2 161,-4-2 0,0-1 197,-5 6 0,-5-7 0,0 6 0,2-1 0,2 2 0,1 0 0</inkml:trace>
  <inkml:trace contextRef="#ctx0" brushRef="#br0">21199 2090 8350,'2'-8'-682,"2"3"262,4 4 1,7 1 361,-1 0 1,8 0-16,6 0 0,5-5 250,15 0 1,-4-4-87,18 4 0,-1-5 20,10 6 1,-9-1-178,0 5 1,-6 0 165,11 0 1,1 0-386,8 0 1,-4 0 420,4 0 0,-2 0-78,2 0 1,-8 5-22,3-1 1,3 1 52,7-5 0,-2 0-51,2 0 1,-2 0 106,1 0 0,-1-1-43,-3-4 0,5 3-51,-37 0 1,2 0 0,-1-2 0,0 1-20,0 1 1,0-1-1,0 1 1,0 0 51,35 2 0,1 0-75,-39 0 0,1 0 0,1 0 0,1 0 26,4 0 1,1 0 0,-4 0-1,0 0-56,-3-1 0,-1 2 0,-1 1 0,0 0 26,-1 1 1,1-1-1,-1 1 1,2 1-54,5-2 0,1 0 0,-2-1 0,-1 0 41,1 1 1,-2 1-1,-1-2 1,0-1-22,33 0 1,-2 0 40,6 0 1,1 0-8,-38 0 0,-1 0 1,39 0 36,-1 0 1,-12-5-36,-1 1 1,-1-7 113,0 1 1,4 2-36,1-1 1,0 1-23,0-2 1,-8-2-83,-6 2 1,-2 2 106,-7-1 1,-1 4 26,-4-4 0,-2 6 11,-3-2 1,8 3-115,-4 2 0,-1 0 170,-3 0 0,-6 0-249,1 0 0,-4 0 418,-6 0 0,2 0-409,-6 0 1,0 0 131,-4 0 1,-1 0-86,0 0 1,0 0-78,0 0 0,-4 0-291,-1 0-236,-5-6 1,2 3 52,-6-7 559,0 1 0,0-5 0,0-1 0</inkml:trace>
  <inkml:trace contextRef="#ctx0" brushRef="#br0">21199 597 8068,'-14'-14'0,"0"0"0,-1 4 91,1 1 0,0 6 405,0-2-416,0 3-44,-1 2 1,7 7 88,4 2 1,2 12-240,2 7 1,2 7 35,2 7 0,0 15 163,5 10 1,1 4-282,-3-31 1,0 0-1,-2 0 1,-1 1 195,1 1 1,0 1 0,-1-2 0,1 0-149,2 2 1,0 0 0,3 34 22,-5-34 0,-1-1 0,4 32-52,2-2 1,1-8 145,-6-7 1,1-9-6,-1-1 1,-4-11 65,4 7 1,-3-10-86,-2 0 0,0-7-83,0-3 0,0-10-205,0 1 474,6-9-131,-5-11 0,6-10 0,-7-13 0</inkml:trace>
  <inkml:trace contextRef="#ctx0" brushRef="#br0">21199 825 7977,'0'-29'0,"2"7"353,2 3 1,4 3-59,7 2 1,0 0-890,4 0 1,5-1 270,9 1 1,15-5 301,8 0 1,11 2 79,-1 7 1,4-1-159,1 7 0,-5-6 113,0 5 0,9 1-239,-33 3 0,1 2 0,2-1 0,2 0 178,2 0 0,1 0 0,-5-3 0,-1-1 58,-2 0 1,1-1 0,1 1-1,0 0-57,3 0 0,1-2 0,1 0 1,0-2 41,1-1 1,0-1 0,-2 1-1,0-1-7,-3 3 1,0 0 0,1 0-1,0 0 36,-4 0 0,1 0 1,5 0-1,0-1 2,4 1 1,1 0 0,-2 0 0,-1 0-6,-5 0 1,0 0 0,1 0 0,-1 1 8,-2 1 1,0 1 0,3-3 0,1 1 66,5 1 0,0 1 1,-2 0-1,0 0-16,0-1 0,-1 0 0,0 1 0,-1 0-6,-1 0 0,0-1 1,3-1-1,1-1-62,6 2 1,0 1-1,-3 0 1,-2 1-1,-2 1 1,0 0-1,-1-1 1,1-1 2,-3 2 0,1 0 1,3-1-1,1 1-49,0 2 0,0 0 0,1 0 1,0 0 26,-6 0 0,0 0 1,1 0-1,-1 0-21,34 0 1,-39 0 0,1 0-178,2 0 0,0 0 1,-1 2-1,-1 1 139,2-1 1,0 0 0,-4 1 0,-1-1-90,35-2 0,-2 0 121,-2 0 1,-3-6-5,3-4 0,-4 2 11,4-1 0,-7 4-1,-7-4 1,-12 6 28,-8-2 0,-2 3 265,-6 2 24,2 0 0,-15 7-222,3 2 1,-8-1 491,-1 1 1,-7 1-499,1 4 0,0-4 275,0-1 1,-2 1-318,3 4 0,-2-5 33,2 1-76,-4-1-25,5 5 127,-6 1-59,0-1 1,0 0 127,0 0 0,0 0-71,0 1 0,-4 1-33,-1 2 0,-5 5 15,6 5 1,-3 2 14,3 3 0,2 5-32,-3 9 1,4 10-12,1 10 0,0 4-340,0 5 0,0 4 300,0-35 0,0 0 1,0-1-1,0 1-264,0 2 0,0 0 0,0 1 0,0-1 254,0 3 0,0 0 0,0-6 0,0 0-88,0-1 0,0-1 0,1 39 80,1-40 1,1-1 24,11 31 0,4-8 0,5-6 0,6 0 0,7-1 0,8 1 0</inkml:trace>
  <inkml:trace contextRef="#ctx0" brushRef="#br0">13052 12667 7691,'-14'-14'0,"6"4"0,3 1 0,5 5-578,5 0 0,11 1 261,12-2 0,14 2 317,10-7 0,16 1 0,-27-4 0,3-1 0,6-1 0,1 0 0</inkml:trace>
  <inkml:trace contextRef="#ctx0" brushRef="#br0">26900 12013 7627,'-7'0'-283,"0"1"-90,7 4 205,0-3 0,0 6-29,0-4 1,13 4 196,6 7 0,6-1 0,3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21981 2090 8413,'-22'-8'0,"1"3"59,7 10-1,0 9-326,-7 15 67,6 7 0,-7 10-101,3 6 1,-4 9-111,9-21 0,0 1 1,0-1-1,0 1 277,-1 3 0,1 2 0,5-5 1,1 0 134,0-1 0,2 0 0,2 30-47,4 1 1,8-14 46,11 0 0,3-12-11,7-2 1,1-11 415,3-9 0,5-12 446,9-1 0,4-15-851,6-9 0,-5-11 0,3-12 0,8-4 0,-27 18 0,-1 0 0</inkml:trace>
  <inkml:trace contextRef="#ctx0" brushRef="#br0">22493 2260 8171,'0'-7'489,"0"3"-195,0 14-92,0-1 1,0 18-166,0 2 0,-6 2 322,-4 7-243,-3 6-232,-1 1 1,-5 15-12,0-4 0,-4 0 30,4-4 1,-5-8-260,5-1 0,2-9-166,7-10 64,-2-3 1,10-17-331,-3-8 391,10-10 397,3-28 0,12-8 0,3-15 0</inkml:trace>
  <inkml:trace contextRef="#ctx0" brushRef="#br0">22493 2303 8171,'8'6'0,"0"7"396,-4 6-1,-2 13-224,11-9 1,-12 18 575,4-3-248,-3 10-241,-2-4 0,4 10-36,1-7 0,1-6-17,-1-8 1,-2-4-108,7-6 0,6-8 98,7-11 1,4-5-83,2-9 1,1-2-503,3-17 213,-3 4-31,11-16 1,-11 4-207,3-5 1,-9 1-163,-5 3 0,-4-3 574,0 3 0,-1-10 0,0-2 0</inkml:trace>
  <inkml:trace contextRef="#ctx0" brushRef="#br0">23218 2132 8291,'-8'15'91,"0"0"-91,3 4 773,4 4-405,-12 5 1,4 7 86,-10 3-266,-3 3-189,0 1 170,-5-5 1,9 8 48,-5-2 1,5 3-96,-1-3 0,8-1-212,2 1 0,6-7 51,-2-3 0,5-9-178,5-5 0,3-9-258,6-6 313,6-2 213,2-2 1,8-8-429,4-6 217,-4 0-140,17-13 1,-9 6-112,9-3 1,-9-1 19,-5 6 0,-7-4-458,-3 4 847,-12 0 0,8-2 0,-11-1 0</inkml:trace>
  <inkml:trace contextRef="#ctx0" brushRef="#br0">23559 2175 8033,'0'11'-172,"0"3"0,0 4 369,0 10 1,0 7 334,0 3 0,-4 9-269,-1 5 1,-6 10-416,1 4 1,-1 4 79,2 1-1237,-4 0 1076,5 0 0,-1-1-262,-1-4 0,2-4 125,-1-10 0,-2-3-38,6-7 1,-4-12-70,4-6 273,-6-7 0,9-12 351,-3-10 0,-1-15-147,1-18 0,1-9 0,-3 2 0,-1-4 0</inkml:trace>
  <inkml:trace contextRef="#ctx0" brushRef="#br0">23431 2303 8033,'22'-27'-477,"-3"4"1,-3 2 596,-2 7 156,7 6-217,-5 2 0,9 4 438,-6-3-192,6 4-106,-9-6 0,9 7 37,-6 0-84,7 0-13,-11 0 0,6 5 53,-7 0 1,-6 6-74,-3-2 1,-4 6-116,-1 4 1,-8-2 105,-6 7 0,-8 1-109,-11 8 1,0-1-593,-10 6-957,-3-1 1215,-11 6 0,7-5-758,2 0 1091,-2-6 0,12 2 0,-3-5 0</inkml:trace>
  <inkml:trace contextRef="#ctx0" brushRef="#br0">24270 1834 8099,'0'-10'-734,"0"1"279,0 6 903,6-4-200,2 7-9,13 0 1,1 2 98,6 3 0,14 4-78,5 10 1,7 3-44,2 7 1,6 6-315,0 2 0,-7 11 315,-8 4 0,-9-3-230,-5-2 175,-9-2-10,-3 4 1,-13-4-23,-4 7-127,-2-6-39,-21 16 1,-8-1-79,3-20 0,-4-1 1,-6 1-1,-5-1-270,-7 5 0,-2 0 0,-4 1 1,-2 1 259,-5 0 1,-1 1-1,3 1 1,0 1 122,17-15 0,-2-1 0,1 1 0,-17 19 0,-1 0 0,16-16 0,-2 0 0</inkml:trace>
  <inkml:trace contextRef="#ctx0" brushRef="#br0">4778 6326 8010,'0'-14'-536,"0"6"302,6 27 1,-5 0-109,4 19 275,3 0 0,-6-2 70,2 7 0,-2-5-235,-2 0 1,0-7 231,0 2 0,-6-2 0,-2-9 0,-6-2 0</inkml:trace>
  <inkml:trace contextRef="#ctx0" brushRef="#br0">4593 6611 8746,'0'-8'711,"0"1"0,0 9-483,0 3 0,1 4 13,4 10 1,-3 3 0,2 7 0,3 5-731,-3 4 1,1 3-662,-5 2 1,0-2 938,0-3 1,0 0 466,0-10-625,0 4-54,7-16 57,-6-2 0,10-16 128,-6-12 1,0-6 237,-5-9 0,-7-5 0,-1-3 0</inkml:trace>
  <inkml:trace contextRef="#ctx0" brushRef="#br0">4621 6724 8010,'7'-8'-822,"-4"-3"616,6 7 1,7-7 510,8 1 0,3-7-3,1-2 0,8-6-162,7 1 0,11-3-219,7-1 1,7-1-47,-1 1 0,-11 4 290,-3 0 0,-9 9-76,-6 0 1,-5 7-27,-9 8 1,-5 7 26,-10 2 1,-3 15-108,-6 4 0,-6 10-54,-3 0 1,-10 3-205,-5 2 1,-5 4-297,-4 1 1,2-3 238,-7-7 0,3-3 332,-8-6 0,7-6 0,-8-2 0,3-5 0,3-5 0</inkml:trace>
  <inkml:trace contextRef="#ctx0" brushRef="#br0">4806 6739 8010,'0'-15'0,"-5"6"-193,1-1 256,-1 7 1,5-1-19,0 8 1,0 1 102,0 9 0,0 2-88,0 8 0,0 3 107,0-4 1,0 9-148,0 1 1,-5 2-63,0-2 0,-4-3-204,4 3 0,-6-3-138,2-1 1,2-3-320,3-2 703,-4-3 0,6-7 0,-4 0 0</inkml:trace>
  <inkml:trace contextRef="#ctx0" brushRef="#br0">4991 6767 8010,'20'-14'0,"1"1"268,3 4 1,1-2-42,-6 6 1,-5 0-251,-4 5 1,-7 3-218,1 7 1,-5 1-335,-9 13 0,-5 6 237,-14 7 337,-12 5 0,3 0 0,-11 1 0</inkml:trace>
  <inkml:trace contextRef="#ctx0" brushRef="#br0">4806 7094 8010,'-14'14'0,"0"0"0,4-6-477,1-3 324,5-3 224,4-2 0,10-7-140,9-2 0,3-4 95,6-1 1,1-5-83,-1 0 1,-1 2 74,-3 7 1,1-1-154,-6 6 1,0 1 73,-5 4-7,1 0 0,-8 8 69,-2 6 0,-3 6-7,-2 9 0,-7-1 188,-2 1 1,-4 4-57,-1 0 1,1-1 15,4-9 0,1 4 52,3-3 125,4-4-222,1 1 0,12-13-127,7-3 0,7-10-38,-3-5 0,4-7-153,2-2 0,-1-9-323,0 4 0,-4-8 543,0 4 0,0-1 0,4-5 0</inkml:trace>
  <inkml:trace contextRef="#ctx0" brushRef="#br0">5446 6468 8178,'0'-7'821,"5"2"-776,-1 10 0,3 2-142,-3 8 1,-2 4 161,3 0 1,-4 6-511,-1-1 0,0 2 239,0 3 1,-6-1-97,-4 1 0,3-1 92,-3 1 0,5-7-116,-4-3 182,6 3 0,-5-6 51,3 3 0,3-8 215,-2-2-194,2-6 0,2 5 362,0-3-257,6-4 1,2 10 149,7-6 0,-6 6 25,1-1 0,-6 2-87,6 3 0,-7 0 26,2 4 1,-4-1 115,-1 5 1,0 1 9,0 5 0,0-1-80,0 0 1,0-4-38,0 0 1,-4-7 101,-1 2-124,0-3-966,5-8 356,0-2-43,0-6 335,0-6 0,2-4 184,2-9 0,4-9 0,6-8 0</inkml:trace>
  <inkml:trace contextRef="#ctx0" brushRef="#br0">5645 6397 8087,'14'-6'-311,"0"4"0,1-4 95,-1 6 1,-5 11 473,1 3 0,-6 15-53,6-1 0,-7 12-131,2 2 1,-4 3 212,-1 7 0,2 2-130,3 7 1,-4-1-427,4 6 0,1-5 303,-1 0 1,0-9-268,-5-4 1,5-4 106,-1-1 1,1-7-63,-5-3 0,0-5-45,0-4 0,0-3-279,0-7-121,0-6 633,0-21 0,0-17 0,0-20 0</inkml:trace>
  <inkml:trace contextRef="#ctx0" brushRef="#br0">5830 6511 8087,'9'-24'-246,"1"1"0,-6 5 187,6-1 1,-1-1 39,6 1 1,-1 0 296,0 5 0,0 4-81,0 1 0,5 6-117,0-2 1,0 3-129,-4 2 0,-3 2 112,-2 3 1,2 3-139,-2 6 1,2 6 126,3 4 1,-7 4-69,-4 6 0,3-1 48,-3 9 0,6-1-126,-5 12 0,-1 0 97,-4 9 1,5-2-113,0 6 1,1-6 74,-1 2 1,-2-5 35,6-5 1,-4 2-274,5-7 0,-7 0 84,2-4 0,-4-7-163,-1-2 226,0-11 1,-1-4-269,-4-9 391,-3-4 0,-6-6 0,0 0 0</inkml:trace>
  <inkml:trace contextRef="#ctx0" brushRef="#br0">5744 6781 8087,'21'-20'0,"-4"4"-155,7-3 0,-5 3 191,5 2 1,-5 0-46,4 0 0,-5-1 104,1 1 0,-4 0-300,0 0 1,-6 4 15,1 1 189,-7 6 0,3-4 0,-6 7 0</inkml:trace>
  <inkml:trace contextRef="#ctx0" brushRef="#br0">5858 6767 8087,'10'14'-478,"-1"0"1,-6 5 477,2 0 0,-2 5 0,2-5 0,-4 6 224,4-1 1,-8 3-112,-2 1 0,-6-1-197,2-3 1,-4-2 56,-1-3 0,0-8-17,-1 3 0,6-4-3,0-1-78,5-3 1,-2-7 74,6-4 0,2-4 24,2-10 0,9 1-164,6-5 1,5 0 87,-5 0 1,6-4-17,-1 3 0,-2-1 88,1 1 0,-5 4 91,1 6 0,-8 1 616,-2 3-323,1-2-117,-2 10 0,-2 4-52,-6 12 1,0 2 100,0 7 0,-6 1-122,-4 5 1,-2-1-387,-3 0 1,6-1 221,-1-3 0,7 3 0,-3-5 0</inkml:trace>
  <inkml:trace contextRef="#ctx0" brushRef="#br0">6441 6284 8003,'0'14'-548,"0"0"637,6 0 1,-2 5 283,5 0 0,-1 5-394,1-5 1,4 5-271,-3-5 1,-3-1 71,3-3 0,-7-6-599,2 1 619,3-7 0,-2 2 199,3-10 0,3-5 0,-8-9 0,7-3 0,-3-6 0</inkml:trace>
  <inkml:trace contextRef="#ctx0" brushRef="#br0">6640 6326 8003,'0'15'-183,"-5"-1"258,1 0 1,-6 0 86,5 0 1,-6-1-84,2-3 0,1 1-430,-1-7 30,5 7 281,-2-9-77,6 4 136,0 1 0,6-6-76,4 4 0,4-4 56,5-1 0,-3 0-125,3 0 1,-3 0 32,-2 0 0,-5 0-188,1 0 183,-7 0 53,3 0 0,-7 2 81,-4 3 1,-3 3-81,-6 6 0,-7 5 49,-2 0 1,0 5-32,0-6 0,1 6 179,-2-5 0,-1 3 139,6-8 112,0 10 88,5-14-347,6 4 1,8-8-83,9-6 1,10 0 31,5 0 0,4-6-80,5-4 0,-1-2-64,6-2 1,-2-1-200,2 1 1,-3 0 44,-7 0 1,-6 4-118,-3 1 0,-8 6-382,-1-2 702,-7 3 0,-3-4 0,-8-2 0</inkml:trace>
  <inkml:trace contextRef="#ctx0" brushRef="#br0">6470 6326 8003,'0'-14'0,"1"1"-173,4 4 0,3 3-228,6 6 0,0 1 355,0 4 0,1 9 315,-1 10 0,0 0-24,0 4-201,0-3 1,-4 12 129,-1-4 0,-5-2-94,0 7 0,-2-5 115,-2 5 1,-6-1-110,-4 1 1,-4 3-79,-5-3 1,2-2 95,-7 2 1,2-7-341,-2 3 0,-3-11-77,3-4 0,-2-5-69,-3-4 0,2-4-80,4-6 1,2 0 461,7 0 0,0-12 0,-1-4 0</inkml:trace>
  <inkml:trace contextRef="#ctx0" brushRef="#br0">6640 6739 8003,'35'-23'0,"1"3"0,7 6 0,-2 0-129,-3-1 0,0 3 98,-10 2 0,-3 4 31,-10 6 77,-1 0 0,-9 3-506,-10 6 1,-11 3 18,-17 11 1,-3 1 409,-7 4 0,0 1 0,1-1 0,-1 5 0,0 1 0,7-1 0,3-5 0,4-1 0,6-3 0,2-4-214,7-6 438,6-6 45,2-1 1,7-7-81,4 0 1,9-7-65,10-2 0,3-5-124,1-5 1,1-2 109,-1-3 1,2-1-236,3 6 1,-4 2 52,-1 7 0,-4-1 45,-5 7 76,-3-1 1,3 16 90,-10 3 1,-3 10-116,-6 0 1,-6 7 7,-3 2 0,-4 0 25,-1-4 1,-4-1 9,4 1 1,-8-2-219,8-4 0,1-2 88,4-7-434,-1-6 307,-4-2 0,1-7-86,4-4 1,1-8 273,3-6 0,2-6 0,-6 1 0,-1-2 0,-4-3 0</inkml:trace>
  <inkml:trace contextRef="#ctx0" brushRef="#br0">6612 6994 8003,'0'19'-345,"0"0"1,0 2 633,0-2 0,0-2-211,0 7 0,4-7 74,1 2 1,1-8-165,-1-1 0,3-7 83,6 2 0,1-4-116,-1-1 1,6-8 108,4-6 0,6-8-307,8-11 1,0-3 50,9-7 1,-7 3-83,-2-2 1,-8 2 273,-2-7 0,1 3 0,-7 1 0</inkml:trace>
  <inkml:trace contextRef="#ctx0" brushRef="#br0">7081 6383 8003,'6'-14'0,"-3"0"-643,7 0 377,-1-1 1,6 1 460,-1 0 1,0 4-144,0 1 1,0 6-304,1-2 1,-6 2 95,1-2 0,-7 5-115,1 0 0,-4 6 270,-4 9 0,-4 5 0,-6 2 0</inkml:trace>
  <inkml:trace contextRef="#ctx0" brushRef="#br0">6981 6696 8003,'-8'14'-47,"2"-6"0,12-3 208,4-10 1,7-4-15,2-10 0,7 1-415,-3-5 1,4-1 115,2-5 1,-1 1-26,0 0 1,-5-1 125,-5 1 0,-2 6-588,-2 3 639,1 3 0,-7 2 0,-2-1 0</inkml:trace>
  <inkml:trace contextRef="#ctx0" brushRef="#br0">7223 6468 8003,'5'16'-557,"0"3"0,4 3 785,-4 7 0,4 1-60,-4 3 0,1 5 316,-1 9 0,-3-1-193,2 6 0,-2-6-365,-2 1 0,0-4 33,0-5 1,0-3-196,0-7 1,0-6-388,0-3 336,0-3 169,0-8 1,0-3-1,0-10 1,0-9-594,0-10 711,0-3 0,0-14 0,0-3 0</inkml:trace>
  <inkml:trace contextRef="#ctx0" brushRef="#br0">7209 6596 8003,'-6'15'0,"-1"5"-215,-2 4 1,-4 3 166,4 1 0,-4 5 297,-1 0 0,-4 5-253,4-4 1,-3-3-141,7-7 1,-1 1-173,2-6 214,2 0-653,7-11 755,0-2 0,0-18 0,0-4 0</inkml:trace>
  <inkml:trace contextRef="#ctx0" brushRef="#br0">7237 6625 8003,'14'6'0,"1"2"0,-1 6 0,2 5-132,3 0 0,-2 0 106,7-5 0,-7 1 55,2-1 1,-3 3-115,-2-3 0,-4 2-425,-1-11-146,-6 0 656,4-5 0,-14-7 0,-1-1 0</inkml:trace>
  <inkml:trace contextRef="#ctx0" brushRef="#br0">7323 6213 8003,'14'14'-493,"0"2"329,0 3 1,-4 1 139,-1 4 1,1 3 117,4-4 0,-5 4 189,1 2 1,-5-1-166,4 0 0,-6 1-43,2-1 0,-3-4-70,-2 0 0,-2-5 133,-3 4-377,4-5 107,-12 2-24,11-12 0,-4-5-153,6-12 0,0-7 90,0-12 1,6-2-85,4-4 1,4 3 135,5-7 1,-2 6 283,7-1 0,-6 9-195,0 6 0,-2 2 423,-2 2 1,1 6-116,-1 3 1,0 3 72,0 2 0,-4 2 36,-1 3 0,-6 3 150,2 6 0,-3 5-171,-2 0 1,-7 6-81,-2-1 1,-4 2-364,-1 3 1,-6-1 105,-4 1 0,2-1-249,-2 1 1,7-1 90,-2 1 0,3-6-42,2 1 1,1-5-3,4 5 1,-2-7-44,6 2 0,-5-3-120,6-2 0,-3 0 92,3 0 1,0 1 291,-5-1 0,-7 6 0,-6 2 0</inkml:trace>
  <inkml:trace contextRef="#ctx0" brushRef="#br0">7578 6795 7987,'-7'7'-470,"-1"1"663,3 6 0,2 5 350,-7 0 0,6 4-481,-6-4 1,-1 7 61,-8-3 1,2 3-175,-7-3 1,7 3 112,-2-7 0,-2 4-523,2-4 1,5 3 20,4-7 1,6 0 438,-6-10 0,7 6 0,-3-3 0</inkml:trace>
  <inkml:trace contextRef="#ctx0" brushRef="#br0">7763 6923 7901,'8'7'499,"5"-1"-167,-4 4 0,-1 2 241,2-2 0,-1-2-362,5 1 1,1 0-517,-1 6 127,0 5 0,0-2 178,1 5 0,5 1 0,2 4 0</inkml:trace>
  <inkml:trace contextRef="#ctx0" brushRef="#br0">10664 6426 8005,'-5'-10'112,"0"1"1,1 4-113,4-4-803,0 5 338,0-2 468,0 6 1,0 2 354,0 2 0,0 11-127,0 8 0,4 4 87,1 2 0,0 5 288,-5 4-317,6 3-107,-4 2 1,6 0 181,-4-1-246,-2 7 41,4 2 0,-4-1 37,2-2-200,-2 2 32,4-5 0,-1 4-105,0-7 1,1-4 17,-1 0 0,-3-6-186,2 1 1,-1-3-23,2-2 0,-3-4-178,2 0 1,-2-7-176,-2 2 92,0-10-228,0-2 467,0-7 0,0-13-121,0-6 410,0-6 0,0-16 0,0-3 0</inkml:trace>
  <inkml:trace contextRef="#ctx0" brushRef="#br0">10977 6198 8005,'14'-6'-232,"0"4"-230,0-2 455,7-4 1,-1 6 309,4-2 1,4 4-152,1 4 1,-1-2-22,5 3 1,-3 1-23,-1-1 1,-1-1-12,1-4 0,-1 0 17,1 0 0,-6 0-1,1 0 0,-2 0-154,2 0-57,3-6 117,-12 4 0,11-4-112,-7 6 0,4 0 106,-4 0 1,0 0-95,-4 0 0,-1 6 78,0 4 0,-5 4-22,1 5 1,-7 3 21,2 7 0,-2-6 2,2 1 1,-4 0 162,4 4-150,-3 1-1,-2-1 0,0 5 131,0 0-113,6 1-17,-4-6 1,9 2 12,-7 3 0,6 5-9,-5 9 0,-1 6-3,-4 8 1,0-4-27,0 0 0,0 0-103,0-5 1,-4-3-273,-1-2 222,0-9 0,5 0-321,0-9 7,0 2 241,0-9 0,-2 0-175,-2-3 0,-4-3 413,-6-2 0,-7-6 0,-1 5 0,-6-5 0</inkml:trace>
  <inkml:trace contextRef="#ctx0" brushRef="#br0">10863 7478 8005,'-7'-8'472,"6"-5"-165,-5 5 0,10-1-127,1-1-104,12 7 0,-4-8 135,16 6 1,-1-6 27,15 2 1,-4 1-104,8-1 0,2-1-137,-1-4 1,-1 1-53,-4 4 0,-7-4-350,-3 4 1,-7 1-1007,-3-2 745,-5 7 664,-4-3 0,-1-7 0,-5-3 0</inkml:trace>
  <inkml:trace contextRef="#ctx0" brushRef="#br0">10266 6540 8183,'-15'-15'0,"3"6"35,2-1 191,4 7-170,6-3 1,0 12-159,0 4 0,0 4-3,0 5 50,0-3 0,0 6-29,0-3 0,0-3 106,0 2 0,-5-2-85,1-1 0,-1-6 70,5 0 1,0-4-2,0 5 0,0-6-13,0 6 1,0-5-3,0 4 18,0-6 1,0 10 9,0-4 0,0-1 61,0 2-69,0-1 0,6 5 59,4 1 1,-3-1 6,3 0 0,-1 0-10,6 1 1,-1-3 9,0-2 1,-1 2-49,-4-2 1,4-2 20,-4 1 14,-2-6 22,-1 4 260,-6-1-298,0-4 0,-6 5-31,-4-2 0,-2-2 34,-3 7 0,0-5-142,-4 4 1,3-4 144,-3 4 1,3-4-719,2 4 131,0-5-19,6 2 552,8-6 0,14 0 0,8 0 0</inkml:trace>
  <inkml:trace contextRef="#ctx0" brushRef="#br0">11033 7577 9601,'15'7'304,"4"-6"75,0 4-273,6 3 0,-9-2-54,3 4-583,-4 2 259,0-4-60,-8 6 63,0 1 0,-9-1 150,-3 0 1,2-4-99,-6-1 1,4-6 147,-4 2-22,-1 3 140,-4-7-101,6 6 38,2-7 224,6 0 46,0 0-213,6 6 0,2-4 111,6 2 0,0 4-57,1 2-42,-1 2 1,-2 7-2,-2 0 0,-4 0 11,-6-5 1,0-4-84,0-1 0,-1 1 59,-4 4 1,-3-6-480,-6-3 196,0-4-78,-7-1 0,-1-1-164,-7-4 1,3-4 483,2-10 0,-9-4 0,3-5 0</inkml:trace>
  <inkml:trace contextRef="#ctx0" brushRef="#br0">10678 6767 7699,'14'0'-748,"2"-2"1132,3-2-96,3 2-60,13-4 0,-4 4 70,7-3 0,7-2-89,7-8 0,11 1 2,8 0 0,0-2-250,5-3 0,-11 3 19,-8-3 1,-7 5-15,-7 5 0,-12-2-249,-2 6 0,-10 0-836,0 5 401,-4 0 718,-7 0 0,-8 7 0,-8 0 0</inkml:trace>
  <inkml:trace contextRef="#ctx0" brushRef="#br0">10820 7066 8031,'-14'4'-989,"0"1"865,6 0 0,1-4 483,7 4-151,0-3 1,2 4 124,3-6 0,4 0 43,10 0-211,3 0 1,13-2 136,3-2 0,11-4-113,8-6 1,6-1-283,8 1 0,0-5-93,0 0 151,-12 0 0,-1 0 16,-15 0 1,1 0-155,-11 5 1,-1 6-1229,-8 4 627,-10 2 774,-8 2 0,-6 0 0,0 0 0</inkml:trace>
  <inkml:trace contextRef="#ctx0" brushRef="#br0">11019 6412 8031,'8'0'-335,"-2"8"375,-6 6 1,0 8-61,0 11 1,5 5 31,0 9 1,0 5 133,-5 10 0,0-2 110,0 6-1878,6 1 1729,-4-9 0,5 4-224,-2-10 1,-2-3 261,7-2 0,-5-10-753,4-9 207,0 0-158,-1-12 3,5 5 556,-11-13 0,4-8 0,-6-8 0</inkml:trace>
  <inkml:trace contextRef="#ctx0" brushRef="#br0">11289 6326 8031,'13'-9'-493,"-4"-1"1,-1 7 140,-3-2 1,-3 10 483,2 5 0,-2 9 157,-2 4 1,0 10 160,0 5 1,0 5-108,0 4 0,0-1-105,0 6 0,5 5-249,-1 5 0,6 1 206,-5-1-182,6-4 1,-8 5-82,6-6 1,-5-6 90,0-4 1,3-4-156,-3-5 1,6-4-519,-5-5 426,6-1 0,-10 1-1103,4-1 1327,3-6 0,-7 5 0,6-5 0</inkml:trace>
  <inkml:trace contextRef="#ctx0" brushRef="#br0">1678 8487 7374,'0'14'153,"0"1"0,0 0-71,0 4 0,0-1 0,0 5 1,0 1 6,0 5 0,0-1 3,0 0 0,-5 2 59,1 4-91,-1-4-6,5 4 0,0 0-102,0-1 99,0 0 0,0-5-232,0 1 226,0-1 0,1-4-84,4 0 1,-3-7-169,3 2 0,-2-5-73,1-4-291,-2-4 571,11-6 0,-5-6 0,6-2 0</inkml:trace>
  <inkml:trace contextRef="#ctx0" brushRef="#br0">1763 8544 10466,'-14'-6'-2127,"6"4"1739,-4-4 108,10 6 267,-4-6 1,4 4 151,-3-3-235,4 4 253,-5 1-257,6 0 273,0 0-212,6 0 0,2 0 64,6 0 0,-5 0-4,1 0 0,-1 0-24,6 0 1,-1 0-11,0 0 1,5 0-2,0 0 40,0 0 1,0 0-24,0 0 0,0 0-10,-5 0 0,5 0 50,0 0 0,0 0 4,-5 0 0,2 0 56,3 0-78,-3 0-1,4 0 1,-6 0-35,1 0 33,5 0 0,-4 4 8,3 1 0,-3 0 22,-2-5-104,0 0 0,0 0 63,1 0 1,-6 0-7,1 0 1,-7-6 1,5 4 17,-4-3-10,-2 4 3,4 1 7,-6 0 24,0 0 18,7 0 3,-6 0-47,5 0-9,-6 0-17,0 0-23,7 0 43,-6 0-58,6 0 44,-7 0-34,0 0 24,6 0 0,-4 0-34,10 0-1,-4 0 10,0 0-5,5 6 31,-5-4-1,-1 10 1,1-10-11,-3 2-14,-3 4 1,4-4 0,-6 5 1,2-6-55,2 2 63,-2-3-6,4-2 38,-6 0 318,0 0-345,0 6 0,0 2 1,0 6 28,0 0 1,0 2-57,0 3 44,0-3 0,0 11-8,0-4 0,0 4-7,0 2 1,0 4 14,0 0 0,0 6 1,0-1 0,0 2 0,0-2 1,0 7 0,0-2 1,5 8-3,0-4-1,-1 0 0,-4-10 0,0 2-190,0-6-8,0 1 104,7-12 0,-6-2-463,4-6 203,-3 1 354,-2-7 0,0 4 0,0-4 0</inkml:trace>
  <inkml:trace contextRef="#ctx0" brushRef="#br0">1735 9042 8471,'-8'-7'0,"0"6"-1009,3-4 702,4 3 0,-5 1 79,6-4 444,0 4-134,0 7 0,0 5 6,0 13 1,4-5 236,1 4-252,0 7-19,1 0 0,-4 10 290,2-7-259,-2 6-40,-2-9 1,5 7 16,-1-4 0,1-8-44,-5 4 0,0-10 1,0 0 0,-1-5 60,-4-5-35,3 4-81,-4-12 64,0 6-18,4-7 0,-4-7-2,6-2 1,0 1 121,0-1-64,0-1 0,1-3-27,4 4 0,3 3 10,6 6 1,5 0 31,0 0 1,6 0 3,-1 0 0,3 0 75,1 0-114,7 0 0,1 0 30,7 0 1,0 0 37,-1 0-93,1-7 0,-2 1 2,-3-3 1,-2-4-8,-2 3 1,-9-2-3,3-2 1,-9-1-50,0 1-31,-3 0-98,-2 0 163,-6 6 26,-2 2 60,-6 6-72,0 0-35,-6 0 14,-2 0 17,-6 0-2,0 0 0,4 0-88,1 0 1,6-7-295,-2-2 376,3-4 0,9-14 0,1-3 0</inkml:trace>
  <inkml:trace contextRef="#ctx0" brushRef="#br0">8602 10293 8416,'-8'0'-914,"2"-7"0,4 6 748,-2-4 1,2 2 489,-3-2-141,4 4 34,1-6-274,0 7 151,0 0 0,4 2-109,1 3-26,0-4 45,-5 12-11,0-12 112,0 6-72,0-1-24,-6-4 0,2 4-11,-5-6-1,6 6 1,-5-4 7,3 3-6,4-4-89,-6-1-16,7 0 144,0 0-55,7 0 9,-6 0 1,7 0 130,-3 0-128,-4 0 53,6 0 9,-1 0-1,-4 0 1,4 0-26,-6 0-159,0 0 0,0-6 0,0-2 0</inkml:trace>
  <inkml:trace contextRef="#ctx0" brushRef="#br0">6939 8757 6960,'0'-8'31,"0"-4"21,0 10 1,0-6 56,0 4 32,0 2-64,0-4 1,4 4-57,1-3 20,0 4 23,-5-6-110,0 1 104,0 5-48,0-6 0,-2 2-1,-2 1 1,0-1 47,-5 5 1,4 2-4,-4 2 1,-1-1 104,-4 7-131,6-7 64,-4 3 1,10-4 22,-3 3 0,2-4-97,-2 4 14,4-3-140,-6-2 0,9 0-596,3 0 459,3 0 245,6 0 0,0-7 0,0-1 0</inkml:trace>
  <inkml:trace contextRef="#ctx0" brushRef="#br0">7365 8658 8206,'0'-10'0,"0"1"-635,0-1 357,0 2 127,0-4 529,0 10-260,7-4-89,-6 6 1,7 5 12,-3-1 0,-4 7 36,4-1 1,-3 3-18,-2 1 1,0-5-182,0 1 197,0-1 56,0-1-287,0-2 194,0-6-66,0 0 19,0-6 1,-5 3-42,0-7-19,0 7-173,5-9 241,0 10-15,0-4 0,2 6-107,3 0 104,-4 0 0,7 1-7,-3 4 25,-3-3-31,4 4 21,0-6-11,-4 0 58,4 0 199,-6 0 700,0 0-1016,-6 0 0,-1 2 206,-2 2-427,3 4 118,6 6 182,0-6 0,6-1 0,2-7 0</inkml:trace>
  <inkml:trace contextRef="#ctx0" brushRef="#br0">8062 8658 8224,'-8'0'65,"2"0"0,4 5 276,-3-1-286,4 1-9,-6-5-479,7 0 160,0 0 106,0 6 305,0-4-252,0 4 17,-6-6 115,5 0-72,-6 0 1,6 0 109,-4 0-23,3 0-114,-4 0-8,6 0-105,0 0 194,6 0-10,-4 0-15,11 0 17,-12 0-3,12 0-2,-12 0 37,12 0 195,-11 0 213,4 0-210,-6 0-138,0 7 1,-2-6 41,-2 4-155,2 3 134,-4-7-923,6 6 475,0-7 343,0 0 0,0 6 0,0 2 0</inkml:trace>
  <inkml:trace contextRef="#ctx0" brushRef="#br0">8062 8942 6927,'0'-8'886,"0"2"-721,0 6-61,0 6-24,0 2-126,-6 6-49,-2 1 80,0-8 17,1 0-32,1-1-2,5-4 0,-6 2-23,7-8 8,0 2 0,2-9-5,3 6 15,-4 1-10,12 4 42,-12 0-6,12 0 0,-11 1-449,2 4 216,-2-4 244,-2 6 0,-6-1 0,-2 2 0</inkml:trace>
  <inkml:trace contextRef="#ctx0" brushRef="#br0">7394 8956 8227,'0'-8'-2293,"0"2"2293,0 6 0,6 0 0,-4 0 0,4 0 0</inkml:trace>
  <inkml:trace contextRef="#ctx0" brushRef="#br0">7436 8971 7963,'-1'7'-539,"-4"-2"294,3-3 277,-4-2 48,6 0-42,0 0-59,6 0-277,-4 0 298,4 0 0,1 0 0,1 0 0</inkml:trace>
  <inkml:trace contextRef="#ctx0" brushRef="#br0">6996 8999 7501,'0'0'0</inkml:trace>
  <inkml:trace contextRef="#ctx0" brushRef="#br0">6981 9226 8106,'0'-9'-169,"0"0"250,0 5 181,0-2 94,0 6-234,0 0 1,2 6-173,3 4 0,-2 1-219,6-2 220,-6 4 1,5-7 143,-3 4-274,-3 2-24,4-10 236,-6 4-41,0-6-7,0 0 1,-6 0-2,-4 0 0,2-4 4,-1-1 0,-1 0 10,-4 5 0,5 0-1,-1 0 0,5 2 7,-4 2 7,6-2 26,-4 4 0,3-4 47,-1 3-83,0-4 1,7 6 9,3-7 0,-2 0 48,6 0 0,2-5 5,8 0 1,-3-6-74,3 2 34,-3-4-40,-2 5 1,-5-3-172,1 6 88,-7 0-90,10 5 0,-12 2 148,4 3 40,-10 3 0,-3 12 0,-6 2 0</inkml:trace>
  <inkml:trace contextRef="#ctx0" brushRef="#br0">8033 9226 7626,'-9'10'82,"0"-1"196,5-5-221,-2 8-7,6-10 0,0 6-50,0-4 78,0-2-189,0 4 182,0-6-21,0 0-10,-6 7 1,3-4-27,-7 6 1,5-4-150,-4 4 115,6-5 46,-4 8-22,1-10 2,4 4 70,-4-6 16,6 0-132,0 0 19,6 0 0,1-6 20,2-4 1,4 2-5,-4-1 0,4 6 167,1-2-151,0 4-3,1 1 0,-6 0 255,1 0 0,-7 0-196,9 0 1,-10 6 124,3 3 1,-4-1-184,-1 2 0,-6-2 7,-3 1 0,-4 2-99,-1-6 1,-1 0-250,1-5 1,0 0-298,0 0 629,6 0 0,-11 0 0,3 0 0</inkml:trace>
  <inkml:trace contextRef="#ctx0" brushRef="#br0">6924 9895 7797,'-7'-8'188,"0"1"1,9 7 157,3 0-234,-4 0 0,10 2-2,-6 3-291,6-4 146,-3 12-250,0-11 91,-2 4 239,-6-6 22,0 0-240,-6 0 195,-2 0-43,-6 0 1,4 0-1,1 0 1,1-2 57,-2-2 16,-2 2 46,10-4 195,-4-1-334,6 6 63,6-6 0,2 7 1,6 0-184,0 0-13,1 0 9,-1-6 0,5 5-592,0-4 756,6 3 0,-9-4 0,4-2 0</inkml:trace>
  <inkml:trace contextRef="#ctx0" brushRef="#br0">8161 9795 8204,'0'14'811,"0"1"-667,0-1-117,0 0 1,0 0-344,0 0 269,0 1-353,0-7 317,0-2-36,0-6 0,0-6-125,0-4 100,0-3 126,0-7 1,2 4-196,3-3-18,-4 3 199,6 2 110,-1 0-136,-4 6 164,4-5 104,-6 12 0,0-4-129,0 10 86,-6 3-64,4 0 1,-11 9 16,4-3-33,3-3-312,-7 2-301,11-12 281,-4 6 271,6-14-26,0-7 0,0-14 0,0-9 0</inkml:trace>
  <inkml:trace contextRef="#ctx0" brushRef="#br0">8076 8587 8141,'-13'1'-289,"4"4"349,-4-3 128,5 4 95,1-6-166,-6 0 55,5 0-77,-6 0 0,4 0 36,1 0 1,-1-2 18,-4-2 0,3 2-24,-3-3 1,8 4-73,-9 1 0,4 0 20,-3 0 0,-2 0 35,-3 0 0,2 0-35,-7 0 1,5 0 9,-4 0 1,-1 4 19,-5 1 0,1 0 0,0-5 0,-1 0-4,1 0 0,2 0-9,-2 0 1,3-6-43,-8-4 1,3 2-2,1-1 0,1 1-171,-1-2 182,1-2 0,4 5-138,0-2 1,5 1 176,-4 3-99,5 4 0,-7-6 4,6 7 0,-5 0 23,5 0 0,-4 0-3,4 0 0,-5 0 8,5 0 1,-1 2 13,1 3 0,3-4-121,-3 4 101,-3-3-3,6-2 1,-11 0-38,3 0 34,4 0 1,-7-2-18,3-3 11,4 4 1,-2-7 16,3 3 1,3 4-6,-3-4 0,8 3 57,1 2 36,1 0-316,1 0 219,-5 0-75,12 7 0,-5-4-62,6 6 63,0 1 0,0 4-23,0 0 1,0 0 54,0 1 1,0 3 0,0 1 0,0 7 9,0-3 1,0 6 20,0 4 1,0-1 90,0 5-120,0 1 51,0 5 0,0 0 5,0-1 1,0 3 28,0 2 0,0-1 3,0 6 1,0-6-63,0 1 1,4 2-1,1-2 1,5-4 8,-6-5 1,3-2-5,-3 2 0,-1 2 293,7-7-284,-7 0 1,5-4 97,-3-1-96,-4 0 1,7-1-16,-3-3 1,-3 1 7,2-6 1,3 0-12,-3-5 1,1-4-16,-5-1 1,5-4 52,0 5 0,-1-6 8,-4 6 6,7-1-54,-6 5 8,6 1 0,-3-6 10,1 1 0,6-1-16,-9-1 1,10 3 8,-2-6 1,2 4-12,3-4 0,0 1-12,4-1 0,-1-3 80,5 2 1,1-2-1,5-2 1,1 0 19,3 0-74,-3 0 0,5 0-1,-7 0 11,0 0 0,1 0 0,-1 2-63,1 2 1,1-2 70,3 3 1,-2 1-212,7-1 188,0-1 0,0-4-45,0 0 0,-5 0-16,5 0 1,-6 0-15,1 0 39,-3 0 24,-2-6 0,-4 4-8,0-2 0,-5-3 17,4 3 0,-5-1 11,1 5 1,1 0 9,-1 0 1,0 0 10,-4 0 0,3 0 1,1 0 0,0 0 9,-4 0 0,4-5-70,0 0 48,-1 1-33,3 4 0,-4-2-11,7-3 36,-7 4-36,10-12 0,-11 10-1,3-6 1,2 4-102,-2-5 1,0 2-183,-5-1 0,0 1-103,0 3 80,0 4 1,-4-6-768,-1 7 502,-6 0-239,4 0-526,-7 0 1352,-7 0 0,0-6 0,-8-2 0</inkml:trace>
  <inkml:trace contextRef="#ctx0" brushRef="#br0">7436 9283 6412,'0'-14'-111,"2"1"442,3 4 30,-4-4-73,12 5-211,-12-6 161,12 6 36,-11-4-45,4 10 32,0-4-144,-4 6 0,4 1 28,-6 4 0,-1 3-28,-4 6 1,2 0-84,-7 1 1,2-1 4,-1 0 1,1-4 94,3-1-201,4-6 119,-6 4-29,7-7-75,0-7 1,2-1-147,3-6 0,-2 1-66,6 4 80,1-4 154,-2 12 1,3-7-109,-7 3 97,8 4 0,-11-6 9,12 14 1,-12 0 16,4 8 1,-3-1 123,-2 0 1,0-4 4,0-1 78,-7 1 0,-1 2-163,-6-2 0,0-4 3,0-6 0,0 0-677,-1 0 313,1 0 81,0 0 0,0 0 251,-1 0 0,1-13 0,0-2 0</inkml:trace>
  <inkml:trace contextRef="#ctx0" brushRef="#br0">7166 8644 8038,'0'7'-1125,"0"0"1529,0-7 510,0 0-803,6 0 33,2-7-37,7 6 1,-1-5-35,0 6 64,7 0-95,1-7 0,8 4-99,3-6 0,3 5 135,7 0 0,0-3-109,-1 3 0,1-1 59,-1 5 0,-4 0-100,0 0 0,-6 0 69,1 0 0,-4 0 27,-6 0 0,2 0-41,-6 0 33,0 0-28,2 0 1,-5 5-2,3-1 1,-3 3 17,-2-3 0,0-2-5,0 3 1,0 1-4,1-1 1,-6 1-8,1-1-2,-1-4 13,5 6 1,-6-7 1,5 5-25,-4-1 19,-2 1 15,5-5 0,-9 0 14,7 0 17,-1 0-18,6 0 0,-6 0 2,1 0-9,-7 6 0,5-4 24,-4 3-25,-2-4 7,4 6 127,-6-6-134,0 12 0,0-10 107,0 6-105,0-5 1,0 8 8,0-2 1,0-2 30,0 1-41,0 1 1,2 4 15,3 0-140,-4 0 124,5 0-4,1 1 1,-6-1-92,4 0 79,3 0 9,-6 0 0,4 1-2,-6-1 0,0 2-3,0 3 1,0 3 2,0 6 0,0 2 39,0 3 1,0 5 6,0 10 1,0-2 206,0 6-894,0 0 667,0 5 1,-2-5 300,-2 0-5,2 0-344,-4-1 1,6 4-112,0-3 0,0-1-98,0 1 1,0-7-425,0 3 0,0-10 323,0-5 323,6-3 0,-4-5 0,2-6 0,-2-6 0</inkml:trace>
  <inkml:trace contextRef="#ctx0" brushRef="#br0">7962 8715 8225,'0'-8'0,"-1"1"-803,-4 7 597,3 0 0,-5 0 198,2 0 0,3 2 331,-2 3-57,2-4-142,2 12 93,0-11 89,0 4-175,0 0 58,0-4 99,0 4-154,0-6-24,0 0-43,6 0 1,-3 0-262,7 0 92,-7 0-28,10 0 216,-12 0-193,6 0 148,-7 0-28,0 6 0,0-2 10,0 5 0,-2-4 17,-3 4-9,4-6 0,-12 8 73,4-6-49,2 0 0,-4-11-140,6-4 110,1-2 1,4-3-32,0 1 0,0-5 44,0 0-23,0 0 1,0 10 31,0-1 9,6 7 1,2-3 97,6 6 0,-4 6-41,-1 4 1,-1 2 20,1 2 0,3 2 107,-8 3-162,1-3-4,-5-2 0,5-1 155,0-4-168,-1-2 1,-4 1 66,0-4 33,0-2-142,0 4 1,-6-6-8,-4 0 0,-2 0-1,-2 0 1,-1 5-150,1 0 1,0-1-89,0-4 244,6 0 0,-5 0-16,4 0-125,2 0 90,1 0-450,6 0 361,0 0 0,2-6-187,2-3 261,4-4 0,7-1 36,-1 0 1,2 1 5,2 3 1,0 3 99,6 2-181,-7 3 107,3-4 0,-5 6 287,-1 0-320,0 6 0,-6 2 270,-3 6-103,-4-6 1,-2 5-201,-4-4 1,-4 4-153,-10 1 1,1 0-98,-5 1 0,4-7-1007,-5-4 1301,6-2 0,-15 4 0,3 2 0</inkml:trace>
  <inkml:trace contextRef="#ctx0" brushRef="#br0">6924 8729 7323,'15'0'332,"-1"0"0,-5 0-220,1 0-13,-1 0-155,6 0-23,-8 0 173,0 0 189,-7 0-265,0 0 0,-8 5-36,-6-1 1,-2 3 31,-8-3 1,5-2-10,-4 3 0,4-4 36,-5-1 0,6 0 41,0 0 189,2 0-240,8-6 1,2 3-59,6-7-32,0 1 87,0 1 0,6-3-135,3 6 134,10 0 0,2 1-12,3-1 0,1 0-5,-6 5 1,4 5-31,-4 0 1,0 4-11,-4-4 0,-6 6 76,1-2-41,-7-2 67,3 5 1,-6-8 15,0 5 1,-2-6-76,-2 2 1,-4 1 4,-6-1 1,-1 0-31,1-5 0,0 0 2,0 0 1,-1-2-163,1-3-125,6-2 1,2-8-710,6 1 535,6 0 171,9 0 1,2 6 299,7 3 0,6 3 0,6 2 0</inkml:trace>
  <inkml:trace contextRef="#ctx0" brushRef="#br0">7479 9283 8051,'-10'-14'-187,"1"0"1,4 0-254,-4-1 0,6 6 349,-2 0 405,3-1 0,4 1-255,3-1-17,3 7 0,6-3 42,0 6-35,0 0 34,0 6-74,-6-5 1,5 11 30,-4-8-27,4 7 0,-5-7-153,-3 5 125,3-6 3,-7 3 1,-1-1-20,-9 0 37,-10 0 0,1 1 19,-5 3 0,4-1-19,-5 2 115,7-1-43,-10-1 1,11 3 65,-3-6 20,10 0-162,2-5 1,9-2-6,3-3 0,4 2-100,10-6 126,-3-1 0,9 1-32,-6-1 0,5 6 36,-5-6-254,0 7 145,-5-3-172,-6 6-437,-2 0 502,-6 0 189,-13 6 0,-2 2 0,-14 6 0</inkml:trace>
  <inkml:trace contextRef="#ctx0" brushRef="#br0">6896 9283 8051,'0'-14'0,"2"6"-166,2 3 1,4-1 96,6 1 1,1 1 195,-1 4-18,6 0-308,-4 6 234,5 2 1,-12 5 35,1-4-207,-7 4 174,3-12 25,-6 12 0,-1-10 90,-4 6 0,-3-4-119,-6 5 0,0-6-2,-1 6 1,0-7-15,-4 2 1,3-4 12,-3-1 1,3-1-139,2-4 160,0-3-42,-1-6 1,7 0 2,4 0 0,2-1-53,2 1 1,6 0-12,4 0 0,7 1-109,2 4 1,7 2-227,-3 7 0,4 0 385,2 0 0,5 0 0,3 0 0</inkml:trace>
  <inkml:trace contextRef="#ctx0" brushRef="#br0">8033 9283 7034,'10'8'686,"-1"-3"-728,-5 3 98,8-7 1,-10 7-143,3-3 0,-4-2 102,-1 7 0,-1-2-262,-4 1 125,-3 4-1,-13-5 1,6 4 47,-4-2 0,3 1 50,2-6 0,-1-1-4,1-4 1,5 0 26,-1 0 174,7 0 1,-3-1-131,6-4 1,0 2 119,0-7 1,6 2 56,4-1-186,2-4 27,2 5 0,2 1 3,3 2 0,-1-2 9,5 3 0,-5-1 73,1 5-40,-4 0 1,-5 5 4,-1-1 1,-6 8-45,2-3 0,-6-1 4,-9 1 1,1 1-134,-10 4 30,3-6 0,-3 3-54,0-6 28,0 6 0,5-10 14,0 4-259,-1-3-54,1-9-40,6-1 1,4 1-471,8 2 473,4 3 394,0 2 0,5 7 0,-5 0 0</inkml:trace>
  <inkml:trace contextRef="#ctx0" brushRef="#br0">8005 9824 8154,'-8'0'322,"-5"0"-131,12 0-178,-5 0 1,6-2-321,0-3 185,0 4 91,0-6 1,6 3 22,3-1-61,-2-6 98,5 9 0,-8-9-183,5 6 167,0-6 1,-1 8-240,-3-6 275,3 6 0,-6-2-1,2 10 0,-8 2-38,-6 8 1,-3 4 2,-1 0 1,-5 6 49,0-1-33,0-4 30,5 1 1,5-9 88,-1-2 1,7-2-130,-2-4-2,4-2 1,1 3-24,0-10 0,1-3-106,4-6 0,-2 0 117,7-1 0,-1 1-12,5 0 0,1 1-76,-1 4 60,6-4 15,-10 12 0,9-6-11,-10 7 0,2 2-64,-1 3 1,-4 3-139,-6 6 0,0 0 2,0 0 0,-6 0-621,-4 1 839,4-7 0,-13 4 0,3-4 0</inkml:trace>
  <inkml:trace contextRef="#ctx0" brushRef="#br0">6825 9809 8047,'-5'-9'0,"0"-1"-451,1 7 260,4-9 228,0 10 1,6-4 371,4 6 1,8 0-274,6 0 1,1 4-227,-1 1 1,-2 6 157,-3-1 0,-5 2-136,1 3 25,-7-1-78,-8 0 75,0 0 1,0-4 120,0-1-53,-7-6-64,-1 10 1,-7-11-7,-4 2 1,1-2 34,-5-2 1,5 0 12,-1 0 0,8 0-64,2 0 0,5-6-138,0-4 1,10-3-523,8-1 380,7 0 102,7 0 242,7-7 0,1 5 0,7-4 0</inkml:trace>
  <inkml:trace contextRef="#ctx0" brushRef="#br0">7493 9752 8244,'-14'2'0,"0"3"0,4 1-778,1 4 482,6 2 1,-4-9-131,7 7 921,0-1-248,0-1 15,0 5-251,0-12 0,2 7 75,3-3 11,-4-3-71,6 4 1,-7-8 6,0-2 0,0 1-303,0-7-10,0 1 277,0-6 1,0 1-250,0 0 1,0 0 229,0-7 0,1 5-21,4-3 0,1 8 22,4 2 0,2 4 165,-2-4 1,2 5-121,3 0 168,-1 2 0,-2 4-27,-2 2 68,3 4 0,-12 7-129,4-1 0,-5-2-94,-5-2 1,2 1-6,-6-6 1,-1-1-141,-4-4 0,1-1-312,4-4 0,-2-9 447,6-10 0,-6-3 0,3-1 0</inkml:trace>
  <inkml:trace contextRef="#ctx0" brushRef="#br0">7507 8615 8119,'-7'0'-113,"-6"0"124,11 0 37,-4 0 0,6 6 67,0 4 0,0 3-277,0 1 225,-6 0 1,4 0-50,-3 0 54,4-6 47,1-1-46,0-7 0,0 1 1,0 4-42,0-3-2,0 4-188,0-6-426,0 0 505,0 6 95,0-4-55,0 4 98,0-6 170,6 0-49,-4 0 333,4 0-228,-6 0 330,0 0-565,-6 0-181,4 0 280,-4 0-424,6-6 210,0 4-37,0-4-316,0 0 323,0-2 1,1-5 17,4 4 1,1 1 89,4 3-94,3 3-20,-6-4 232,8 6-73,-1 6 0,-5-3 159,1 7 30,-7-1-195,10 6 1,-12-1 258,4 0-160,-4 0-61,-1 1 1,-4-6-102,-1 0 64,-6-5 0,3 2-48,-6-6 0,4 0-78,1 0 41,-1-6 1,-4-1-7,0-2 1,4-4 12,1 4 1,6-4-60,-2-1 10,4 0 1,1-1-154,0 1 0,1 6 8,4 4 155,3-4 91,6 6 0,0-4-11,0 6 0,1 1-14,-1 4 0,2-2 111,3 7 0,-5-6-71,0 6 0,0-5 60,-4 4 15,-4-6 0,0 5 158,-6-3 0,0-2 49,0 7-262,-6-7 31,-2 9 1,-8-8-163,-3 5 30,-3 1 1,-6 2-31,-1-2 0,6-4 74,-1-6 1,7 0-31,-2 0 0,3 0 35,2 0 1,4-6-142,1-4 0,6-2 4,-2-3 1,5-4 27,5 0 0,1 0-246,3 5 301,10-6 12,-9 4 0,17-5-170,-4 7 1,-1 5-1,2-1 81,0 7 125,4-3 0,1-1 0,-1 0 0</inkml:trace>
  <inkml:trace contextRef="#ctx0" brushRef="#br0">7778 8615 8157,'-8'-20'-543,"1"2"-68,7-5 1,2-1 468,3-5 0,3-5 221,6-4 1,6-5-4,4-4 1,9-4-176,5-6 1,14 0 189,5 1 0,-21 25 1,1 0-203,0 0 0,2 0 1,-1 0-1,1 1 296,1 1 1,1 1-647,-5 0 1,2-1 496,6-3 0,2 1 0,1 1 0,2 1 8,5-2 0,1 1 11,0 1 0,-1-1-20,-6 2 1,-3-1 0,-1 6 0,-2 1-49,-4 0 0,0 1 1,1 2-1,1 0-16,0 0 1,0 0 0,-1 2 0,0 1 207,36-8 0,-8-1-44,-6 6 0,-9 0-64,-4 5 0,-10 4-160,-5 1 194,-9 0 319,2 1 1,-10-5-722,3 3 1500,3 4-1423,-6-6 1,5-1 166,-7-6 0,0 0-388,0 5 1,-6-5 506,-3 0 0,3-6 1,0 2-1</inkml:trace>
  <inkml:trace contextRef="#ctx0" brushRef="#br0">9711 7009 8157,'14'0'312,"1"0"0,11 0-761,8 0 60,5-7 499,10 6 0,5-7 582,3 3 1,3 4-513,-8-4 1,-3-1-425,-2 1 0,-7-5 350,-2 6 1,-7-6 265,2 5 0,-9 1 110,-5 4-140,-3 0 1,-10 3 178,-6 6-108,-12 7-360,-17 19 1,-15 14-1458,16-19 0,-1 1 1288,-8 6 1,-2 1-136,-6 4 1,-3 1-1,-5 6 1,-1 1-737,-4 4 0,2 1 987,2 1 0,0 1 0,-1-1 0,1 1 0,4 0 0,1 0 0</inkml:trace>
  <inkml:trace contextRef="#ctx0" brushRef="#br0">10678 6369 8060,'-8'-6'0,"0"2"-11,3-5 96,4 6 89,-5-3 0,6 12-7,0 3 0,0 10-8,0 5 0,0 9-3,0 5 0,1-2-3,4 2-9,-4 0 0,6 3 144,-7-3-508,0 3 218,0-11 0,0 3-529,0-9 407,6-3 1,-4-7-337,2 0-334,-2-6 156,-2-2 250,0-25 0,5 0-48,-1-19 436,1 7 0,1-16 0,2 2 0</inkml:trace>
  <inkml:trace contextRef="#ctx0" brushRef="#br0">10763 6298 8060,'7'-14'0,"-4"4"-68,6 1 150,1-1 17,4-4 1,0 5-190,0-1 121,1 1-78,-1 1 1,0-3-41,0 6 1,0 0 164,1 5 0,-1 0-14,0 0 1,0 2-82,1 2 103,-1 11 1,0 7 88,0 6-287,-6 7 32,-2 1 1,-6 7 86,0 0 1,-1 4-127,-4 0 0,-3-2-151,-6-3 1,1-7 76,4 8 0,-4-9-65,4 4 0,-4-8 40,-1-1 1,4-2 34,1-8 0,-1-7 183,-4-7 0,0-3 0,0-2 0,0-2 0,-1-3 0,1 2 0,0-6 0,1-1 428,4-4-107,-4 0-184,5-1 0,0 6 243,4-1 0,8 6-112,6-6 0,2 6-57,3-6 0,4 1-241,0-6-86,6 7 233,-3-4 1,11 4-737,0-6 407,1 0 1,-8 1 211,-2 3 0,3-2 0,-5 4 0</inkml:trace>
  <inkml:trace contextRef="#ctx0" brushRef="#br0">10635 6341 8110,'-1'-8'0,"-4"3"-276,3 3 0,-5-2-966,2-1 1021,3 0 254,-4 5 0,6-6-33,0 4 0,-6-4 0,-2 6 0</inkml:trace>
  <inkml:trace contextRef="#ctx0" brushRef="#br0">10678 6369 8188,'-8'-6'-74,"2"4"73,6-4 0,0 9 163,0 6 1,0 4 67,0 15 0,4-1-150,1 11 0,5 0 134,-6 5 1,7-5-80,-1 0-156,-4-7 32,1 4 0,-3-8-171,1-4 1,1-2 24,-1-7-425,-3-6 347,4-2 0,-6-7-92,0-4 0,-2-4 24,-2-10 1,1-3-88,-7-7 0,5 1 38,-4-1 235,-1 1 0,2-1 151,4 1 1,2 0-57,2-1 0,0 7 24,0 3 1,3-1-80,7 1 0,1-2 214,13 2 1,-1 2-32,6-7 1,1 5-42,3-5 1,2 2-18,3-1 0,1-3-12,-6 7 1,0 0 82,-4 5 1,-2 5-99,-4-1 0,-4 9 37,-9 1 1,1 14-40,-6 14 0,-7 9 96,-7 10 0,-9 4-72,-1 5 0,-6 6-259,1 0 1,4-1 146,1-4 1,3-6-210,2-4 0,1-4-141,4-5 0,2-5 59,7-10 338,-6-2 0,4-1 0,-4 3 0</inkml:trace>
  <inkml:trace contextRef="#ctx0" brushRef="#br0">10877 6795 8188,'-14'-14'108,"0"6"248,6 2-364,1 6 1,14 0 93,2 0 0,9-6-267,0-4 1,9-2-6,2-3 186,6 1 0,7-6 0,1-3 0</inkml:trace>
  <inkml:trace contextRef="#ctx0" brushRef="#br0">1664 8573 8232,'-6'-8'-797,"4"0"1043,-3 3 516,4 3-600,1-4 0,0 8 104,0 2 71,0 4-215,0 13 1,0-5-3,0 3 18,0 3 0,0-5 11,0 7 0,0-1-3,0 6 1,0-1 35,0 1 1,0 1-23,0 3 0,0-1 341,0 5-368,0 1 0,0 3 52,0-3 0,0 7 0,0-8 1,0 8-192,0-7 0,0-4 119,0 0 0,0-6-305,0-4 138,0 3-181,0-12 73,0 0-255,0-9 36,0-6 1,1-6-723,4-4 725,-3-3 1,4-2-885,-6-4 855,0-3 1,0-7-16,0 1 0,1-5 422,4-1 0,-3-5 0,10 3 0,-4-7 0</inkml:trace>
  <inkml:trace contextRef="#ctx0" brushRef="#br0">1735 8672 8188,'9'-22'-385,"1"3"0,-5 3 192,4 2 1,-4 4 580,4 1 1,1 6-52,4-2 0,0 4 115,1 1-322,-1 0 0,0 0-171,0 0 156,7 0 1,1 0-34,6 0 0,1 0 62,-1 0 1,1 0-226,-1 0 186,0 0 0,-4 1-52,0 4 1,-5-2-142,4 6 1,-5-4 38,1 5 1,0-6 39,-5 6 1,3-2 100,-7 1-27,-4 4 21,7-12-52,-5 12 0,1-11 194,1 2-152,-7-2-15,3-2 0,-4 0 57,2 0-231,-2 0 205,4 0-14,-6 6 67,0 2-95,7 6-24,-6 1 1,6 4 9,-7 0 1,0 6-50,0-1 0,0 2-4,0 3 0,0 1 2,0 3 1,0-1-6,0 6 0,0-1-36,0 6 0,0 0-134,0-1 0,4-4-707,1 0 604,0-13 0,0 7-510,-1-13 379,1 0 140,-5-5 1,0-4 283,0-1 0,0-6 0,0 4 0</inkml:trace>
  <inkml:trace contextRef="#ctx0" brushRef="#br0">1792 9440 8166,'-14'0'348,"-1"0"-40,8 0 1,0-2 55,7-3-161,0 4 0,2-10 29,3 6 1,2-1 69,8 1 1,5-1 148,4-4 0,4-1-150,5 6 0,-1 1 0,6 4 0,0 0 137,5 0-195,-7 0-61,5 0 1,-11 0-48,3 0 62,-3 6 1,-3-4-203,-3 2 26,3 4 0,-10-6 18,7 2 1,-7-2-132,2-2 0,-3 0 24,-2 0 1,-5 0-74,1 0 0,-1 0 92,6 0 1,-6 0-37,1 0-406,-1 0 228,5 0-426,-6 0-354,-1 0 570,-7 6 473,0 2 0,6 6 0,2 1 0</inkml:trace>
  <inkml:trace contextRef="#ctx0" brushRef="#br0">12086 6042 8099,'-13'-2'0,"3"-2"0,4 2-619,6-4 193,0 6 418,6-7 1,10 4 524,13-6 0,9-1-279,14-4 1,14-6-194,-24 8 1,1 0 0,1-2-1,-1-1-1021,5-1 0,-1-1 985,-3-1 1,0 0-3,2 0 0,0 0 0,-2-3 0,-1 1-677,2 0 0,0 2 606,-4 0 0,-1 1 0,-1 1 0,-1 2-1255,24-10 1060,-17 13 1,-5-2-345,-16 13 603,-4 0 767,-12 7 1,-10 1-768,-12 6 0,0 0 0,-19 7 0,3 1 0</inkml:trace>
  <inkml:trace contextRef="#ctx0" brushRef="#br0">12995 5615 8099,'2'-18'-608,"3"-1"417,3 0 1,11 4 161,0 1 0,7 2 291,3 2 0,-1 2-247,5 3 33,4 4 1,-9-5 8,1 6 0,-1 1 5,-4 4 36,3-4 1,-4 10 129,1-6 1,-7 5-126,2-6 0,-9 8 10,-5-3 0,-4 10-60,-1 5 0,-6 2-4,-4 3 0,-9 6-651,-4 3 413,2-4 1,1 6-56,5-7 244,8-6 0,-6 0 0,5-5 0</inkml:trace>
  <inkml:trace contextRef="#ctx0" brushRef="#br0">14375 5018 8044,'0'15'-910,"0"-1"453,6 6 469,2 2 0,8 13 372,3 3 1,-2 10-116,7 4 0,-7 9-17,2 6 0,-11-27 0,0 3-257,-1 4 1,0 1-1,-2-1 1,-1 1 237,2 4 1,-2 0-1,-2-2 1,-1 0-1117,2 4 0,-1 1 899,-1-1 0,-1 1 85,1 2 0,-2-1 0,1-5 0,-1-1-191,-2-2 0,1-1-397,1-5 1,1-2 350,-7 31 1,2-9-88,1-10 1,-1-4 63,5-11 1,0-8 226,0-10-380,0-10 0,0-15 795,0-13 1,0-19-1657,0-9 1173,0-13 0,0-11 0,0-8 0</inkml:trace>
  <inkml:trace contextRef="#ctx0" brushRef="#br0">14958 4805 8057,'28'-14'-107,"5"0"-54,0 0 1,7 1 259,-2 3 0,4 4 182,6 6 0,4 0-164,9 0 1,0 5-328,5 0 1,-1 4 610,1-4-320,-3 0 0,0-5 83,4 0 1,13-2-24,-37 0 0,0-1 0,2 2 1,1-1-760,-3-3 0,0 1 729,32 0 1,-11-2-40,-8 6 0,-5 0-161,-4 0 0,-4 0 103,-5 0 0,0 6-124,-10 4 0,2 7-54,-11 2 575,0 0-418,-5 2 1,-4-4 1424,-1 7-1405,-5-1 75,2 6 0,-5-4 159,4 4 0,-3-3-112,2 12 1,3-1 124,-2 1 1,-1 7-57,-4-2 0,0 11-36,0 3 0,2 1-1611,3 8 1593,-4 13-84,6-4 0,-5-26 1,2 1-132,1-5 1,-1 0 111,-1 5 1,1 0-57,2-1 1,0 1 0,-2 6 0,0 0-55,3 3 0,0 1 1,1-1-1,0 0-283,2-2 1,-1 0 0,-1-1 0,0 0 167,1-1 0,1-1 0,-2-1 0,-2-2-97,-1-3 1,0-1-1,0-2 1,1-1-69,-2 31 0,1-5-301,-5-13 308,0-7 104,0-7 1,-6-8-270,-4-7 114,-9-6 77,-3-1 1,-8-13 309,-3-3 0,-3-4 0,-7-1 0</inkml:trace>
  <inkml:trace contextRef="#ctx0" brushRef="#br0">14275 7535 7942,'-28'-13'866,"5"10"0,17-14 3,16 12-711,15 0 0,18 5-320,9 0 0,11 0 244,8 0 0,-28-2 0,2-1-385,9 1 1,1 0-1,5-3 1,1 0 504,7 2 1,1 1-706,-8 0 1,0 0 566,7 1 0,1 2 0,-5-2 0,2 0 140,9-1 0,1-1-112,-8 0 0,0-2-6,5-1 0,-1-2 0,-4 1 0,-1 0 29,6 0 1,1 0 0,-6 0 0,-2 0-337,-6-1 1,-2 1-1,0 0 1,0 0 94,-1 0 1,-1 0 0,-5 2 0,-2 0-65,-3 0 1,-2 1 0,27 1-144,-19-2 0,-9 3-574,-15 2-144,-12 0 1501,3-6 1,-19 5-1881,0-4 1741,-6-3 0,-15-6 0,-1-8 0</inkml:trace>
  <inkml:trace contextRef="#ctx0" brushRef="#br0">14531 5786 8223,'0'-14'90,"0"6"427,0 2-68,6 6-223,9 0 0,15-2 142,12-3 1,26 2-202,-26-1 0,1-1 0,4 0 0,0 0-207,0-1 1,0-2-1,6-2 1,0-1 145,1 0 0,1-1 0,7-2 0,1 1-16,6-2 0,-1 1 0,-5 2 0,-1 1-274,0-1 1,0 0-152,1 4 0,0-1 1,-2-4-1,0 0-295,-2 3 1,0 1 447,-7 3 1,-1 0-1,-8 0 1,-3 1-148,32 0 1,-11 0-163,-13 5 0,-9 2 39,-15 3 0,-10 4-159,-9 10 1,-13 5 610,-11 9 0,3-3 0,-11 5 0</inkml:trace>
  <inkml:trace contextRef="#ctx0" brushRef="#br0">14559 6639 7994,'-20'10'169,"6"-1"-85,-1-6 1,15 3-1,0-6 1,10 0 176,14 0 1,20 0-135,22 0 0,-24-3 0,1-1 75,9-3 0,1-1 0,-1 1 1,0-1-1467,6-4 1,3 0 1338,3-3 0,3 0-19,7-3 1,2 0-1,-3-1 1,-1 0-66,-1-1 1,0 2 95,2 2 1,0 0-100,-5-4 1,1-1-1,1 6 1,-1 0-275,-6-2 1,-3 1 0,-8 3-1,-3 1 134,-8-1 1,-1 2-1,31 0-442,-9 1 0,-10 2 103,-19 4 0,-6 1-869,-13 7 1360,-1 4 0</inkml:trace>
  <inkml:trace contextRef="#ctx0" brushRef="#br0">15157 4990 8051,'6'-8'-525,"-3"5"-187,7 12 0,-3 13 611,3 16 199,3 16-580,-6 11 0,-2-20 0,0 3 1084,0 6 0,-1 1-1348,-2 7 1,0 1 909,1 4 0,0 2 0,-3 4 0,0 1 41,0-1 0,0 1 1,0 2-1,0 1-368,0-1 1,0-1 0,0-5 0,0-2 122,0-1 1,0-2 0,0-4 0,0-1 74,-1-1 0,2 0 0,1-5 0,2-2-108,0-4 1,2-1 0,8 32-613,5-18 265,9-9 279,2-3 1,5-19-831,-7-6 977,-5-13-252,3-5 1,-10-14 245,3-6 0,-3-19 0,-2-11 0</inkml:trace>
  <inkml:trace contextRef="#ctx0" brushRef="#br0">15867 5004 8107,'8'2'0,"-3"2"0,3 11 0,-5 13-263,7 10 251,-1 9-9,-1 4 0,5 14 435,-4 6 0,-5-31 0,0 2-400,1 7 1,-1 1 0,-1 0-1,-1 2 176,3 9 1,0 1 0,-3-5 0,0 1-367,3 6 1,0 0 0,-3 1 0,-1 1 447,1 3 0,1 0 0,0-1 0,0 1-207,-1 2 0,1 0-44,3-2 0,-1 1 10,-4 5 1,0-1-1,4-9 1,2-2-535,-2-4 1,0 0 241,-3-4 1,2-1-100,2-6 1,1-3 0,-1 34-682,3-12 1,2-20-12,-6-9 1052,0-19 0,-5-13 0,0-14 0</inkml:trace>
  <inkml:trace contextRef="#ctx0" brushRef="#br0">14858 5189 8046,'-16'-14'-487,"-3"0"1,3 6 270,-3 3 1,2-1 504,-2 1-216,3 0 1,-9 4 27,6-4 1,-1 3-2,1-3 1,3 4 16,-3 1 0,3 0 0,2 0 0,1 6 224,4 4-261,-4 2 0,7 4 134,-4 3-132,4 3 1,1 8 19,0 3 0,1 4-3,4 5 1,0 1 48,0 0 0,0 6-5,0 3 0,8-2-203,6 2-58,0-12 196,13 1 0,-3-13-200,9 1-57,3-13 199,7 3 1,4-19-71,1 0 1,-1-7 23,-4-7 0,-7-13-149,-3-6 1,-4-6 78,-6-4 1,-2-4-1,-7-1 0,0-4 42,0 5 1,-6-2 19,-3 1 1,-5 4-220,-5-3-514,-9-4 727,-2 7 0,-6-10-6,3 7 1,-3 1 41,-6 8 1,-1 3 80,1 7 0,-1 6 108,1 3 1,0 9 43,-1 6 1,1 2-101,-1 2 1,6 0 97,-1 0 0,6 8 670,0 6-776,-5 0-76,8 13 1,-6 2-26,7 9 0,0 3 50,-1 1 0,1 2-13,0 4 1,4-4-11,1 3 1,6-2-13,-2-3 0,4 3-49,1 2 0,6-6-1,3 6 0,1-5-90,4 5-328,-3-9 424,16-3 0,-5-9-87,6-2 0,9-5 80,5-9 0,1-4-16,5-6 1,-3-2 9,3-2 0,-9-11 1,4-8 0,-10-6 11,0-4 0,-7 0 4,-3-10 1,-5 4 17,1-9-16,-10 4 0,2 3 28,-6 3 1,0-8-30,-5 4-76,0-10 1,-7 6-131,-2-6 0,-5 4 119,-5-4 1,1 8 22,-5 1 0,-1 7 293,-5 7 1,-4 7-291,0 3 0,-2 10 395,2 4-156,3 4-20,-11 1 1,9 7 73,-6 8 0,7 5-179,-2 9 1,3 1 31,1 3 0,2 3-72,4 7 0,2 4-8,7 1 1,0-3 22,0-7 0,6 2 33,3-7 0,3 2 23,2-2-65,0-3 49,7 5 0,1-7 11,6 1 1,2-3-82,3-2 0,-2 3 6,7-3 0,1-4-83,8-1 0,-1-8-210,6-1 0,-1-7-234,6 2 343,0-10 1,-7-3-83,-3-6-924,4-1 1191,-7 1 0,-2-6 0,-7-2 0</inkml:trace>
  <inkml:trace contextRef="#ctx0" brushRef="#br0">1635 8743 7113,'0'-9'-173,"0"-1"1,0 5 226,0-4-11,0 6 1,0-10 14,0 4 1,2-4 136,3-1-145,-4 0 33,6-1 234,-7 7 4,0-4 129,0 10-329,0-4 0,0 19 337,0 6-365,0 6 1,0 10 83,0 2 0,0 5 13,0 0 0,0 1 20,0-1-95,0 1 0,0 1 17,0 4 1,0-2 7,0 6-96,0 0 0,0 0 35,0 0 0,4-3-7,1-2 0,0 1-153,-5-10 0,0-5 73,0-5 0,0-6-375,0-7-41,0-1 140,0-6 22,0-2 1,5-17-187,-1-3 0,3-16-183,-3-3 1,-2-7 171,3-3 1,1-7 458,-1-7 0,0 0 0,-5-4 0,6 2 0,2 2 0</inkml:trace>
  <inkml:trace contextRef="#ctx0" brushRef="#br0">1735 8700 8260,'5'-14'0,"-1"0"-6,8 0 1,-5-5 63,8 0 0,-1 0-187,0 5 141,7 0 1,-4-1 92,7 1 0,-1 5-267,6-1 220,6 7 1,-4-3 33,7 6 1,0-5-18,5 0 1,-5 0-20,-1 5 0,0 0 5,1 0 1,-4 0-35,-5 0 1,-1 0-125,1 0-50,-7 0 183,5 0 0,-11 5-133,3 0-31,-4 0 118,0-5 21,-1 6 29,-6-4 1,-2 5 3,-6-2 1,0-2 40,0 7 0,0-5 163,0 4 1,0 1 103,0 4-292,-6-6 17,4 4 0,-4-4-27,6 6 18,0-6 0,-2 5-59,-3-4 1,4 4 75,-4 1 1,4 5 38,1 0-77,0 6 0,0-1 33,0 9 0,0 0 4,0 10 0,0-8-166,0 8 132,0-4 0,-5 4-148,0-1 1,0-4 148,5 0 0,0-11-263,0 1 0,5-9 71,0 0 1,0-8-280,-5-1 167,0-7-444,6 3 287,-5-6 0,4 0-57,-10 0 1,2 0 75,-6 0 0,-1 0 391,-4 0 0,-6 7 0,-3 1 0</inkml:trace>
  <inkml:trace contextRef="#ctx0" brushRef="#br0">1792 9354 7117,'0'-7'75,"3"2"481,7 10-298,-1-4 0,13 10-34,-3-6 0,8 4 38,6-4 1,7 5 204,-3-6-28,5 1-309,0-5 1,4 0 62,-3 0-16,3 0-112,-16 0 1,4 0-99,-5 0 0,-2 0 99,-4 0 0,3-2-266,-8-2 131,1 2 1,-6-6-384,-3 4-228,-4 2 381,-6-4-16,0 6-336,0 0 338,-6 0 0,-2 0 313,-7 0 0,-5 0 0,-2 0 0</inkml:trace>
  <inkml:trace contextRef="#ctx0" brushRef="#br0">15029 4905 8152,'0'-8'-422,"-7"1"418,6 7-98,-6 0 175,7 0-400,0-6 63,0 5 321,0-6-51,0 7 2,0-6 0,0 3 14,0-7 0,-1 7-5,-4-2 30,3-3 1,-5 7 2,2-4 1,-1 2-16,-4-2 1,-3 4 1,4-4 0,-4 3 53,-1 2-63,0 0 1,-5 0 28,0 0-29,0 7 1,5-6 25,0 4 1,-1-2 3,1 2 0,-2-4-10,-3 4 0,4 2-3,-4-3 1,3 7-45,2-1 37,-1 2 0,-4 3-44,0-1 1,0 2-7,5 3 1,2-2 71,2 7 1,-2-5-33,2 4 0,2-1 30,-1 2-40,6 3 1,-5-6 16,3 2 0,3 4 7,-2-3 1,2-2-22,2 2 0,0-7 2,0 2 0,0 3 142,0 2-137,0-4 1,0 7 281,0-3-277,0 3 1,2 1 16,2 1 1,4 4 10,6 0 1,1 0-51,-1-5 0,5 1-9,0-1 1,8-1-77,1-3 1,2-4 117,8-5 0,-3-3-267,7-2 248,-8-4-45,13-6 1,-15 0-11,5 0 0,-5-6-47,1-4 0,-3-7-73,-1-2 1,-6-8 75,1-1 0,-7-1-93,2-4 1,-3-2 58,-2 2 57,1 0-1,-1-2 1,-2 5 177,-2-3-180,-4 3 34,-6 2 0,0 4 3,0 0 1,-6 1 39,-4-6 1,-2 1 8,-2-1 0,-2 6 28,-3-1 0,3 2-2,-3-2 1,-1-1 130,1 6 0,0 0-169,-2 5 1,4-1 181,-7 1-86,7 6 0,-9-3-54,7 6 0,-1 1 8,1 4 1,3 0-166,-3 0 153,3 0 1,-3 4-35,1 1 0,-1 5-105,4-6 0,1 7 15,0-1 0,0 3 54,-1 1 1,1 0-88,0 0 104,0 0-21,0 7 1,-1-5-3,1 3 1,5 1 13,-1-1 1,2 5 3,-1-5 1,-2 5 36,6-5 1,-4 4 6,4-4 1,0 6 32,5-1 1,0-2 10,0 2 1,2-5-29,2 5-22,-2-7-27,17 10 1,-8-11-3,13 3 0,-1-2-12,6 2 0,-1-8 0,1 3 0,4-3-8,0 3 1,0-6-5,-4-3 0,-1-2-137,1 2 155,-1-3 0,-4 4-14,-1-6-207,-5-6 199,2 4-46,-6-11 1,-1 5-17,-3-6 0,1-5-4,-7 0 0,1-1-19,-5 1 1,0 1-8,0-5 0,-1 5-11,-4-1 0,-3 4-194,-6 0 232,-1 1 24,1 0 1,-5 6-185,0 3 129,0-3 30,-1 7 86,4-5 0,-4 12 0,5 2 0</inkml:trace>
  <inkml:trace contextRef="#ctx0" brushRef="#br0">1408 7890 5783,'0'8'-8,"0"-2"8,0-6-1,0 0 1,6 0 0,-4 0 0,4 0 0,-6 0 0</inkml:trace>
  <inkml:trace contextRef="#ctx0" brushRef="#br0">1422 7975 6146,'0'8'92,"0"0"-23,0-3-39,0-3 15,0 4 32,0-6-161,0 0 0,0 0 1</inkml:trace>
  <inkml:trace contextRef="#ctx0" brushRef="#br0">1664 8516 8213,'-8'0'-1691,"2"0"1749,6 0-150,0 0 63,0 6 56,0-4 57,0 10 1,0-4 6,0 6 1,0 2 16,0 3 1,0-2 7,0 7 1,0 0-11,0 4 0,0 1 18,0-1 0,0 1 7,0-1-61,0 7-19,0-5 0,0 6 26,0-3 0,0 4-56,0 5 1,0 1-16,0 0 0,0-1 30,0 1 1,0-2-13,0-3 1,4 1 92,1-6-68,0-6-13,1 0 0,-4-11 30,3 3-21,-4 3-41,5-6 1,-4 4 13,3-5 1,-4-6-11,-1 1-187,0-7 46,0 3-94,0-6 0,0-2 11,0-2 1,0-6-219,0-9 1,0-9-70,0-10 209,0-3 140,0-2 0,7-6 1,1-1-1</inkml:trace>
  <inkml:trace contextRef="#ctx0" brushRef="#br0">1763 8615 8213,'0'-14'-443,"7"0"-482,-6 6 594,12 2 338,-11 6 0,5 0-123,-2 0 174,-3 0 20,4 0-22,-6 0 107,0 0 35,6 0-82,-4 0 8,4 0-70,-6 0 74,7 0-228,1 0 139,-1 0 1,6 0-65,-3 0 1,2 0 54,2 0 0,2 0-67,3 0 0,3 0 53,7 0 1,1 0 14,3 0 0,-2-5-16,7 0 1,-4 0 45,3 5 0,0 0-40,1 0 1,-4 0 0,-5 0 1,-2 2-23,-4 3 0,4 3 24,-3 6 1,-2 0-51,2 0 1,-7 0 45,2 1 0,-3-1-32,-2 0 0,-4-1-4,-1-4-7,-6 4 47,10-12 2,-11 6 167,4-7 9,-6 0-59,0 0 29,-6 0-76,4 0 14,-4 0-246,6 0-96,0 0 205,0 6 0,0 2 13,0 6-1,0 0 0,0 5 31,0 0 0,0 2 7,0-2 1,0 3 75,0 6-87,0-6-2,0 5 0,0-5-3,0 7 5,0-1 1,0 1-43,0-1 38,0 7 0,0-5-4,0 3 0,0-5-4,0-4 0,0 1-37,0-6 0,0 5-97,0-5 0,0-5 13,0-4 1,1-6-596,4 6-29,-3-7 745,4 3 0,-12-6 0,-2 0 0</inkml:trace>
  <inkml:trace contextRef="#ctx0" brushRef="#br0">1891 9411 6484,'15'0'329,"-6"0"-263,1 0 138,-1 0-162,5 0 1,0 0 69,1 0-77,5 0 1,-4 0 60,3 0 1,2 0 6,-3 0 0,6 2-36,-5 3 0,5-4-11,-5 4 1,4 1-104,-4-1 93,0 0 1,0-5 44,0 0-110,0 0 62,-5 6 1,1-4 4,-1 2 37,0-2 0,0-2-21,-6 0-5,-1 0 0,-6 0 103,4 0 40,-4 0-117,6 0 10,-7 0-1755,0 0 1660,-7 0 0,6-6 0,-5-2 0</inkml:trace>
  <inkml:trace contextRef="#ctx0" brushRef="#br0">2048 7847 8388,'-10'-12'0,"1"2"-110,6-2 1,-8 9-344,6-7 448,0 7 125,5-3-89,0 6 0,0-2 55,0-3 141,0 4-127,0-12 1,2 10 176,2-7 33,-2 7-245,4-3 85,-6 6-61,0 0 14,0 13 1,0-2 24,0 12 0,0 7-28,0 8 1,0 14 4,0 5 0,0 10-17,0-1 1,0 8-216,0 2 0,0-33 0,0 1 159,0-2 0,0 1 0,2 3 1,1 0-1,-1-3 0,1-1 0,0 1 0,-1-1 121,-2 29-342,6-3 247,-5-17 0,12-8-219,-3-10 1,-3-6-29,3-8 39,-1 0-312,-1-18 150,-1 5 0,-7-7-262,0-4 1,-2-3-625,-3-6 1191,-3 0 7,-6 0 0,-6-7 0,-2-1 0,-7-7 0</inkml:trace>
  <inkml:trace contextRef="#ctx0" brushRef="#br0">1877 8828 8339,'-8'-6'-224,"2"4"294,6-4 1,2 8 131,2 2 0,4 4-18,6 7 1,1 4 23,-1 0 0,0 6 17,0-2 1,0 0 139,1 0 0,-1 3-146,0 7 0,-1-2 181,-4 7 0,2-6-123,-6 1 0,1 0-25,-1-4 0,-3-4-74,2-11-73,-2-6 90,4 5 0,2-15-5,6-3 0,2-10-165,3-19 0,3-8-281,7-10 1,1-5-349,3-5 0,2 4-204,3-4 0,3 5 808,-3 5 0,1 5 0,-1 9 0,-5 5 0,-3 3 0</inkml:trace>
  <inkml:trace contextRef="#ctx0" brushRef="#br0">7394 7634 8214,'-2'-12'-25,"-3"2"1,4-3 49,-4 4-6,3 3 0,2-7 142,0 4 1,0 1 270,0-2-40,0 7 110,0-10 2,0 12-455,0-6-9,0 7 298,0 0-311,0 7 0,0-4 50,0 6 1,-4-4 82,-1 5 1,0-6 26,5 6-79,0-7 1,-1 8-4,-4-6 1,3 1-11,-2-1 1,0-2 11,0 7 0,2-6-103,-3 6 1,2-1 54,-2 5 1,4 1-123,-4-1 1,-1 5 137,1 0 0,0 4 21,5-4 1,-4 7-39,-1-3 0,0 9 148,5 1 0,0 8-89,0 2 0,-5 4 15,1 5 1,-1 5-10,5 0 1,0 0-163,0 5 1,-5 1 196,0-2 1,1 3-29,4-3 0,0-2 17,0 2 1,0-4-24,0-5 0,0-4-23,0-10 0,0-4-13,0-5 1,0-7 98,0-3-163,0-3 1,-2-7 180,-3 1-222,4-7 536,-6 3-942,1-6 1,5-2 81,-4-2-673,-3 2 57,6-4 0,-6 4-1527,4-3 845,2 4 1639,-4-5 0,0-1 0,-2-1 0</inkml:trace>
  <inkml:trace contextRef="#ctx0" brushRef="#br0">7109 8828 8001,'-8'0'328,"2"0"0,6 2 172,0 3 1,0 3 117,0 6-348,6 0 1,-4 2-12,3 3 0,1-3 170,-1 3 0,1 1-183,-1-1 1,-2 2 14,6-2 0,-4-4-33,5 4 1,-2 2-15,1-2 1,4 4-134,-4-4 202,4 0-178,1 2 1,-4-5 105,-1 3-30,0-4-103,6 0 1,-6-3-154,1-2 107,-1 2 0,5-8-94,1 5 1,-6-6 252,1 2-80,-1-10 1,5-4 223,0-10-240,1-3-30,-1-7 0,0 1 298,0-1-273,1 1 0,3 0-11,1-1 0,5 1 133,-5-1-189,6 1 0,-7-5-108,5-1 1,0 1-150,0 5 0,-2 4-501,-7 0 1,0 7-990,0-2 1724,7 3 0,1-4 0,7-2 0</inkml:trace>
  <inkml:trace contextRef="#ctx0" brushRef="#br0">18284 6483 8279,'0'-8'-1958,"0"-5"2147,0 12-83,0-12 1,0 11-119,0-4-5,0 6 0,7 0 55,2 0 0,-1 0 14,2 0 1,4 0 2,5 0 1,1 0-23,-1 0 0,3 0 2,7 0 0,1 0-20,3 0 0,-1 5 0,6 0 0,-1 1-14,6-1 1,0-4 30,-1 4 0,3-2-39,2 2 1,5-4 26,10 4 1,-2 1-288,6-1 1,1 5 274,4-6 0,-7 1 0,-2-5 0,-2 5-11,2 0 1,4-1-4,10-4 0,1 2 9,-36 0 1,-1 1 0,36-2-1,-10 4 1,3-3 73,-2-2 1,9 0-70,4 0 0,-38 0 0,0 0 20,1 0 1,-1 0 0,37 0-14,-3 0 0,3-2-168,-39 0 0,1-1 1,3 2-1,0-1 155,1-3 1,0 1 0,2 1 0,-1 1-3,-3-3 0,0 0 0,-2 1 0,0 0-11,30-5 1,6-4 16,-37 8 1,1 1 0,3-2 0,0 1 7,1 0 0,0 0 0,-2-1 1,0 0-10,-3 1 0,0 0 0,30-1 23,1 1 1,-3-1 28,3 1 1,5 0 8,0 5 1,-2 0-217,-8 0 1,-3 0 178,-6 0 0,2 0-61,2 0 0,2 5 57,4 0 1,2 0-64,-2-5 0,1 0 54,-2 0 0,-8 0-91,-6 0 0,1-2 71,3-3 0,6 4 2,0-4 1,1 3 52,-1 2 0,-6 2 14,1 3 0,-3-4 1,-11 4 1,2 3-44,-7 1 0,10-1 11,4 2 1,3-7-19,2 2 1,1-2-15,4 2 0,0-4 105,-1 4 0,-1-4-123,-12-1 1,5 0 1,0 0 0,2 0-2,2 0 0,3 0 62,-3 0 1,3 0-45,-8 0 0,-8 0 49,-1 0 0,-5 0 337,0 0 1,-4 0-306,-5 0 1,4 0 190,0 0 0,0-1-61,-4-4 1,-1 4-114,1-4 0,-6 3 120,1 2 0,-5-4 247,5-1-345,-7 0 1,3 0-17,-5 1 134,-7-1-23,-2-1-59,-6 4-158,0-4 0,6 6 0,2 0 0</inkml:trace>
  <inkml:trace contextRef="#ctx0" brushRef="#br0">25365 3113 8312,'0'21'65,"1"1"-19,4 6 0,3 7 122,6 3 1,-4 10 56,-1 4 1,-1 1-119,2-1 0,1 2-218,-7-6 0,6-6 49,-5-4 1,1-11-573,-1 1-391,-4-9 628,12 2 1,-11-20 396,2-5 0,-2-20 0,-2-6 0</inkml:trace>
  <inkml:trace contextRef="#ctx0" brushRef="#br0">25436 3028 8355,'8'-8'0,"0"2"-174,-3 6 0,2 0-219,8 0 1,-1 5 317,0-1 1,0 7 257,1-1 0,-3 3-89,-2 1 1,1 2 8,-7 2 0,6 0 108,-5 6-144,-1-1-9,-4-1 1,-6 5 37,-3-3-27,-4 3-79,-8 1 1,4 1-108,-7-1 0,2 1-20,-1-1 1,-3-1-608,7-4 744,0 4 0,11-11 0,2 5 0</inkml:trace>
  <inkml:trace contextRef="#ctx0" brushRef="#br0">25692 3241 8297,'8'15'-272,"-3"-1"0,-4 5 339,-1 0 0,0 1 141,0-1 1,0-1-162,0 5 1,5-4 8,0 5 1,6-7-55,-2 2 1,5-9-151,5-6 0,2-2 129,3-2 1,2-6 44,-2-4 1,-2-9-105,2-4 95,-7-4-41,4-2 0,-7-1-27,0-3 1,0 5 48,1-1 1,-7 1 11,-4 4 1,-2 4 19,-2 1 1,0 8 21,0 1-49,0 7 0,-2-3 2,-2 6 1,2 1-579,-3 4 261,4 3 1,1 0 311,0 4 0,6-4 0,2 6 0</inkml:trace>
  <inkml:trace contextRef="#ctx0" brushRef="#br0">26133 3213 8297,'0'8'-422,"0"4"0,0-8 476,0 5 225,0 1 0,0 4 54,0 0-237,0 0-24,6 0 0,0-4 32,4-1 0,2-5-26,-2 0 0,3-2-16,1-2 0,0 0-31,0 0 1,0 0 4,1 0 0,-3-6-111,-2-4 123,2-3-5,-10-1 0,4 5-193,-6-1 1,-6 1-75,-4-5 0,-8-1-300,-6 1 197,3 0 191,1 0 1,6-1-214,-1 1 0,6-2 71,-1-2 278,7-5 0,-3-11 0,6-3 0</inkml:trace>
  <inkml:trace contextRef="#ctx0" brushRef="#br0">26374 2502 8297,'15'0'0,"-3"6"-78,-2 4 0,-2 4-157,-4 5 1,-1 6 1009,7 13 0,-7 8-372,2 16 0,-4-2-246,-1 6 0,0-1-254,0 1 0,5-1-177,0-4 1,6-4 136,-2 0 1,-1-8-73,2-11 0,-7-9-95,2-11-479,3-2 244,-7-8 342,6-8 83,-7-20 1,0-7-264,0-16 1,0 2 92,0-11 1,0 3 283,0-8 0,0 3-2,0-7 1,0 2 1,0 3 0,1 5 0,4 4 0,1 5 0,4 9 0,2 2 335,-2 12-202,2 6 314,3 7-114,-1 6 1,0 5-100,0-1 1,-4 12 96,-1-2 0,-4 5-149,4 0 1,-5 2-30,0 2 0,-2 4-238,-2-3 0,-2 1 144,-2-1 0,-6 3-178,-9-3 1,2 2-63,-7 3 0,2-7-35,-2-3 1,8-8-5,7-2 51,6-5 57,-3 2 1,17-8 7,3-2 1,8 2 158,-3-3 1,6-1-122,-1 1 0,-2 0 254,2 5 35,-7 7-156,4-6 1,-7 12 15,0-4 1,-1 9 29,-4 1 0,-1 1 135,-3-1 1,-4-3-58,4 3 0,-3 2 74,-2-2 1,0 4-179,0-4 0,-5 0-99,0-5 1,-4 1-571,4-1 180,-6 0-92,3-6 205,0-2 1,2-12-188,6-4 1,0-9 475,0-4 0,0-10 0,0-4 0</inkml:trace>
  <inkml:trace contextRef="#ctx0" brushRef="#br0">26915 2886 8276,'6'-8'-638,"3"3"615,4 4 1,1 7 54,0 4 0,-4 2 251,-1 2 1,-4 2-58,5 3 1,-7-3-8,2 3-117,2-3-26,-5-2 0,4 0-29,-6 0 81,0 1-110,0-1 1,-4-5-174,-1 1 218,-6-7-173,3 3 1,0-7-351,3-4 199,4-3 116,1-6 0,1-7-97,4-2 0,5-4 13,8-2 0,0 1-145,6-1 0,-5 3 265,4 2 1,-5 3 191,1 7-156,-4 6 321,0 2 1,-3 12 8,-2 4 1,-2 4-67,-4 5 0,-2-2 273,3 7 1,-4-2-124,-1 2 0,0-2 62,0-3 0,0-8-194,0 3-321,0-3 227,0-3-297,7-2 0,-1-7-137,3-4 185,4-3 48,-5-6 1,4-5-627,-2 0 296,3-6 175,-5 3 1,-1-2-150,-2 0 1,1 5 269,-1-4 1,5 5-28,-6-1 91,7 10 302,-3-4 0,2 12 13,-1-4-14,-6 10-261,4 2 1,-2 8 254,-1-1 0,1 0-126,-5 0 1,5 1-114,0-1 1,4 0-85,-4 0 0,4-4-230,-4-1 0,6-1 120,-2 1 1,4-2-314,1-7 507,1 0 0,5 0 0,2 0 0</inkml:trace>
  <inkml:trace contextRef="#ctx0" brushRef="#br0">27697 2843 8265,'22'-16'-663,"-3"-2"1,-7-5 634,3-5 1,-9 0 389,8-1 1,-3-4 84,3 0 0,-1-5-145,-4 5 1,3 0-196,-8 4 86,1 1-40,-5 6 0,0-4 75,0 7 0,-2 5-108,-2 5 1,-4 5-145,-6 0 0,-2 5 153,-3 9 0,1 1-152,-5 13 1,5 1-84,-1 8-68,4 3 234,7 7 0,1-5-547,7 0 215,7-7 5,1 4 1,7-13-90,4-3 0,-1-5 224,5-4 0,1 1-11,5-6 0,-3-2 72,-2-8 0,3-3 19,-3-6 0,3-2 188,1-3-259,0 3 62,1-4 0,-7 7 352,-3 4-80,-3 2 0,-4 9 24,-2 3 0,-5 9-87,-10 10 1,-2 9 80,-2 5 1,-4 4 7,4 6 1,1-1 124,-1 10 1,4 5-561,-5 13 1,7 4 4,0-36 0,1 0 0,7 36-297,5-3 0,4-15 159,5-4 0,-3-16-45,3-3 1,-10-6 199,-4-4 1,-5-6 109,-5-3 0,-9-8-174,-10-1 1,-14-2 4,-4 1 235,-11 4 0,9-12 0,-5 6 0</inkml:trace>
  <inkml:trace contextRef="#ctx0" brushRef="#br0">25735 4236 8152,'1'21'-83,"4"3"0,1 9 158,4 5 1,1 11 66,-7 8 0,3 6-102,-2 8 0,-4-2 9,4-2 39,-4-4 0,1-8-104,3-3 0,1-4-96,4-10 0,1-5-115,-7-9 27,7-4 0,-7-12-92,5-3 0,-6-12 86,2-7 0,-10-8-47,-4-11 0,-9-2 210,-1-3 1,-1-4-136,1-1 1,-2 0 177,-2-4 1,-3-4-17,7-1 1,7-2 53,7 2 1,3 5 54,2 9 0,12 10 158,2 9-23,3 3-206,4 8 0,6 2 385,6 6-126,6 0-93,-9 6 0,11 2 49,-3 6 0,-1 0-79,0 1 0,-5-1 34,1 0 1,-9 5-55,-5 0 1,-3 1 8,-2-1 1,-6-1-80,-3 5 1,-4 1 48,-1 5 0,-11 1-187,-3 3-70,-10-3 80,-4 11 1,-9-3-199,-5 9 1,-4-4 50,3-1 1,-1-5-94,11-9 0,6-6-324,8-3-97,10-9 721,2-4 0,7-25 0,0-5 0</inkml:trace>
  <inkml:trace contextRef="#ctx0" brushRef="#br0">26147 4691 8167,'0'15'-119,"0"-1"1,0 2 343,0 3 1,-6 3 364,-4 6 1,4 1-364,1-1 1,3 0-310,2 1 1,0-7 122,0-3 0,2-5-61,3-4 0,3-4-86,6-6 1,0-2 62,0-2 0,5-11-25,0-8 101,0-4-57,-5-2 0,1 1-136,-1 0 1,-2-1 106,-2 1 0,-4 1-97,-6 3 0,-6 2 80,-4 3 0,-4 8-16,-5-3 1,2 9-197,-7 0 0,5 10 47,-4 5 1,5 2-297,-1 2 188,10 1 30,2-1 313,7 0 0,-6 0 0,-2 1 0</inkml:trace>
  <inkml:trace contextRef="#ctx0" brushRef="#br0">26517 4549 8167,'7'7'824,"-2"2"0,-3 8-672,-2 2-69,-7 7 18,6-4 1,-10 11-74,6 0 107,-6-6-197,9 0 1,-4-11-306,6 3 407,0-4 0,2-2-74,2-4 0,0-4 70,5-10 1,2-2-301,8-8 0,-3 0-355,3-4 371,-3 3 103,-2-11 1,-2 5-458,-2-7 291,3 7-77,-12 2 134,12-1 115,-12 5 280,6-4 1,-7 18-36,0 7 0,0 8 250,0 6 0,0 3 231,0 6 1,0 5-218,0 1 0,1-6 33,4-4-276,-3-7-33,4 4 0,0-9 22,4-2 0,2-4 22,3-6 1,-1-2-74,0-2 0,2-6-47,3-9 1,-3 2-145,3-7 0,-4 5-739,0-4 471,-1-1 215,-6 2 0,0-4-527,-4 8 394,-2-8-97,4 10 1,-11-9 408,1 6 0,-7-6 0,3 3 0</inkml:trace>
  <inkml:trace contextRef="#ctx0" brushRef="#br0">26929 4492 8147,'14'0'-921,"-4"2"1615,-1 3-192,-6 3-246,3 12 0,-4 2 147,3 7 0,-4-1-191,4 1 1,-3-1 196,-2 0-183,0 1-158,0-1 0,0-1-180,0-3 1,0 1 51,0-6 0,0 0-455,0-5 114,0-6 124,0-2 99,6-18 0,-4 1-29,2-13 0,0 0-64,0-4 0,-2-5 128,3 0 0,1-1 33,-1 6 0,6 0 55,-2-1 1,-1 2 0,2 4 0,-1-3 67,5 7 1,0 5-118,1 5 1,-6 5 417,1 0-121,-1 2-6,5 2 0,1 0 58,-1 0 1,-5 0-93,1 0 1,-1 2 121,5 2 0,-4-2-139,-1 3 1,-4 1 93,5-1 0,-6 4-109,6-4 0,-7 6-68,2-1 0,-2 4-14,2 5 0,-4 1-14,4 4 0,-3 3-166,-2-3 1,0 2 205,0 3 0,0-1 19,0 1-84,0-7 0,6 5 0,2-5 0</inkml:trace>
  <inkml:trace contextRef="#ctx0" brushRef="#br0">28407 4165 8029,'-6'-14'0,"-3"0"0,-2 5-14,1-1 43,-2 7 0,-3-3 30,-8 6 1,-4 1-21,-2 4 0,-5 4-12,-4 10 1,1-1 22,-1 5 0,7 1-6,-2 4 1,9 4-17,5-3 0,5 2 4,4-7 1,6-4-53,8-1 0,6-3-132,9-2 1,4-1-27,11-4 1,2-2 78,7-7 0,-1 4 60,1 1 0,-7 0 12,-3-5 0,-4 5-5,-5-1 0,-4 3 41,-6-3 1,-6 4 144,-3 7 0,-7 4 60,-7 0 0,-2 11-112,-13-2 0,-4 4-95,-6-4 0,-3 4 48,3-4 0,3 2-49,7-11 0,8 0-137,7-5 0,7-6-276,2-3 1,13-7 28,11-7 378,9-7 0,3-19 0,7-1 0</inkml:trace>
  <inkml:trace contextRef="#ctx0" brushRef="#br0">28550 4350 8029,'9'-20'-959,"1"5"1016,-7 1 1,3 14 405,-6 0 0,-1 7-66,-4 7 1,-3 11-145,-6 3 1,1 10-159,4 0 1,-4 3 30,3 2 0,3-2-112,-3-3 0,7-5-72,-2-9 1,5-4-333,5-5 0,3-7 193,6-4 1,5-4-137,0-4 0,1-6 106,-1-9 1,-3-3 55,3-6 0,-5 1 111,-4 3 0,3-3-75,-4 3 0,-3 4 331,-1 1-42,-3 9 56,-2 4-153,0 25 0,0-3-4,0 12 0,0 6-282,0-6 1,0-1-55,0-3 283,6-7 0,8 10 0,8-5 0</inkml:trace>
  <inkml:trace contextRef="#ctx0" brushRef="#br0">28891 4222 8029,'13'7'135,"-4"2"1,4 8-88,-4 2 0,-1 7 150,2-3 0,-7 9-111,1 1 0,0 2-16,0-2 0,-2-5-107,3 1 1,-4-2 59,-1-8 0,0 0-115,0-5 1,-6-1 111,-4-4 0,3-3-168,-3-6 0,1 0 47,-6 0 1,3-1 84,2-4 0,2-4-277,4-10 1,2-5 69,-3-9 1,5-2-29,5-3 1,1-1 88,4 5 1,7 3 93,-3 7 0,4 0 48,-4 10 0,-5-2 177,1 12 0,-1-1-17,6 5 1,-3 8-111,-2 6 0,1 2 155,-6 8 0,-1-7 4,-4 2-127,7 3 0,-6-6-41,4 3-29,-3-10 79,-2 4-48,0-12-151,0-1 0,0-7 129,0-8 0,0 6-165,0-1 0,0 1 90,0-5 0,0-1-147,0 1 252,6 6 95,2-4 0,4 12-120,-2 0 1,1 6 109,-6 8 0,4 2 57,-4 3 0,0-2-65,-5 7 1,4-5-194,1 5 0,0-7-67,-5 2 1,0-3-485,0-2 171,0-6 339,0-2 1,0-18 0,0-4 0</inkml:trace>
  <inkml:trace contextRef="#ctx0" brushRef="#br0">29261 4208 8029,'6'14'-152,"-3"7"-38,7 3 1,-6 4 235,6 5 0,-6 5-23,6 9 1,-5-1 330,4 6 0,-1-4-119,2 4 0,1-2-273,-7 3 1,3-3 70,-3-3 0,-2-4-4,3 0 0,-5-2-2,-5-8 1,-3 0-134,-6-4 1,0-9-23,-1-6 0,6-6 11,-1-8 1,1-3-279,-5-6 1,1-9 119,4-15 0,-2-2 9,6-3 1,0-9 130,5 0 0,0-7 15,0-3 0,0-5 120,0 1 0,2-5 0,2 4 0,4 11-4,7 9 0,0 13 4,4 1 0,-3 14 213,3-1 1,-2 11-88,2-1 1,-3 3 32,3 2 1,-1 0 36,0 0 0,-2 5 153,3 0-146,-3 6 1,-2-5 59,0 4 1,-4 2-120,-1-2 1,-5 4-9,0 5 0,-8-2-240,-6 7 0,-9-5 143,-5 5 0,-4-1-112,-5 6 0,-3-2-33,-7-4 0,8-2-159,7-7 0,1-1-167,8-4 102,0-2 0,11-15-96,3-7 0,5-11 426,5-12 0,3-10 0,12-9 0,3-7 0</inkml:trace>
  <inkml:trace contextRef="#ctx0" brushRef="#br0">29630 3710 8029,'8'7'0,"3"9"101,-6 12 0,0 10 140,-5 14 0,0 3 37,0 16 0,0-3-127,0 8 0,-11 2 34,-4-3 0,0 4-174,5-8 0,4-6-485,6-17 1,0-6 366,0-9 0,6-9-219,4 0 1,7-8-41,2-7 0,0-3-196,-5-6 1,-4-6 210,-1-3 0,-1-10 351,1-5 0,4-3 0,-5-1 0</inkml:trace>
  <inkml:trace contextRef="#ctx0" brushRef="#br0">29815 4052 8029,'8'0'669,"3"1"-440,-6 4 1,-1-2-273,-4 7 1,0-1 65,0 5 1,0 1-126,0-1 1,-6 0 123,-3 0 0,-9 2-72,-1 3 0,0-3 94,5 3 0,5 1-131,-1-1 0,2 0-104,-1-5 24,3 1 20,6-1 1,1-6 71,4-4 0,4-2 44,10-2 1,-3 0 71,3 0 0,-3 0 129,-2 0 0,2 5-129,3-1 0,-3 8 119,3-3 1,-5 4 82,-5 1 1,2 6-33,-6 4 1,0-2 56,-5 2 0,0-2-162,0 2 0,-7 1-184,-2-6 1,3 5-5,1-5 1,-1-5-290,1-5 0,-1-1-89,1 2 191,3-4 1,-4-8-51,6-2 1,0-11-124,0-8 1,6-6 116,4-4 1,2-5 324,3-9 0,5-4 0,2-6 0</inkml:trace>
  <inkml:trace contextRef="#ctx0" brushRef="#br0">30142 4109 8029,'10'0'0,"-1"0"0,-6 6-34,2 3 1,-4 10 221,-1 5 1,0 3 235,0 1 1,0 1-235,0-1 0,-1-1-87,-4-3 0,4 3-91,-4-4 0,2-2 112,-2-2 1,3-8-155,-2-2 0,0-6-152,0 2 5,2-3 1,-4-9 16,6-2 0,0-5-226,0-5 1,0-3 192,0-7 1,1 4 86,4-3 0,5 2 8,9-7 0,-4 3-168,4 2 0,-1 6-53,1 3 0,-4 4-296,4 6 735,-3-4 0,-2 13 294,1 0 1,-7 7 83,-4 7 1,3 6-231,-3 4 0,1 3 93,-5 1 0,-1 1-68,-4-1 1,3 1-12,-3-1 0,4-1-550,1-3 240,0 2-779,0-10 526,0 5 1,1-15-26,4-6 0,-2-5-111,7-4 0,-1-9-105,6 4 1,-1-3 521,0 3 0,0-7 0,0-1 0</inkml:trace>
  <inkml:trace contextRef="#ctx0" brushRef="#br0">30640 4165 8029,'8'-19'12,"-4"1"0,-2-3 200,-2 2 1,0 8 5,0-3 1,-8 9 10,-6 0 1,-2 4-114,-8 1 0,1 8 54,-6 6 0,5 5 47,1 4 0,5 4-56,-1-3 0,10 1-186,4-1 1,4-2-33,1-3 0,0-8-301,0 3 0,1-7 115,4 2 0,3-6 88,6 2 1,2-8 130,3-2 1,-2-6-88,7 2 1,-7 1 8,2-2 0,2 2 16,-2-1 0,0 2-26,-5 7 166,0 0 0,-1 2 101,-4 3 0,-1 9 158,-3 10 1,-4 3-126,4 1 0,-3 7-33,-2 3 1,5 3-56,-1 1 0,1 1-135,-5 0 1,5-1 5,-1 1 0,1-7-221,-5-3 0,0-2 136,0-3 1,0-4 19,0-1 0,0-10 39,0 1 0,-6-3-24,-4 3 1,-4-6-23,-5-3 0,-9 1-61,-10-1 1,-5 0-191,-4-5 1,-2 0 68,-3 0 1,-4 0 282,4 0 0,-9-6 0,-4-2 0</inkml:trace>
  <inkml:trace contextRef="#ctx0" brushRef="#br0">27370 5459 8206,'-8'0'-701,"14"-6"1,10-1 852,12-2 1,13-4-63,7 4 1,15-5 242,3-5 1,4 3-300,-13-3 1,-5 8-68,-14 1 1,-5 7-946,-9-1 697,-4 2 0,-12 8-175,-3 4 456,-10 2 0,-3 3 0,-6-1 0</inkml:trace>
  <inkml:trace contextRef="#ctx0" brushRef="#br0">27739 5502 8170,'8'14'0,"5"2"-35,-4 3 1,4 3 134,1 6 0,-1 7 125,-4 3 1,2 9-5,-6 5 1,0-3-152,-5-1 0,0-4-182,0-1 0,-2-2-218,-3-3 0,2 1 185,-6-6 0,6-4-529,-2-6 19,3-5 336,2 2 0,0-13 141,0-7 1,0-11 177,0-8 0,0-7 0,0-2 0,0-8 0</inkml:trace>
  <inkml:trace contextRef="#ctx0" brushRef="#br0">27896 5772 8077,'14'1'-276,"0"4"0,0 8 181,1 6 0,-1 1 80,0-1 1,5-3-22,0 3 0,0 2 18,-5-2 1,0-5-478,0-5 0,1-6 495,-1 2 0,0-3 0,0-2 0</inkml:trace>
  <inkml:trace contextRef="#ctx0" brushRef="#br0">28336 5317 7964,'0'-10'-265,"0"1"0,8 1 213,7-1 0,0-4 117,9 3 1,1-2 193,8-2 0,-3 1-266,4 4 1,0-4-125,0 3 0,-8 4-441,-7 1 114,-3 4 271,-8 1 0,-5 6-17,-12 4 0,-7 4 204,-12 5 0,-1 3 0,1 6 0</inkml:trace>
  <inkml:trace contextRef="#ctx0" brushRef="#br0">28322 5402 7964,'14'0'-260,"1"0"1,4 5 149,0 0 0,-2 6 146,-8-2 0,4 4 43,-3 1 1,-4 0-1,-1 1 1,-4-1-122,-1 0 1,0-5-200,0 1 0,2-7-74,2 2-1,-2-4 1,4-2 233,-6-4 1,5 0 81,0-9 0,6 3 0,-3-16 0,6 5 0</inkml:trace>
  <inkml:trace contextRef="#ctx0" brushRef="#br0">28564 5345 7964,'8'2'-141,"-3"3"0,-4 3 199,-1 6 1,5 5 125,0 0 0,-1 1-338,-4-1 0,2-5 102,3 1 1,-2-3-292,6-7 1,1 0 73,4-5 1,0-2-5,0-3 0,5-2 273,0-8 0,5-4 0,-5 0 0,2 0 0,-3 5 0,-2 0-169,-2 0 208,-7 6 1,-9 8 173,-3 9 1,-9 6-89,-9 4 1,-6 1-18,-4 4 1,1 6-85,-6-7 1,7 8-3,-2-8 1,3 4 7,1 1 0,1-4-17,-1 0 0,6-7-102,-1 2 0,7-3 239,-2-2-2,9-6-60,4-2 0,14-6 145,6 0 0,6-1-170,9-4 0,-1-3 29,1-6 1,7 0-156,7 0 0,6-2 95,8-3 1,-5 3-277,0-3 1,-8 3 72,-1 2 0,-8 5-519,-12-1 198,-2 7 492,-13-3 0,-15 6 0,-12 0 0,-6 0 0,-3 0 0</inkml:trace>
  <inkml:trace contextRef="#ctx0" brushRef="#br0">28635 5544 6661,'14'7'425,"0"2"0,-4 5-53,-1 5 0,-4 3-183,5 7 1,-7 4-113,1 0 1,-2 5 56,-2-5 0,0 2-195,0-2 1,0-4 28,0-1 1,0-1-22,0-8 1,0 5-87,0-5-568,-6 0-320,4-5 701,-4-6 1,1-4 325,0-8 0,-1-4 0,1-6 0,-3-1 0,-6 1 0</inkml:trace>
  <inkml:trace contextRef="#ctx0" brushRef="#br0">28592 5914 7964,'-12'2'-186,"2"2"1,-2 3 231,2 2 1,-3 9-282,-1-4 1,-2 5 131,-3 0 0,4-2-251,-4 7 0,-2-7 51,2 2 303,-6-9 0,9 2 0,-4-4 0</inkml:trace>
  <inkml:trace contextRef="#ctx0" brushRef="#br0">28578 5815 7964,'21'0'-255,"-6"4"212,4 1 1,2 4-63,-2-4 0,0 6 75,-5-1 1,0 1-115,0-2 1,-1-1-74,-3-3 0,2-4-490,-2 4 707,2-3 0,-4-9 0,-1 0 0</inkml:trace>
  <inkml:trace contextRef="#ctx0" brushRef="#br0">28976 5516 7964,'24'-14'-39,"0"0"1,-1-2-65,6-3 1,-1 1 250,1-5 0,4 4 186,0-5 1,5 5-310,-5-5 0,-1 7-280,-9-2 1,-4 3-218,-9 2 0,-4 5 240,-6-1 0,-1 7-55,-4-2 0,-8 4-36,-6 1 323,-6 0 0,3 0 0,-7 0 0</inkml:trace>
  <inkml:trace contextRef="#ctx0" brushRef="#br0">29189 5161 7964,'15'6'-111,"-1"3"1,0 10 205,0 5 0,-1 4 59,-4 6 1,3 2 131,-8 7 0,6 1 42,-6 3 1,1 4-75,-5 6 1,0-2-4,0-3 0,0-1-143,0-4 1,0-8-110,0 4 0,0-11-197,0-4 1,0-1 20,0-8 1,5-5-460,0-4 104,-1-7 137,-4 3 0,-6-12 88,-3-4 1,1-4-20,-2-5 0,1 2 4,-5-7 0,-1 2 322,1-2 0,0-1 0,0 6 0,4 0 0,1 5 0,4 1 0,-4 4 0,-1 2 0,-4 11 0,0 5 0,-1 2 25,1 13 1,-5-2 139,0 2 1,-1 1-69,1-6 0,3 5-76,-3-5 0,3-5-87,2-5 1,1-4-85,4 4 150,3-5 0,-1-4 0,-1-8 0</inkml:trace>
  <inkml:trace contextRef="#ctx0" brushRef="#br0">29161 5502 7964,'14'6'0,"0"4"0,1 4 362,-1 5 0,-1 3-47,-4 6 1,4-4-322,-4 0 0,4-5-173,1 4 1,0-5-244,0 1 0,1-10 265,-1-4 1,0-4 27,0-1 1,-4-1 28,-1-4 0,-4 2-242,4-7 1,-5-4 48,0-5 1,-2 0 292,-2 5 0,0 0 0,0 0 0,-6-7 0,-2-1 0</inkml:trace>
  <inkml:trace contextRef="#ctx0" brushRef="#br0">29374 5232 7964,'0'-10'3,"0"1"0,2 6 76,3-2 0,-2 3 119,6 2 1,-4 2-91,4 3 0,1 2 125,4 8 0,0-1 3,1 0 1,-1 2-334,0 3 0,-1-3 12,-4 3 1,2-4 6,-6 0 1,1-3-55,-1-2 1,-2-2-341,7-4 0,-6-2-266,6 3-289,-1-4 1027,6-7 0,-1-2 0,0-6 0</inkml:trace>
  <inkml:trace contextRef="#ctx0" brushRef="#br0">29716 5203 7964,'-2'8'-351,"-3"-3"0,-3 3 260,-6 1 0,0 4 173,0 1 1,-7 2-18,-3 3 1,-7-2 14,-2 7 0,-5-7-9,5 2 0,1 2-4,8-2 1,4 0-199,6-5 182,6 0 1,3-1-68,10-4 1,4-2 43,10-7 0,3 0-22,7 0 1,4-7 10,0-2 0,5 1 14,-5-2 1,0 2-74,-4-1 1,-2-2 56,-4 6 0,2-1-86,-6 1 1,0 4 81,-4-4 1,-6 3-27,1 2 36,-7 0 155,3 0-167,-19 7 0,4-4 12,-10 6 1,2 1-15,-2 4 0,3 0-1,-3 0 0,3 1-2,2-1 1,0-5 31,-1 1 92,8-1 1,0 1-36,7-1 12,0-6-99,7 4 9,0-7 1,8 1-28,-1 4 0,-6-2-88,-3 7 0,-4-1-27,-1 5 0,-1 0 70,-4 1 1,-3 4 104,-6 0 1,-7 6-15,-3-1 0,-4-2 133,-5 1 1,3-5-119,-3 1 0,4 1 132,5-1 1,4-5-103,6-4 1,1-5 311,4 4-170,2-6 1,9 4-74,3-7 0,4-2 85,10-3 0,3-3-146,7-6 0,1 0-181,3 0 1,2 0-50,2-1 0,3-4-254,-7 0 0,0-4 130,-4 4 1,-2 0-62,-4 5 1,1-1-986,-10 1 425,4 0 888,-17 6 0,4 2 0,-10 6 0,-3-7 0,-6-1 0</inkml:trace>
  <inkml:trace contextRef="#ctx0" brushRef="#br0">29630 5530 7964,'-8'-14'0,"2"0"-129,6 0 0,0 4-380,0 1 690,0 5 219,6-2 0,-3 6-125,7 0 1,-5 6-20,4 4 1,-4 4 206,4 5 1,-4 10-97,5 8 1,-7 4 48,2 2 0,-4 0-170,-1-1 0,5 7-74,0 4 1,4 2 19,-4 2 1,0 0-91,-5-1 0,4 6-153,1 0 1,0-2-74,-5-8 0,1 0-377,4-9 1,-3 1 253,2-11 1,-2-5-343,-2-4 1,2-7 33,2 2 1,-2-3-883,3-2 503,-4 1 998,-1-1 0,-6-6 0,-2-2 0</inkml:trace>
  <inkml:trace contextRef="#ctx0" brushRef="#br0">28009 7137 8403,'0'-21'490,"0"5"-231,0 2 0,0 9 0,0 10 1,0 11-74,0 12 1,0 9-6,0 10 1,0 4-174,0 5 1,0 4 128,0-3 0,0 2-430,0-12 0,0-4-42,0-5 1,7-7-263,2 3 1,-1-6 217,2-4 0,-7-4-382,1-6 761,4-6 0,-6-1 0,4-7 0</inkml:trace>
  <inkml:trace contextRef="#ctx0" brushRef="#br0">28123 7634 8385,'27'-14'-11,"-3"0"1,3 4-513,-4 1 0,6-1 234,4-4 0,-5 0 227,1 0 0,-2 4 6,-8 1 56,-1 6 0,-3-10 0,-1 5 0</inkml:trace>
  <inkml:trace contextRef="#ctx0" brushRef="#br0">27853 8018 8091,'-14'14'-228,"6"0"639,2-6 1,17-3-262,3-10 0,11-3-202,4-6 1,7-5 66,11 0 0,5-6-148,10 1 0,-4 2-332,4-1 0,-8 5 293,-2-1 1,-11 5-272,2 5 443,-16-4 0,6 5 0,-11-6 0</inkml:trace>
  <inkml:trace contextRef="#ctx0" brushRef="#br0">28621 7208 8330,'23'-14'-673,"1"-1"0,1 1 234,9 0 0,-3-2 365,7-3 1,0 2 94,5-7 0,-2 7 128,-3-2 1,-4 3-167,-5 2 17,-7-1 0,-1 8 0,-7 0 0</inkml:trace>
  <inkml:trace contextRef="#ctx0" brushRef="#br0">28663 7108 8265,'23'0'0,"-1"2"-379,-3 3 1,-4 4 150,4 10 1,-3 0 486,-2 9 1,-4-1-108,-1 11 0,-6-5-53,2 5 0,-3-5-115,-2 5 1,0-11-202,0 2 0,0-10-441,0-1 475,0-8 1,0-5 20,0-10 0,1-11 162,4-12 0,3-7 0,6-8 0</inkml:trace>
  <inkml:trace contextRef="#ctx0" brushRef="#br0">28905 7151 8159,'0'14'-11,"0"2"68,0 3 1,0 3 211,0 6 0,0-1-384,0-3 0,2 1-125,2-6 1,4-1-126,7-9 1,-1-3 159,0-6 1,5-3-77,0-6 1,5-6 175,-5-8 1,4-4-38,-4 3 1,-1-1 141,-9 1 0,2 4 0,-6 6 11,6 6 49,-10 1 1,4 15 233,-10 6 0,-2 5-151,-8 5 0,1 8 106,0-4 0,-7 5-189,-2 0 1,-4-3 62,-2 4 1,-1-4-185,-3-2 1,2 0 88,-7 1 1,0-2-167,-5-4 1,5 3 39,0-7 1,8 0-19,2-5 142,6 0 0,9-4 22,4-1 158,2-6 0,14 4-111,2-7 1,12 0 97,7 0 0,13-7-205,11-2 1,7-5-146,-2-5 1,7-4-112,-7-5 0,-1 1-77,-4 3 0,-14-1 46,-5 6-139,-3 0 438,-14 5 0,-2 6 0,-8 2 0</inkml:trace>
  <inkml:trace contextRef="#ctx0" brushRef="#br0">28976 7421 8251,'14'0'0,"1"8"0,-1 6 0,-5 8-209,1 11 1,-7 5 223,2 10 0,-4-3 376,-1 8 1,0-8-278,0 3 0,-4 1-9,-1-2 1,0-3-128,5-1 1,0-8 7,0 7 0,0-10-621,0-4 494,-6 1 1,3-15-227,-7 0 0,5-7 104,-4-12 1,4-9-58,-4-10 0,-1-4 113,-4-6 1,0 0 206,0-4 0,-1 3 28,1 7 1,0 5-29,0 4 0,-5 10 268,0 4 1,0 4-127,5 1 1,-1 8 145,1 6 0,-2 2-77,-3 7 0,4 1-109,-4 4 0,4 1-148,6-1 1,-2-4-591,6 0 636,-6-13 0,3 8 0,-6-11 0</inkml:trace>
  <inkml:trace contextRef="#ctx0" brushRef="#br0">28806 7919 8197,'20'-8'-148,"2"1"-75,7 7 1,-1 0 93,1 0 0,-1-4 88,0-1 1,6 0-5,-1 5 1,2-6 44,-2-4 0,-3-2 0,4-3 0</inkml:trace>
  <inkml:trace contextRef="#ctx0" brushRef="#br0">29389 7250 8190,'14'0'-316,"-5"-4"-39,1-1 0,-1-1 387,5 1 0,5 2 412,0-7 1,7 5-404,-3-4 49,4 0 0,2-6-97,-1 1 0,0 0-220,1 0 1,-7-2 140,-3-3 0,-3 3-83,-2-3 1,-1 8-612,-4 2 780,-3 5 0,-12-8 0,-2 4 0</inkml:trace>
  <inkml:trace contextRef="#ctx0" brushRef="#br0">29630 6966 8190,'7'21'-394,"-4"-2"538,6 9 0,-1 0 109,2 15 0,1-2 27,-7 11 0,1 2-107,-5 8 1,0-2-273,0 6 1,0-6 192,0 2 0,0-9-156,0-1 0,0-11-117,0 2 0,0-10-14,0 0-378,0-9 247,0-3 0,0-15-15,0-6 1,-1-11 108,-4-8 1,2-11 65,-7 2 1,5-10 163,-4 0 0,-1-10 0,-4-2 0</inkml:trace>
  <inkml:trace contextRef="#ctx0" brushRef="#br0">29588 7279 8190,'0'22'-264,"-2"10"-66,-3-4 0,-3 10 158,-6 0 1,-2-2-138,-3 2 0,4-6 431,-4 1 1,-2-3-24,2-2 1,-1-6-131,1-3 0,8-4 1,-4-6-253,4-3 181,3-6 1,2-11 101,6-3 0,6-16 0,2 0 0</inkml:trace>
  <inkml:trace contextRef="#ctx0" brushRef="#br0">29516 7464 8190,'29'0'0,"-1"0"0,1 0 0,-6 0-308,1 0 1,-2 6 120,2 3 1,-2 4 205,-3 1 0,-3-4-43,3-1 0,-3-6-333,-2 2-226,0 3 583,-6-6 0,-2-2 0,-6-8 0</inkml:trace>
  <inkml:trace contextRef="#ctx0" brushRef="#br0">29716 6824 8190,'12'6'-154,"-2"4"1,1 7-231,-7 2 1,6 6 486,-5-1 1,1-2-2,-1 2 0,-4-7-275,4 2-130,3 3-393,0-6 696,6-2 0,0-14 0,0-8 0</inkml:trace>
  <inkml:trace contextRef="#ctx0" brushRef="#br0">29943 6895 8190,'-2'19'-50,"-2"0"0,1 0 105,-7-5 1,-1 5-202,-8 0 1,2 5 21,-7-5 1,5 4 187,-5-4 1,7 5-210,-2-5 1,3 0 18,2-5 1,1-4-61,4-1 218,3-6-57,6 4 1,6-7 52,3 0 1,4 0 127,1 0 0,5 0-114,0 0 0,6-5-2,-1 0 1,8-4-93,1 4 1,0-5 14,-5 6 1,-1-6-156,-3 5 0,-3-1 74,-7 1-54,-6 4 102,-2-6 0,-19 14-21,-6 2 0,-11 9 89,-3 1 1,-5 6-63,5-1 0,0 1 154,4-2 1,4 3 61,6-7 192,0 6-313,18-9-5,-6-2 0,14-9 5,2-10 1,10 0 3,5-9 0,3 3-108,1-8 1,2 3 92,3 2 0,-3 5-133,4-1 0,-6 7 31,-4-2 0,-4 4-17,-6 1 0,-6 1 21,-3 4 0,-10 3-11,-4 6 1,-12 5 53,-7 0 1,-2 6-2,-8-1 0,0 3 134,-5 1 0,7 1-91,3-1 1,4-4 266,6-1 1,2-4 245,7 5-255,6-7 0,2 4-203,6-7 0,1-4 22,4-1 1,8-6-82,6 2 1,8-3 52,1-2 1,5-7-146,5-2 1,3-4 78,-3-1 1,-2 1-304,2 4 1,-11-2-411,2 6 50,-10-6 673,-5 9 0,-8-4 0,-6 6 0</inkml:trace>
  <inkml:trace contextRef="#ctx0" brushRef="#br0">29843 7407 8190,'15'16'0,"-1"3"0,0 9 241,0 10 1,-1 3 19,-4 2 0,3 6 181,-8 3 1,3 5-273,-3 4 0,-2 2-91,3 4 1,-2 1-875,2-7 795,-4 7 0,5-9 0,-6 4 0</inkml:trace>
  <inkml:trace contextRef="#ctx0" brushRef="#br0">25322 6554 8172,'0'16'-527,"0"3"0,0 3 106,0 6 0,0 2 150,0 3 0,0-3 394,0 3 0,2 2-146,3-2 1,-2-4 268,6-6-140,-6-5-83,10 2-110,-5-12 0,5-9-8,-4-14 1,2-5 94,-6-8 0,6-7 0,-3 5 0,6-5 0</inkml:trace>
  <inkml:trace contextRef="#ctx0" brushRef="#br0">25479 6611 8172,'8'-15'-429,"4"1"0,-2 0 1,2 5 314,3-1 1,0 1 76,4-6 0,-1 1 55,5 0 1,1 4-12,4 1 0,-1 1-184,-3-1 0,-8-2 177,-7 6 0,-6 0 0,4 5 0</inkml:trace>
  <inkml:trace contextRef="#ctx0" brushRef="#br0">25422 6639 6824,'20'6'532,"-1"-1"-396,10 9 0,-2-1 130,10 11 0,9-1-135,11 6 1,2 1-426,7 3 1,0-1 545,5 5 1,-9-3-113,0 4 0,-1-5-90,10 5 0,-32-22 0,0-1-3,1 2 1,0-1 0,0 0 0,-1-2-82,2 1 0,-1-1 0,29 8 111,2-3 0,-4-3-14,-1-2 0,4-5-110,-4 1 1,-3-5 165,-1 4 0,-18-4-579,-11 4 1,-6 2 459,-13 8 0,-3-1 0,-11 5 0,0 1 0</inkml:trace>
  <inkml:trace contextRef="#ctx0" brushRef="#br0">28422 9666 7362,'0'20'-150,"0"-3"-29,-2-2-113,-3-11 0,-3-4 83,7 0 194</inkml:trace>
  <inkml:trace contextRef="#ctx0" brushRef="#br0">30199 8246 8161,'14'-7'430,"-6"6"0,-2 4-325,-6 16 0,-4 11-204,-1 17 0,-6 5 99,2 3 0</inkml:trace>
  <inkml:trace contextRef="#ctx0" brushRef="#br0">31251 8217 7233,'28'-8'-82,"1"3"0,-7 10 236,-7 3-30</inkml:trace>
  <inkml:trace contextRef="#ctx0" brushRef="#br0">32529 8651 7520,'6'-3'0,"64"-28"0,-2 1 0</inkml:trace>
  <inkml:trace contextRef="#ctx0" brushRef="#br0">29659 469 7870,'-37'-22'355,"4"-3"445,9 6-1444,10 0 1,9 11 152,10 3 1,9 4-161,10 1 651,9 0 0,-3 6 0,5 2 0</inkml:trace>
  <inkml:trace contextRef="#ctx0" brushRef="#br0">27171 8885 7956,'-10'0'102,"1"0"1,5 2-24,0 3 1,1 2-1,-1 9 122,0 3 0,-1 3-24,5 7 0,0 6-78,0 2 1,0 6 73,0 4 0,5-2-104,-1 2 0,6-4 53,-5-5 1,6-4-221,-2-5 0,4-7 103,1-3 1,-5-8-56,1-2 1,-2-7-12,1-2 0,2-6-70,-6-9 0,5-7-42,-6-6 0,6-7 29,-5-7 1,6-3-169,-2-2 0,-1 3 73,1-4 1,-1 9 155,2 1 1,-2 11 31,-4-1 0,-2 9-32,3 0 33,-4 9 208,-1 4 0,0 9 21,0 7 1,5 1-63,0 12 0,1 1 23,-1 4 1,-2 1-39,7-1 0,-3-1-214,3-3 1,3 1 25,-4-6 1,8-2-90,2-7 0,0 1-61,-4-6 0,-1-1-550,0-4 786,0 0 0,0-6 0,1-2 0</inkml:trace>
  <inkml:trace contextRef="#ctx0" brushRef="#br0">27611 8843 7956,'15'-8'-341,"-3"3"-133,-2 10 1,-4 9 482,-6 10 0,2 9 392,2 5 1,-2 9 146,3 5 1,-4 10-204,-1 4 1,0-3-341,0-1 1,0-4 149,0-1 1,2-1-201,2-4 1,0-5-167,5-9 1,-4 0-647,4-10 405,-5 4 71,2-16 0,-8-2 46,-2-9 1,-4-16 91,-7-8 1,3-8 397,2-6 0,-2-4-155,2-5 0,-2-14 0,-9 4 0,-1-11 0</inkml:trace>
  <inkml:trace contextRef="#ctx0" brushRef="#br0">27526 8985 7956,'14'-29'-153,"0"1"1,7 11 136,3 2 1,3 11 9,1-1 1,5 3 53,0 2 0,0 0 86,-4 0 1,-1 5-44,1 0 1,-6 1 77,1-1-7,-6-4-81,2 12 0,-12-5-89,-3 6 1,-5 0 90,-5 1 1,-9 4-161,-10-1 0,-4 8 79,-6-3 0,3 4-298,-7 2 0,8-6-69,2 1 0,7-11 365,11 1 0,-2-3 0,4 3 0</inkml:trace>
  <inkml:trace contextRef="#ctx0" brushRef="#br0">28763 8772 7987,'-11'-21'-11,"-3"-3"0,-5 4 0,0 1 1,-3 3-195,-7 2 1,1 6 86,-1 3 1,1 4 336,-1 1 0,6 6 8,-1 3 1,7 4 1,-2 1 0,8 2-140,1 3 1,7 3-36,-2 7 0,5-1-62,5 0 1,3 1 91,6-1 0,7 1-129,2-1 0,4 1 66,2-1 0,-1-6-135,1-3 1,-1 2 40,0-2 1,-5 4 21,-5-4 0,-3 2 33,-6-2 1,-3-2 32,-6 7 1,-1-7 149,-4 2 1,-3 2-102,-6-2 0,-2-5-37,-3-5 1,2-1 4,-7 2 1,5-4-195,-4-6 0,5 0 57,-1 0 1,3 0-94,2 0 0,5 0 2,-1 0 1,7-2-247,-2-2 0,5-4 442,5-6 0,3-1 0,6 1 0</inkml:trace>
  <inkml:trace contextRef="#ctx0" brushRef="#br0">29005 8928 7987,'8'-10'-179,"-4"1"1,-4 6 118,-4-2 1,-4 10 59,-7 4 0,1 5 127,0 5 1,0 4 226,0 5 1,4 0-258,1 1 0,4 4-61,-5 0 0,7-4-123,-2-6 117,4-5 0,7 1-85,4-10 0,2-4 70,3-10 0,0-9-58,4-10 0,-3-3-48,3-1 0,-3 0-111,-2-1 1,3 1 57,-2-1 0,2 6-80,-7-1 1,-3 6-42,3-1 79,-7 4 228,10 0 1,-12 14-147,4 6 1,-3 14 368,-2 9 1,0 5-91,0 5 1,-2 8 28,-3-3 0,4 2-342,-4-2 1,3-7-693,2-2 830,0-11 0,7-2 0,1-7 0</inkml:trace>
  <inkml:trace contextRef="#ctx0" brushRef="#br0">29246 8885 7987,'13'2'65,"-4"3"0,3-2 183,-8 6 0,6 1-47,-6 4 1,1 2-91,-5 3 1,0-4-111,0 4 1,0-1 130,0 1 0,-5-3-141,1 2 0,-6-2 233,6-1-355,-8-1 1,9-6-324,-6-4 107,6-2 1,-4-8 93,7-4 1,0-4-102,0-5 0,2 2 69,3-7 0,3 5 82,6-5 0,2 5 114,3-4 0,3 5 89,6-1 0,1 5-23,-1 5 0,-4-2 131,-1 6 1,-5 2 237,1 7 0,-10 6-48,-4 9 0,-4-2 113,-1 7 0,0-2-94,0 2 0,-6-2-34,-3-3 0,1-3 20,-2 2-240,7-2 1,-5-8-430,4-3 232,2-3 0,-4-6-240,6-5 1,1-2 131,4-13 0,1 2-24,4-2 1,2-3-45,-2 4 0,2 2 20,3 2 0,-1 3 373,0 2 0,0 6-92,1 4 1,-1 2 286,0 2 1,-5 6-1,1 4 0,-2 7 128,1 2 1,-1 6-139,-3-1 1,-3-2-94,2 2 0,-2-5-303,-2 5 0,0-12 81,0 2 1,0-2-810,0 2 424,0-6 212,0-2 0,0-25 0,0-5 1</inkml:trace>
  <inkml:trace contextRef="#ctx0" brushRef="#br0">29801 8772 7987,'12'20'181,"-2"4"0,1 4 371,-6 5 0,1-1-485,-1 6 1,-4 5 16,4 4 1,-3 11 110,-2-1 1,0 2 43,0-7 1,0 1-134,0-5 0,0-1 15,0-4 0,0-7-183,0-3 0,0-9-277,0-5-987,0-9 577,0-4 1,0-19 338,0-6 0,0-12 71,0-7 0,-2-5 339,-3-4 0,4-10 0,-4-9 0,-1 2 0,1 3 0,2 10 0,8 9 0,-2 2 0,6 12 0,-1-2 0,2 11 0,7 4 0,-3 6 0,4 6 166,-4-2 0,5 3 112,0 2 1,4 2 229,-4 3 0,0-2-209,-4 6 0,-1 1-70,0 4 1,-1 0-19,-4 1 0,-3 0-108,-6 4 1,-1-1-26,-4 5 0,-4 6-312,-10 4 1,-5 6 150,-9-1 1,3 3-486,-3 2 1,-1-7 261,6-2 0,1-11-87,8-4 1,8-5 392,-3-4 0,3-4 0,-3-6 0</inkml:trace>
  <inkml:trace contextRef="#ctx0" brushRef="#br0">30298 8331 7976,'-7'6'0,"-6"2"-94,3 6 0,4 0-175,1 1 1,4 5 382,1 4 1,0 3 432,0 1 0,0 7-74,0 3 0,0 3-140,0 2 0,5 1 43,-1 3 1,3-3-125,-3 4 1,-2 1-20,3-2 1,-4 5-241,-1-4 0,0-1-359,0-4 0,7-7-16,2-3 0,4-9-439,1-5 1,2-10 336,3-4 0,3-16 148,6-8 0,1-8-578,-1-6 914,-6 3 0,5-11 0,-5 5 0</inkml:trace>
  <inkml:trace contextRef="#ctx0" brushRef="#br0">30526 8402 8010,'9'-5'-116,"1"0"1,-1 1-463,6 4 462,-1 0 0,0 1 101,0 4 1,-1 3 391,-4 6 1,-2 0-107,-7 1 0,-7 0-138,-2 4 1,-7-1-55,-8 5 0,4 1-13,-13 5 0,6 4-28,-6 0 0,4 0 17,6-5 1,2-5-202,7-4 0,1-4-73,4 0-30,2-1 190,7-6 0,2-2 162,3-6 0,3 0-48,6 0 1,0 0 17,0 0 1,7 0-55,2 0 0,3 2 21,-3 2 1,3-1 19,-7 7 0,4-1-7,-4 6 1,-6 0 114,-8 4 0,-4-3-40,-1 3 0,0 3 53,0 2 0,-6-4-138,-4-1 0,-2 2 8,-2-2 1,-1 5-122,1-5 1,0 0-513,0-5-90,-1 0 1,1-6 298,0-3 1,6-5-180,3-5 1,-1-5 551,1-9 0,1-9 0,4-8 0</inkml:trace>
  <inkml:trace contextRef="#ctx0" brushRef="#br0">30682 8772 7985,'10'-5'-30,"-1"0"0,-4 0 287,5 5-44,-7 0 8,3 0 0,-1 8-1,-1 6 1,1 2-197,-5 8 1,-5-5 74,1 5 1,-6-5-75,6 4 1,-6-4 110,5 5-62,-6-7-135,10 4-202,-6-13 181,7-2 0,0-12-78,0-4 0,5-4-201,0-5 1,6-2 153,-2-2 0,2-4-84,-1 3 0,3-1 100,-4 1 0,-1 2 95,1 3 1,-1 3 33,2-3 0,2 5 320,-2 5 26,3 2 1,1 7-162,0 0 1,-5 7 200,1 2 1,-5 9-110,4 1 0,-6 6 104,2-1 1,1 1-178,-1-1 1,0 2-50,-5-2 0,0-2-183,0 2 1,5-5-817,-1 5 157,1-7-504,1-3 1253,2-8 0,6-6 0,1 0 0</inkml:trace>
  <inkml:trace contextRef="#ctx0" brushRef="#br0">31137 8715 7963,'0'-37'-196,"0"4"1,0 3-289,0 2 1,0 1 357,0 3 0,0-1 315,0 6 0,-6 6-148,-3 9 1,1-3 123,-2 3 1,1 0-16,-6 9 0,1 3-108,0 6 0,0 7 205,0 2 1,6 0-79,3 0 0,3 1-14,2 4 1,0-1-126,0-3 1,2 1 2,3-6 1,-2-1 16,6-9 0,1 2-139,4-6 0,2 0 55,3-5 0,-2 0 67,7 0 1,-7-7-181,2-2 1,2-4 33,-2-1 0,4 0-96,-4-1 0,0 1 191,-5 0 1,-1 5-34,-3-1 22,-4 7 0,-1-2 3,-1 10 1,0 8 157,-9 5 1,2 8-96,-7-3 1,2 11 131,-1 4 1,-2-2 0,6 2 1,0 4-75,5 6 1,0 6-59,0-2 1,0 8-4,0 1 0,2 1 75,3-5 1,-2-5-9,6 0 1,-6-6-19,2 1 1,1-4-28,-1-5 1,0 1 38,-5-6 1,-6 7-85,-4-2 1,-3-3 1,-1-2 0,0-5-3,0-4 0,-5-8-116,0-7 0,-5-6 102,5 2 1,-4-11-20,4-8 1,-5-13-40,5-11 1,5-2 50,4 2 0,7-9 103,-2 0 0,5-2 65,5-4 0,5 8 166,9-3 1,4-1-90,10 2 0,8 1 147,7 8 0,4-1-143,-5 6 1,6-1-187,-6 6 1,5 1-284,-5 3 0,1-1 181,-6 6 1,1-5-670,0 6 0,-7-1-52,-3 4 1,-9 7 769,-5 4 0,0-3 0,-5 3 0,-6 0 0</inkml:trace>
  <inkml:trace contextRef="#ctx0" brushRef="#br0">22891 13392 7684,'14'-29'0</inkml:trace>
  <inkml:trace contextRef="#ctx0" brushRef="#br0">17659 15212 8123,'-14'-8'0,"4"1"-456,1 7 330,6 0 0,-2 7 259,10 2 1,-2 10-88,6 5 0,2-1 210,8 6 1,3-2-42,7 11 0,4 0 71,0 4 1,11 7-121,-1 3 0,3 5-163,-4 5 0,-5-4-164,-4 4 1,2-1 118,-2-4 1,-5 0-417,-4-14 1,-7 1 213,2-11 1,-4-6-560,-6-8 247,4-9 273,-12-4 0,4-20 21,-10-10 1,-3-9 261,-6-10 0,0-6 0,-7 5 0,-1-5 0</inkml:trace>
  <inkml:trace contextRef="#ctx0" brushRef="#br0">18000 15226 8123,'11'-27'0,"3"3"0,4-1 0,-4 6 0,5 0 0,0 5 0,6-2 0,-1-3 0,3 2 0,1-7 0,1 0 0,-1-4 0,2-5 0,3 0 0,4-2-319,5 2 0,-1 7 299,-3-2 1,-1 11 89,-4 2 0,-8 3 24,3 7 1,-7 2-15,3 8 1,-12 7-16,2 7 1,-4 6 153,-1-1 1,3 9-85,-8 5 1,7 6 98,-1 9 0,7 7-343,2 15 0,0 0 212,-12-35 0,0 0 0,12 34-99,0 2 0,5-14-221,-5-5 1,6-10-342,-1 0 0,1-9 275,-1-4 1,0-6-25,-10-4 1,2 1 49,-12-6 0,-1 1 257,-7-1 0,2-9 0,-4 3 0</inkml:trace>
  <inkml:trace contextRef="#ctx0" brushRef="#br0">18213 16292 8123,'-12'9'996,"2"1"-1080,4-7 0,6 2-475,0-10 0,6-4 839,4-10 1,13-3-123,6-7 1,15-6-71,3-3 0,7-3-314,3-1 1,-3 1 78,-7 3 0,-1-2-84,-13 7 0,0 2-868,-4 7 1099,-7 3 0,-2 7 0,-5 0 0</inkml:trace>
  <inkml:trace contextRef="#ctx0" brushRef="#br0">18000 15823 8123,'-13'-2'0,"4"-2"0,-2 0 401,6-5 0,2 4-212,8-4 1,9-7-384,10-8 1,9-6 151,5-8 1,3-1 148,1-13 0,7 4-500,4-4 1,7 2 409,-30 23 0,1 1 0,29-21-325,-8 9 0,-4 5-59,-10 9 367,-4 4 0,-5 6 0,-1-1 0</inkml:trace>
  <inkml:trace contextRef="#ctx0" brushRef="#br0">18185 15183 8123,'0'-14'-319,"0"0"-400,-6-1 856,4 8 0,-4 7-68,6 9 0,4 12 213,1 7 0,8 7-112,1 7 0,2 7 193,8 4 1,-5 7-67,4 1 0,6 6-420,4-6 1,2 5-59,-2-4 0,-3-8 133,3-12 0,-3-1-328,-2-7 1,-6-7 205,-3-9 1,-4-6-1115,-6-3 1284,4-6 0,-12 3 0,6-6 0</inkml:trace>
  <inkml:trace contextRef="#ctx0" brushRef="#br0">18640 16050 7637,'20'-14'237,"-2"-6"-313,6-4 1,-1-5 120,6-4 0,-6-3-142,1-7 0,-2 7 97,2 3 0,3 3 0,-5 1 0</inkml:trace>
  <inkml:trace contextRef="#ctx0" brushRef="#br0">22578 13250 8123,'7'8'0,"-4"-1"-365,6-2 0,7-3 0,8 3 365,3-4 0,1-1 0,7-6 0,1-2 0</inkml:trace>
  <inkml:trace contextRef="#ctx0" brushRef="#br0">17815 15439 7888,'-14'0'-1004,"5"-5"753,-1 1 0,5-8 324,-4 3 0,4-2 0,-3 0 260,2 1-263,-5 1 1,9-5 90,-2 0 0,2 4 93,2 1-107,0 5 1,0-3-69,0 2 0,8 3 1,6-3 0,8 2-79,11-1 1,5-4 93,10-7 1,2-5-434,7-4 1,0-7 107,0-3 0,0-11 0,0 0 0</inkml:trace>
  <inkml:trace contextRef="#ctx0" brushRef="#br0">24213 12582 7886,'-14'0'0</inkml:trace>
  <inkml:trace contextRef="#ctx0" brushRef="#br0">23588 14629 7361,'14'0'-253,"6"-7"1,3-13 0,5-10 0</inkml:trace>
  <inkml:trace contextRef="#ctx0" brushRef="#br0">23502 12951 7859,'-8'-6'-554,"-4"4"268,4-4 376,0 6 0,2 2 147,6 2-114,0-2-136,0 4 0,1-6 64,4 0 1,3 0-118,6 0 0,0-5-97,1 1 0,-1-3-481,0 3 644,0 2 0,0-4 0,1 6 0</inkml:trace>
  <inkml:trace contextRef="#ctx0" brushRef="#br0">23957 13562 7866,'-22'-7'258,"3"2"96,3-3 1,9 5-1254,2-7 560,3 7 0,2-5-105,0 3 1,11 4-112,4-4 555,2 4 0,3 1 0,3 0 0</inkml:trace>
  <inkml:trace contextRef="#ctx0" brushRef="#br0">24341 14174 7863,'-6'-14'0,"4"-1"-108,-2 1 0,4 0 54,4 0 1,-1-1-80,7 1 0,-5 5-46,4-1 1,1 7-395,4-2 573,-6 4 0,4 1 0,-4 0 0</inkml:trace>
  <inkml:trace contextRef="#ctx0" brushRef="#br0">24910 14529 7821,'-8'-8'2046,"2"2"-1998,6 6 0,0 6-473,0 4 0,1-2 162,4 1 1,-2 1-39,7 4 1,-1 0 300,5 0 0,1 0 0,-1 1 0</inkml:trace>
  <inkml:trace contextRef="#ctx0" brushRef="#br0">25464 14913 8366,'2'-13'-193,"3"4"0,-2-4-428,6 4 621,1-4 0,10-7 0,3-2 0</inkml:trace>
  <inkml:trace contextRef="#ctx0" brushRef="#br0">26175 14288 7773,'-14'0'271,"0"0"0,4 0-306,1 0 1,6 1-482,-2 4 1,2-4-188,-2 4 17,4-3 686,-12-2 0,-1-7 0,-8 0 0</inkml:trace>
  <inkml:trace contextRef="#ctx0" brushRef="#br0">25464 13932 7763,'-7'-6'1067,"0"3"-667,7-7 0,0 5-740,0-4 0,7 6-31,2-2 1,4-1-290,1 1 1,5-6 659,0 1 0,12-2 0,-1-2 0</inkml:trace>
  <inkml:trace contextRef="#ctx0" brushRef="#br0">26019 13719 7867,'-8'6'-561,"8"2"1,6 6 356,4 0 1,2-4-102,-2-1 305,3 1 0,1 4 0,0 0 0</inkml:trace>
  <inkml:trace contextRef="#ctx0" brushRef="#br0">26460 14202 8052,'8'-6'-472,"4"4"472,-2-2 0,2-4 0,3 0 0</inkml:trace>
  <inkml:trace contextRef="#ctx0" brushRef="#br0">27057 13605 7719,'-10'-9'95,"1"-1"0,4 7 382,-4-2-1696,5-3 754,-8 0 1,4-4 464,-6 2 0,-7-9 0,-1 4 0</inkml:trace>
  <inkml:trace contextRef="#ctx0" brushRef="#br0">26602 13321 7789,'-14'0'-23,"6"0"-758,1 0 471,1 0 0,3 0 310,-7 0 0,1-7 0,-5 0 0</inkml:trace>
  <inkml:trace contextRef="#ctx0" brushRef="#br0">26161 12866 7864,'-9'0'0,"-1"0"212,7 0-212,-10 6 0,5 8 0,-6 9 0</inkml:trace>
  <inkml:trace contextRef="#ctx0" brushRef="#br0">25692 13179 7864,'-14'0'0,"-1"0"-822,8 0 399,0 0 1,7-2 422,0-3 0,-6-3 0,-2-6 0</inkml:trace>
  <inkml:trace contextRef="#ctx0" brushRef="#br0">25109 12909 7908,'6'-15'0,"-3"1"-66,7 0 1,4 4-387,5 1 1,6-1 210,-1-4 1,1 5 170,-1-1 1,8 1-111,-4-5 1,2 3 179,-6-4 0,9 4 0,-3-9 0</inkml:trace>
  <inkml:trace contextRef="#ctx0" brushRef="#br0">25791 12468 7908,'8'0'-24,"-1"0"-864,-7 0 342,0 0 174,-7-7 372,-1 6 0,-12-5 0,-2 6 0</inkml:trace>
  <inkml:trace contextRef="#ctx0" brushRef="#br0">25280 12255 7882,'-15'0'-429,"1"6"0,0-3-341,0 7 770,-1-1 0,-5 5 0,-2 0 0</inkml:trace>
  <inkml:trace contextRef="#ctx0" brushRef="#br0">24796 12468 7859,'-8'-7'0,"2"0"0,0-8 0,-2 1 0</inkml:trace>
  <inkml:trace contextRef="#ctx0" brushRef="#br0">24171 12070 6136,'14'0'-273,"2"-7"273,3-2 0,-4-4 0,12-1 0,-5 0 0</inkml:trace>
  <inkml:trace contextRef="#ctx0" brushRef="#br0">24853 11615 7965,'17'-22'-285,"-2"3"0,-6 3 244,1 2 1,-2 4 40,-4 1 41,-2 6-38,4-4 1,-7 9-309,-4 3 1,-3-2 304,-6 6 0,-7 1 0,-1 4 0</inkml:trace>
  <inkml:trace contextRef="#ctx0" brushRef="#br0">24270 11387 7965,'-14'15'0,"6"-6"0,3 1-609,-3-1 1,2 0-158,-3 1 1317,2-7-144,7 3 29,0-6-539,0 0 103,-6-6 0,-2 5 0,-6-6 0</inkml:trace>
  <inkml:trace contextRef="#ctx0" brushRef="#br0">23716 11714 8105,'-8'0'696,"1"0"-546,7 0-1467,7 0 1317,1 0 0,0 7 0,-2 1 0</inkml:trace>
  <inkml:trace contextRef="#ctx0" brushRef="#br0">23133 11842 8114,'-7'-14'-832,"6"0"1138,-6 0-427,7 6-381,0-5 502,7 12 0,1 1 0,6 7 0</inkml:trace>
  <inkml:trace contextRef="#ctx0" brushRef="#br0">23389 12212 7766,'4'9'-1456,"1"1"1510,6-7 0,-9 5-416,2-3 362,-2-4 0,-2 12 0,0-5 0</inkml:trace>
  <inkml:trace contextRef="#ctx0" brushRef="#br0">22635 12098 8158,'-14'-6'-481,"6"4"186,2-4 0,7 6 15,4 0 0,1 2 280,4 2 0,9 4 0,-3 6 0</inkml:trace>
  <inkml:trace contextRef="#ctx0" brushRef="#br0">23005 12638 7981,'-14'0'-559,"6"0"270,1 0 1,7 2-120,0 3 408,0-4 0,-6 12 0,-2-5 0</inkml:trace>
  <inkml:trace contextRef="#ctx0" brushRef="#br0">22081 12539 8082,'-27'0'0,"3"0"0,4-5-206,5 0-92,1 1 0,5 4-411,-1 0 322,7 0 387,-3 0 0,12 6 0,2 2 0,6 6 0</inkml:trace>
  <inkml:trace contextRef="#ctx0" brushRef="#br0">22237 13065 8082,'-14'0'-376,"0"-2"313,-1-2 0,6 0 39,-1-5 0,2 4 17,-1-4 0,-2 4-270,6-4 277,-6 5 0,-3-8 0,-8 4 0</inkml:trace>
  <inkml:trace contextRef="#ctx0" brushRef="#br0">21284 12852 8043,'-9'-7'0,"-1"-2"156,1-4 0,-1 5 116,1 4-269,6-4-58,-3 6 0,7-4-257,4 6 0,-2 0-157,6 0 0,1 6 105,4 4 364,0 2 0,-6 9 0,-1 1 0</inkml:trace>
  <inkml:trace contextRef="#ctx0" brushRef="#br0">21626 13250 8155,'-15'0'0,"-4"0"-68,0 0 238,1 6 1,5-3-257,3 7 1,-2-7-8,2 2 93,4 2 0,-13 1 0,3 7 0</inkml:trace>
  <inkml:trace contextRef="#ctx0" brushRef="#br0">20787 13065 8155,'-21'-8'0,"5"0"0,-3 3 0,4 4-1088,0-4 321,8 3 1034,-6 2 1,11 2-121,-2 3 0,4-2-306,4 6 1,6 1-23,9 4 181,-3 0 0,10 7 0,-3 1 0</inkml:trace>
  <inkml:trace contextRef="#ctx0" brushRef="#br0">21014 13577 8221,'-22'0'-113,"6"0"-203,7 0 294,6 0-118,-4 0 1,9 0-307,3 0 0,4-2 111,10-3 0,-1 4 335,5-4 0,1 3 0,4 2 0</inkml:trace>
  <inkml:trace contextRef="#ctx0" brushRef="#br0">21427 14316 8023,'-15'0'0,"1"0"0,0 0 0,0 0 307,-1 0 36,8 0-319,-6 0 328,11 0-686,-4 0 1,17 0 207,3 0 0,10-5-855,0 0 981,3 1 0,7-3 0,3 0 0</inkml:trace>
  <inkml:trace contextRef="#ctx0" brushRef="#br0">21938 14558 8023,'-14'0'100,"0"0"-100,0 0-121,6 0 97,2 0-792,6 0 493,0 0 0,1-7 66,4-2 0,4-4 257,10-1 0,-3 0 0,5 0 0</inkml:trace>
  <inkml:trace contextRef="#ctx0" brushRef="#br0">22436 14998 8023,'-22'0'18,"1"0"-18,7 0 0,0 0-208,0 0 163,6 0 77,-5-6 1,12-2-55,-4-6 1,3 0-31,2-1 1,0 1 26,0 0 1,7 1-310,2 4 1,4-2 333,1 6 0,6 0 0,3 5 0</inkml:trace>
  <inkml:trace contextRef="#ctx0" brushRef="#br0">22806 15425 8023,'-21'0'27,"1"0"-53,-4 0-18,3 0-287,7 0-576,6 0 678,2-7 0,12 0 63,4-8 1,7 1 165,2 0 0,6 6 0,-9 2 0,11 6 0,-5 0 0</inkml:trace>
  <inkml:trace contextRef="#ctx0" brushRef="#br0">23303 15780 8023,'-14'-9'120,"0"-1"1,6 6 483,3-6-717,4 7 0,7-3-386,3 6 1,4 0 187,1 0 1,1-5-64,-1 0 1,0 0 373,0 5 0,-6 0 0,5-6 0,-5-2 0</inkml:trace>
  <inkml:trace contextRef="#ctx0" brushRef="#br0">22507 14131 6845,'-8'0'-810,"-4"0"739,10 0 221,-4 0 79,-1 0 0,6-1 193,-4-4-302,3 3-101,2-4 1,2 6 37,3 0 1,3-6-204,6-4 0,8-3 137,6-1 0,7-6 9,8-4 0,6-9 0,1-3 0</inkml:trace>
  <inkml:trace contextRef="#ctx0" brushRef="#br0">23318 13776 8023,'-21'8'0,"4"-2"-1085,-7-6 650,7 0 1,-4 2 434,7 2 0,0-2 0,-7 10 0,-1-4 0</inkml:trace>
  <inkml:trace contextRef="#ctx0" brushRef="#br0">22081 13790 8023,'-15'-14'-234,"1"-1"0,6 6-1012,4 0 1246,8 5 0,4-2 0,6 6 0</inkml:trace>
  <inkml:trace contextRef="#ctx0" brushRef="#br0">21242 14188 8023,'-7'-8'-1126,"6"2"1522,-5 6-266,6 0-128,0-7 0,1 6-168,4-4-299,3-3 465,6 0 0,0-6 0,0 0 0</inkml:trace>
  <inkml:trace contextRef="#ctx0" brushRef="#br0">21498 13378 8075,'9'4'-1201,"1"1"901,-7 6 0,5-8 513,-4 7 11,-2-7 42,4 3-277,-6-6 1,-1 0 101,-4 0-91,-3 0 0,-6 0 0,0 0 0</inkml:trace>
  <inkml:trace contextRef="#ctx0" brushRef="#br0">20758 13705 8070,'-14'0'-873,"6"0"1,2 1 872,6 4 0,0-3 0,0 10 0,0-4 0</inkml:trace>
  <inkml:trace contextRef="#ctx0" brushRef="#br0">20630 13179 7402,'0'-8'-566,"0"-5"1,8 7 413,7-4 1,0-4 151,9 0 0,-7 0 0,4-7 0</inkml:trace>
  <inkml:trace contextRef="#ctx0" brushRef="#br0">21114 12923 8241,'0'-14'-1620,"0"-1"1185,0 1 435,0 6 0,-7 2 0,0 6 0</inkml:trace>
  <inkml:trace contextRef="#ctx0" brushRef="#br0">21341 13036 8079,'0'-14'0,"-6"0"0,-8 0 0,-8 0 0</inkml:trace>
  <inkml:trace contextRef="#ctx0" brushRef="#br0">18768 14273 8308,'-21'-28'0,"10"-2"-45,-3-3 0,9 1 0,1-6 0,8-6 113,6-8 1,4-5 157,5-5 1,3-4-1398,-8 29 1,1-2 1189,1-3 1,2-1-1,3-5 1,1 0 91,3-7 1,2 1 0,4-1 0,1-1-76,3-5 0,1-1 0,5-6 0,0-2 45,-11 21 0,0-2 1,1 0-1,-1-3 1,1 0-1,-1-1-276,0-3 1,-1 0 0,2-1 0,6-4 0,2 0-1,2 1 195,2-3 0,2 0 0,0 0 0,-10 15 0,1-1 0,-1 0 1,1 0-249,-1 0 0,0 0 0,1 0 0,0 0 0,3-1 1,1 1-1,1-1 0,0 0 232,2-2 1,-1-1 0,1 0-1,0 1 1,-1 1 0,-1 0 0,0 0-1,1 0 29,-2 2 0,0 0 0,0 0 0,1 0 0,1 1 0,1 0 0,0 0 0,0 1-218,11-12 1,-1 2 0,1-1 0,-3 3 0,0 1-1,-2 0 124,-7 8 1,-1 1 0,0 0 0,-2 3 0,0 1 0,-1 2 62,13-10 1,-2 3 0,-5 5 0,-1 4-312,-9 9 0,-2 3 1,22-11 755,-21 14-427,-6 13 0,-19 5 0,-2 6 0</inkml:trace>
  <inkml:trace contextRef="#ctx0" brushRef="#br0">21228 10008 8338,'-5'-33'552,"0"0"0,8 6-71,11 8 0,7 8-618,7 2 0,7 4 175,3-5 0,8 7-410,1-1 1,4 2 197,-9 2 0,3 0 66,-12 0 1,-2 6 134,-7 4 0,-5 10 13,-9 9 0,-7 12-115,-13 11 0,-12 17 19,5-29 1,-4 1 0,-5 10-1,-1 2-330,-3 8 0,-2 1 0,-7 4 0,-3 1 1,13-19-1,0-1 0,0 0 0</inkml:trace>
  <inkml:trace contextRef="#ctx0" brushRef="#br0">21057 10051 8024,'6'-8'-261,"-4"-5"1,4 6 245,-6-8 0,5 6 393,0-1 1,4 1-197,-4-5 1,6-1 9,-2 1 1,4-6-114,1-4 1,2-1 54,3 1 1,-2-1-108,7 6 0,-5-3 149,5 8 1,-2 1-161,2 8 1,2 4 63,-2-4 1,3 5-7,1 5 1,-4 2-130,0 8 1,-2-1 89,2 0 0,-4 0-89,-6 1 1,1 0 63,-1 4 1,-2-3-56,-2 3 142,3-3 1,-7-2 111,3 0 0,-2 2-98,-7 3 0,-8 6 34,-6 13 1,-9 11-322,-10 22 1,10-28 0,-1 3-282,-5 9 0,1 3 1,0 3-1,1 0 457,0 5 0,2 1 0,1 0 0,2 2 0,-3 2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15128 8075 8393,'-22'-14'-467,"3"-1"191,3-5 1707,2 4-672,6-4-466,2 12-165,6 1-340,6 14 1,0 1 93,4 6 0,3 0 218,-4 0 1,4-1-158,1-4 0,-5 4 44,1-3 0,-1 1 14,6-2 1,-1-1 56,0-3 0,2-4 17,3 4 0,-2-3 51,7-2 0,0-2 6,4-3 1,0 2-77,1-6 1,1 1 25,3-2 1,2-2-149,3 2 1,-2-1 103,-3 2 1,-3-4-15,3 3 1,-3 3-7,-1-3 0,-1 7-14,1-2 1,-2 4-16,-4 1 1,4 0-1,-3 0 1,3 1-26,1 4 0,1-2 51,-1 7 1,0-6-41,1 6 0,-1-7 23,1 2 0,-1-4-1,1-1 1,-1 0-7,0 0 0,1-4 4,-1-1 0,-4-5 4,0 6 1,-5-3-2,4 3 1,-4 0 141,5-5 1,-2 6-130,2-2 1,3 3 68,-4 2 0,-1 0-59,2 0 0,0 0 4,4 0 1,1 0-21,-1 0 0,-1 2-7,-3 3 0,3-4-2,-4 4 1,-1-3-16,2-2 0,-2 0-17,2 0 1,1 0 28,-6 0 1,5 0-10,-5 0 1,5 0 13,-6 0 1,6-5 0,-5 0 0,6 0 1,-1 5 0,3 0 0,1 0 0,1-1 0,-1-4 0,1 4 0,-1-4 0,5 3 0,0 2 0,1 0 0,-6 0 0,1 0 0,-1 0 0,0 0-1,1 0 1,-5 0-6,-1 0 1,1 0 6,4 0 1,-4 0 1,0 0 1,-1 0 6,6 0 0,-5 0 2,-1 0 0,6 0-14,4 0 1,0 0 5,-5 0 0,1 0-4,-1 0 0,2 0-20,4 0 0,-9 0-13,3 0 1,-2 0 19,2 0 1,-4 0 0,-1 0 0,-1 0 12,2 0 0,1 0-6,-6 0 1,7 0 5,-3 0 1,4 5-5,2 0 1,4-1 12,0-4 0,7 0-5,-3 0 0,3 0-4,-2 0 0,1 0 26,-5 0 0,-1 0 4,-5 0 0,-4 0 23,0 0 0,-6 0 13,6 0 0,-5 0-39,5 0 0,-7 0 5,2 0 1,2 0-35,-2 0 0,6 2 25,-1 3 0,-2-4-11,1 4 1,3-3-5,7-2 1,-3 0-9,3 0 0,-3 0-14,-1 0 0,-1 0-4,0 0 1,1 0 2,-1 0 1,1 0 3,-1 0 0,-4 0-2,0 0 1,-6-5-16,6 0 0,-5 0 0,5 5 0,-5 0 50,4 0 1,-4 0-1,5 0 1,0 0 63,4 0 0,1 0-81,-1 0 0,-1 0 126,-3 0 0,3 0-102,-4 0 0,3 0 10,-3 0 1,2 0-1,-6 0 1,5 0 1,-5 0 0,2 0 31,-2 0-38,-4 0 0,6 0-14,-7 0 0,-4 0 1,-1 0 0,-1 2-19,1 3 0,-1-4 60,-3 4 40,-3-3 0,9-1 91,-6 4 1,-1-3-96,3 4 16,-6-6-36,12 0 59,-12 0 123,6 0-135,-7 0 40,0 0-409,0-6 0,-5 2 112,0-5 1,0 4-418,5-4 74,0-1 0,0-4 475,0 0 0,0-7 0,0-1 0</inkml:trace>
  <inkml:trace contextRef="#ctx0" brushRef="#br0">19962 6895 8368,'-6'-14'-441,"4"0"360,-4-1 667,6 7-324,0-4-310,0 10 241,0-4-107,0 6 0,2 0 99,2 0 1,-2 1 68,3 4 273,2-3-392,1 4 1,7-6 35,-1 0 0,0 0-30,0 0 0,0-5 3,1 1 0,0-1-27,4 5 0,4-2-102,5-2 0,-1 2-19,-3-3 0,7 4 59,-2 1 0,-3 0-83,-2 0 0,-2 0 57,2 0 0,1 0-31,-6 0 0,2 4-3,-2 1 1,-4 5-2,4-6 0,-3 7 0,-2-1 0,5-2-4,0 1 0,0-1 123,-4 2 1,3 1-89,1-7 1,7 6 244,-3-5 1,6-1-135,4-4 0,3 5-28,7 0 1,1 0-47,4-5 1,-4 0-4,3 0 1,-3 0-2,-1 0 0,-2-5-120,-3 0 0,3-1-1,-3 1 1,3-1 56,2-4 1,4-1 29,1 6 0,4-4-29,-5 4 0,1 1 176,-6 4 1,1-5-106,-1 0 0,-4 0 6,0 5 1,-6 0-66,1 0 1,-1-4 14,1-1 1,-2-1-31,7 1 0,0 2-7,5-7 1,0 5-7,-1-4 0,-1 6 37,-3-2 1,2-1-73,-7 1 1,-2 0 45,-7 5 0,1 0-2,-6 0 1,2 0-4,-2 0 1,-2 2 0,7 3 0,-5-4-37,5 4 0,-1 1 44,6-1 1,6 0-135,2-5 1,1 1 115,5 4 0,-8-3-160,7 2 1,-4-2 67,0-2 0,2-5 40,-7 0 0,0-4 57,-4 4 0,-6-1 91,1 1 1,-5 4 46,5-4 0,-5 3-91,4 2 1,1 0 188,4 0 0,1 0-36,-1 0 0,2 2-40,3 3 0,4-2-120,5 6 0,-2-6-22,3 2 1,-6-3 1,6-2 1,0 1-118,-5 4 1,3-3 74,1 2 1,6-2 37,-1-2 0,7-5 11,-2 0 1,3 1-22,2 4 1,-6-2 152,-4-3 1,-3 4-84,-1-4 0,-5 3 100,0 2 1,-5 0-65,5 0 0,0 7 25,5 2 1,1-1-19,3 2 1,-7-6-2,2 6 0,-4-2-165,0 1 0,-3 2 110,-7-6 1,1 4-170,-1-4 1,-1 0 49,-3-5 1,3 0 37,-4 0 1,-1 0 59,2 0 0,0 0 9,4 0 0,1 0-4,-1 0 1,1 0-20,-1 0 1,-4-2-120,-1-2 1,-1 2 119,2-3 1,1 4-363,-6 1 1,0 0-177,-4 0 1,4-5-195,0 0 0,-1 1 723,-3 4 0,5 6 0,2 2 0</inkml:trace>
  <inkml:trace contextRef="#ctx0" brushRef="#br0">20062 9070 8475,'-22'-14'883,"3"0"-292,9 6-455,4 1 178,6 7-316,0 0 18,0 7 0,1-6-278,4 4 0,3 1 25,6-1 167,7 0 0,-2-5 94,9 0 1,-1 0-92,11 0 1,5 0 44,4 0 1,7-2 42,-2-2 1,3 0-47,2-5 0,-5-1 10,0-4 0,2 0-129,8 0 0,-2 4-91,6 1 0,-3 1 161,-1-2 0,-5 4 90,-10 6 0,-4 0 93,-1 0 0,-5 0 30,-9 0 0,-1 5-80,-3 0 1,1 6 191,-6-2 0,6 2-100,-1-1 0,3-2 56,1-4 1,2-2 34,3 3 1,4-4-184,5-1 0,1-1-17,0-4 0,4-3-17,0-6 0,-1 0-201,-8-1 0,8 1 49,-3 0 0,7 0-26,-2-1 1,4 3 120,-5 2 0,0 2 7,-4 4 1,-5 2 14,0-3 0,-6 4 8,1 1 1,-8 5 30,-1-1 1,-7 7 20,2-1 1,2-2 157,-2 1 0,4-6-109,-4 2 1,8 1 4,1-1 1,7 0-100,8-5 1,4 0-3,1 0 0,5-5-28,-1 0 1,-3-6-180,-1 2 0,1 1 141,-2-1 0,1 4-33,-6-5 1,6 7 11,-1-2 0,5 4 20,-4 1 1,4 0 94,-5 0 0,-1 0-86,-8 0 0,1 6 121,-6 4 1,1-2-16,-6 1 0,1-6 20,-1 2 1,2 1-21,3-1 0,4 0 11,5-5 0,1 0-6,-1 0 0,6 0-25,-1 0 1,2 0-106,-1 0 1,-9 0 40,4 0 0,-8 0-121,2 0 0,1 0 97,5 0 0,1 0-26,4 0 1,1-2-37,3-3 0,1 4-26,-5-4 0,-1-1 132,-4 1 0,-7 0-60,-3 5 1,-4 0 170,-5 0 1,1 0-93,-6 0 1,0 0 188,-5 0 1,0 2 23,0 3 0,1-2-127,-1 6 1,0-4 15,0 4 0,2-4 9,3 5 1,-3-6-183,3 6 0,3-5 137,2 4 0,-2-6-163,1 2 0,-4 1 125,5-1 1,-5 0-96,5-5 1,-7 1 18,2 4 0,-8-3-2,-1 2 1,-1-2-8,5-2 39,0 0 1,1 5-527,-1-1 0,5 1 42,0-5 496,6 0 0,-3 0 0,7 0 0</inkml:trace>
  <inkml:trace contextRef="#ctx0" brushRef="#br0">24185 7791 8303,'0'-8'-1725,"0"-5"1384,0 11 475,0-10 22,0 10-39,0-4 1,0 4 137,0-2 37,0 2-149,0-4 65,0 6 510,0 0-452,0 6 45,6-4-123,-4 4-3,4 0 66,0-4-130,-4 10 0,6-10-182,-3 3 281,-4 3-291,12 0 0,-10 4 30,6-2 1,-4 2 40,5-2 0,-7-2 25,2 1 0,1 1-13,-1 4 1,1-5-11,-1 1 1,-2-5 16,6 4 0,-4-6-55,5 2 1,-6-2 32,6 2 1,-1-4-8,5 4 0,1-3-35,-1-2 0,5-5-9,0 0 0,6-6 25,-1 2 0,3 1-11,1-2 0,0 2-6,1-1 1,-1-4 19,1 4 0,-2 1 47,-4-1 0,3 5 28,-7 0 0,4 0 10,-4 0 1,2 2-9,-2-3 1,-3 4 19,2 1 0,-6 1-1,-3 4 1,0-3 115,6 2 1,-1 3-141,0-2 1,0 4 18,1-4 0,-1 1-130,0-1 1,5-4 118,0 4 1,6-3-152,-1-2 1,7 0 1,3 0 1,5-2 20,-1-3 1,2 2-132,-3-6 1,3 1 92,-7-2 0,0-1 87,-4 7 0,-6-6-37,1 5 0,-5 1 160,5 4 1,-7 0-84,2 0 0,-3 6 149,-2 3 1,0 4-133,1 1 1,-1 0 25,0 1 0,2-6-6,3 1 0,-2-2-7,7 1 1,0 2-104,4-6 0,2 0 90,3-5 0,-1-2-244,6-3 0,0 2 75,4-6 1,-4-1 52,0-4 0,-5 0 12,5-1 0,-1 6 1,0 0 0,8 4 61,-7-5 0,-1 7 12,-8-2 0,3 4 93,-4 1 1,4 0-73,-9 0 1,4 5 94,2-1 0,-1 1-97,0-5 1,1 0 3,-1 0 1,1 0-13,-1 0 0,7 0-13,3 0 1,3-5-21,2 1 0,1-6-8,3 5 0,-3-4 7,4 4 0,-4-1 16,-1 1 1,-7 3-11,-3-2 0,-1 2 8,1 2 0,-3 0 6,3 0 1,-3 0-19,-1 0 1,1 0 0,3 0 1,3 0-48,7 0 0,-2 0-11,-3 0 1,1-1 62,-6-4 0,5 3-14,-4-2 1,-8 2 65,-7 2 1,-3 0-7,-2 0 0,1 2 138,-1 2 0,-6-1-114,-4 7 1,3-5 109,-3 4 0,6-4-108,-5 4 1,6-4 1,-2 5 0,5-7-244,5 1 1,4-2 143,5-2 1,7 0-112,3 0 0,4-6 5,6-4 1,-3 2-87,8-1 1,-12 6 188,1-2 0,-4-1 14,0 1 1,-8 0 175,-6 5 1,-5 2-137,5 2 0,-7 4 119,2 7 0,-3 0-74,-2 4 1,2-3 111,3 3 1,3-3-122,6-2 1,2-1-24,3-4 0,10-2-51,9-7 0,0 0-179,5 0 1,-8-2 64,8-3 0,-3-3-169,3-6 1,1 5 113,4-1 1,1 1-108,3-6 1,-3 3 256,-6 2 1,-6-1-9,-4 7 1,-4-1 116,-5 5 1,1-5-27,-6 0 0,1 1 242,-6 4 1,2 1-110,3 4 1,-3-2 157,3 7 1,4-6-110,1 6 1,3-7 90,1 2 0,-1 1-277,-3-1 0,3-1 18,-3-4 1,-1 0-129,1 0 1,-2 0 110,2 0 1,3 0-155,-3 0 1,3 0 106,2 0 1,-2-4-26,-3-1 1,1 0-64,-6 5 1,-4 0 81,-6 0 1,-5 0 78,1 0 1,-3 0 45,-2 0 74,0 0 1,-6 2 12,-3 3 338,2-4-312,-5 5 56,4-6-317,-6 0 268,0 7-377,0-6 86,0 6-105,0-7-521,0 0 1,0 6 0,0 2 0</inkml:trace>
  <inkml:trace contextRef="#ctx0" brushRef="#br0">19479 10677 8341,'0'-15'-220,"0"1"0,-2 5-45,-3-1 866,4 7-362,-5-3 1,6 7-126,0 4 1,4 4 109,1 10 1,6 5 196,-1 9 1,4 10 51,5 9 0,-3 7-207,2 7 0,-3 0-294,-6 10 0,4-10 305,-4-4 0,4-5-361,1-5 0,0-5 113,1-9 0,-1-3-217,0-7 1,0-5-43,0-4 77,1-4 1,-1-7 21,0-3 0,-4-3 39,-1-2 0,-1-13 146,1-6 1,4-6-84,-3-4 0,2-7-364,2-7 1,5-6 112,0-8 1,0-4-240,-5-1 0,1-1 275,-1 1 0,-1 10 83,-4 0 1,4 17 652,-4 7-306,-3 9 125,7 5 1,-10 15-142,7 14 1,-7 7 306,2 11 1,1 5-128,-1 9 0,4-3 163,-4 4 1,6-2-288,-2 1 0,4-6-95,1-3 1,2-3-288,3-12 1,-2-4 85,7-4 1,0-8-25,4-7 1,-1-1 88,-3-4 1,3-4-58,-4-10 1,0-3-20,0-7 1,-5-1-29,1-3 1,-5 1-337,-5-5 1,-1 0 179,-3-1 1,-4-1-438,4 6 1,-10-5 262,-4 5 0,-4-7-317,-1 2 1,0 2 755,0-2 0,-1 0 0,1-5 0</inkml:trace>
  <inkml:trace contextRef="#ctx0" brushRef="#br0">20474 10250 8238,'8'0'0,"3"6"-288,-6 4 0,4 4 324,-4 5 0,6 5 542,-2 9 0,-1 10-141,2 9 1,-2 5-173,1 4 0,-2 4-241,-7 6 0,0 5 136,0 0 1,-1-34 0,0 1-105,-1-3 1,-1 0 0,2 1 0,-1-1 78,-7 31 1,-1-8-156,-4-6 0,4-6 63,1-9 0,1-10-79,-1-4 1,1-9-117,3 0 159,3-9 0,-4-5-368,6-10 1,0-11 172,0-12 0,6-7-271,4-8 1,2-11-12,3-2 1,4-9-280,0 3 1,4 1 428,-4 4 0,2 12 127,-2 8 1,-4 8 319,4 10 0,-3 2-153,-2 12 1,-1 4 108,-3 10 0,1 8 1,-7 17 0,1 0 511,-5 4 0,0 6-168,0-6 0,0 5 217,0-10 0,2 5-400,2-5 1,-2 4-346,3-9 1,-2 2-480,2-11 0,-2 0 124,6-5-324,-6 0 780,10-6 0,-11-8 0,4-8 0</inkml:trace>
  <inkml:trace contextRef="#ctx0" brushRef="#br0">20858 10833 8208,'14'-8'-506,"-4"0"-171,-1 3 1,-4 4 766,4-4 452,-6 3-338,10 2 0,-11 2-148,2 3 1,-2 3 227,-2 6 0,0 3-88,0 7 0,-2 1 40,-2 13 1,2 0-129,-3 5 0,-1-5-39,1 0 1,1-7-25,4 2 1,0-7-174,0-3 1,1-10 82,4 1 0,3-9 83,6 0 1,0-10-118,0-5 0,5-9 65,0-4 0,7-10-221,-3-5 1,3-3 132,-3-2 0,3-4-131,-8-1 1,6 2 127,-5 8 1,0-1 38,-5 6 0,-1 4 174,-4 6 0,2 10-135,-6-1 259,0 9 1,-5 0-56,0 10 0,0 5 240,0 8 1,0 11-34,0 9 0,0 11 66,0 8 0,0 11-222,0 7 0,0-34 0,0 1-261,0 38 1,2-1-89,0-39 0,0 1 0,6 38 119,-1-39 1,0 0 0,6 36-366,-3-10 1,2-4 159,-2-10 1,-4 0 90,-1-9 1,-4 1 151,-1-11 0,-1 2 14,-4-2 0,-5-3-78,-8 3 1,0-4 28,-6-5 1,1-4 516,-6-6 1,-5-6-349,-4-3 0,1-4 57,-1-1 1,0-7-131,-4-8 1,-1-4 48,1-4 0,5-9-7,4 4 0,9-9 2,5 4 1,10-11-81,4 1 1,11-7-20,9 2 0,12-10-177,10 1 0,5-3-136,0 3 0,6 2-183,-1 3 0,5 3 196,-5 6 0,1 5-684,-5 0 1,-1 7 10,1-2 931,-1 3 0,3 1 0,-1 1 0,2 2 0,0 7 0,1 7 0</inkml:trace>
  <inkml:trace contextRef="#ctx0" brushRef="#br0">22123 10591 8008,'0'-27'-98,"0"4"0,2-4-148,3 3 0,9-3 189,9-1 1,11-1 46,4 1 0,3 6 83,1 3 1,1 0 20,0 5 1,-2-2 313,-3 11-237,3 0 0,-11 7 93,3 3 1,-3 9-114,-2 10 0,-7 4-35,-7 5 0,-6 7 30,-8 2 0,-6 9-52,-4-8 1,-9 1-7,-4-6 0,-9 3-25,-1-3 0,1-3 53,8-2 0,-1-8-16,6-1 1,-3-12-94,8 3 1,-3-11 182,7 1-293,4-3 1,-1-4 52,7-3 0,0-3-213,0-6 0,2 5 48,3-1 1,3 7 23,6-2 0,0 4 125,0 1 0,-6 1 51,-3 4 1,-2 8 81,2 6 1,-4 1-84,4-1 0,-3-2 154,-2 7 0,0-6 109,0 0-579,0-2 0,0-1-177,0-1 1,0-5 508,0 1 0,0-1 0,0 5 0</inkml:trace>
  <inkml:trace contextRef="#ctx0" brushRef="#br0">22450 11473 8070,'-8'0'312,"2"6"1,6-3 701,0 7-447,0-7 1,0 5-140,0-4 0,2-2-188,2 3 1,0 1 7,5-1 0,-4 0-410,4-5-46,-6 0 16,10 0 175,-11 0 0,4-2-233,-6-3-125,0-3 217,0-6 1,0 5 66,0-1 42,0 7 27,0-3-120,0 6-13,0 0 38,6 0 1,-3 0 80,7 0 1,-5 0-107,4 0 1,-4-5 17,4 0 129,-6 0 0,5 5-153,-3 0 227,-3 0 0,2 0-105,-8 0 1,-4 0 21,-6 0 1,-1 2 2,1 3 0,0 1 14,0 4 0,-1 1 117,1-7 1,5 6-25,-1-5 201,7 6-247,-3-10-90,6 6 0,6-7 23,4 0 1,2 0-1,2 0 1,5-5-13,0 0 0,5-6-144,-5 2 1,5 2-9,-5 2 129,6-2 0,-9 5 74,3-3-70,-10 4 1,2 7 135,-6 3 1,-2-1-60,-8 2 1,-1-1 120,-3 6 0,-4-3-127,4-2 1,-4 1-5,-1-7 1,1 3-136,4-3 166,-4-2-333,11-2 1,-4-8 57,6-6 0,6 0 138,4 0 0,2 1 24,3 3 0,0-1 5,4 7 0,-3-6-1,3 5 0,-3 1 15,-2 4 0,-1-2 129,-4-3-95,4 4-555,-11-6 368,4 7 1,-8 2-386,-2 3 572,-11-4 0,-7 12 0,-6-5 0</inkml:trace>
  <inkml:trace contextRef="#ctx0" brushRef="#br0">14062 14316 8383,'-7'14'2,"0"0"208,-8 1 1,1 0-40,0 4 1,0 3-174,-1 7 1,1 6 148,0 3 1,-6 9-145,-4 5 0,-8 3-48,-1 2 1,-8 0 23,-2 0 1,-1 0-208,-8 0 0,1-2 280,-1-3 1,3-3-93,7-6 94,12-7-22,-4 5 0,14-16 22,-4 4 1,5-10-38,10 0 1,1-3-127,3-2 0,4-5 37,-4 1 1,3-1-53,2 5 0,7-4-16,2-1 0,8 1 169,2 4 0,7-4-765,-3-1 297,11-6-369,2 3 808,7-6 0,-4 0 0,4 0 0,2 0 0</inkml:trace>
  <inkml:trace contextRef="#ctx0" brushRef="#br0">13422 15197 8416,'0'8'-1002,"2"3"708,2-6 125,4 0 1,13 0 708,2-1 0,12 3-189,8-3 0,11-2 70,7 3 0,6-10-323,-6-5 1,9-7 56,1-2 0,-30 4 0,1 0-319,5 1 0,1 0 0,0 0 0,1 1 220,-2 0 1,0 2-1,-4 2 1,-2 1-63,30-11 1,3 5-513,-7 4 1,5-1 90,-5 6 1,-1-6 116,-4 2 0,-7 2-1222,-12 3 1532,-7 2 0,-1 2 0,-7 0 0,1 0 0</inkml:trace>
  <inkml:trace contextRef="#ctx0" brushRef="#br0">14403 14359 8416,'2'-13'0,"2"3"0,11 4-1122,8 6 426,4-6 599,8 4 1,4-4 319,13 6 0,13 0-134,16 0 1,-40 0 0,0 0-81,40 0 1,-6 0 44,-8 0 0,-4 0-46,-6 0 1,-7 0-69,-2 0 33,-4 0 80,-1 0 0,-5 0 152,-1 0 1,-11 2-202,-3 2 0,-5 4-4,-4 6 0,-6 2-53,-3 3 0,-16 10 4,-8 8 0,-13 11-208,-6 4 0,-5 3-137,-4 2 1,9-5-191,0 0 260,13-12-91,4-5 415,14-9 0,-6-10 0,5 5 0</inkml:trace>
  <inkml:trace contextRef="#ctx0" brushRef="#br0">16450 13932 8371,'-11'10'650,"-3"-1"-466,-10 1 0,7 10-244,-7 4 0,1 7-63,-6 3 0,-1 5-101,-3-1 1,3 1-74,-3-1 1,4-5-359,6-9 1,4-3 62,9-7 592,-2-6 0,12-2 0,0-6 0,8-6 0,10-4 0,-2-1 0,3 2 0,3 3 48,-6 6 0,6 1 142,-3 4 0,-5 4 113,1 10 1,-3 3 178,-7 7 0,4 9-142,-4 0 0,0 7 13,-5-2 1,0-2-220,0 2-89,0-7 118,0-7 0,2-3-696,2-2 282,-2-3-327,4-7-405,-6-6 671,0-2 37,0-6 0,0-8-118,0-6 1,5-7 392,0-7 0,6-13 0,-3-3 0</inkml:trace>
  <inkml:trace contextRef="#ctx0" brushRef="#br0">16493 14174 8210,'28'-29'-815,"1"1"1,-1 4 684,1 1 0,-7 5 218,-3-1 0,-3 10 253,-2 4-269,-6 3-18,-2 2 0,-6 2-158,0 3 1,-5 3 42,1 6 1,-12 6 36,2 4 0,-9 3 21,5 1 1,-1 6-6,4-1 0,3 5 90,2-5 1,-1 5-10,6-5 0,1 5 76,4-5 0,0 5-71,0-5 1,0 2-90,0-2 0,0-5 2,0 1 0,0-7-270,0-8 170,0 0-118,0 1 1,0-9 121,0-6 1,0-8-119,0-11 0,1-5 160,4-9 63,3-3 0,6-1 0,5-4 0,0 4 0,6 2 0,-3-6 0,1 15 0,-5-2 0,5 9 17,-8 5 0,6 8-9,-7 6 0,-4 1 195,-1 4 0,-4 9 297,4 10 0,-6 4-17,2 5 0,-3-1-160,-2 6 1,0-2-425,0 2 0,5-3-203,-1-7 1,6-1-712,-5-3 1015,-1-4 0,3 1 0,0 1 0</inkml:trace>
  <inkml:trace contextRef="#ctx0" brushRef="#br0">13337 15340 6941,'0'11'-1137,"0"3"1204,6-3 1,-4 11 115,2-3 1,-2-2-107,-2 7 0,0-5 63,0 5 1,0-7 4,0 2-125,0-3 15,0-8-46,0-2-27,0 0 1,0-6 1,0 0 1,0-1-17,0-9 0,1 1-172,4-5 0,-3-5 176,3 0 1,-2 0-21,1 4 1,0 1 117,5 0-121,1 0 26,-3 6 0,11-3 200,-4 6 50,3-6-180,4 9 0,-1-9 15,4 7 1,1-6 5,-6 5 0,0 1 11,-4 4 0,-6 0-1,1 0 1,-7 1 56,1 4 2,-2 3-87,-8 12-7,-2-4 0,-11 5-15,0-7 0,-5 7-31,5 2 1,-6-2-119,1-2 0,4-3 56,1-2 1,8-2-182,1-2 0,6-4 268,-6-6 0,1 0 0,-6 0 0</inkml:trace>
  <inkml:trace contextRef="#ctx0" brushRef="#br0">13408 15382 6342,'0'14'644,"0"2"-565,0 3 0,-5-1 29,0 5 0,-4-2 29,4 7 1,-6-1 20,2 11 0,-4 1-72,-1 9 1,-1 4 8,1 10 0,0-9-12,0 4 0,0-5-13,-1 0 0,3-4-115,2-10-59,-2-4 171,10-5 1,-4-2-173,6-4-65,0-2 135,0-7 1,0-4-292,0-1 149,0-6-195,0 4 194,6-7 0,-3-2-194,7-3 0,-7 2 372,2-6 0,-4 5 0,5-2 0,2 6 0</inkml:trace>
  <inkml:trace contextRef="#ctx0" brushRef="#br0">13209 16306 7160,'1'-9'-562,"4"-1"0,3 7 637,6-2 0,2-1 275,3 1 1,3-1-159,6 1 1,7 4 101,3-4 0,5-1-294,4 1 114,4 0-88,-1 5 1,-1-5-221,-6 1 1,-11-1 37,-4 5 1,-4 0-172,-1 0 217,-2 0 110,-13 0 0,4-13 0,-4-2 0</inkml:trace>
  <inkml:trace contextRef="#ctx0" brushRef="#br0">13706 15368 8033,'0'9'-758,"0"1"0,0-1 697,0 6 0,2-1 349,3 0 1,1 7-54,3 2 0,4 4-111,-3 2 1,1 5 67,-2 4 1,2 5-40,-6 4 0,4 4 6,-4 6 1,5-2-86,-6-3 1,1 2 23,-5-7 0,2-4-43,2-5 0,-2-7-128,3 2 0,-2-7-526,2-3 330,-4-11 160,12 6 0,-12-14-410,4 5 201,3-6 318,-6 4 0,4-14 0,-6-1 0</inkml:trace>
  <inkml:trace contextRef="#ctx0" brushRef="#br0">14204 15382 8033,'-14'0'-705,"0"0"0,-1 0 755,1 0 510,0 0 0,0 0-246,-1 0 0,3 2-228,2 2 1,-2 0-149,2 5 0,-2 1 63,-3 4 1,1 0-113,0 0 0,0 2 129,-1 3 0,1-2-68,0 7 0,-2-5 90,-3 5 0,2 6-28,-7 8 1,1 6-43,-6 8 17,-6 0-330,5 11 0,-12-4 300,-1 2 0,-1-2 7,18-28 1,0-1-1,-25 30-107,25-29 1,0 0 0,-23 32 85,6 4 1,1-4-25,-1-6 0,5-2 162,0-3-137,7-3 11,-4-13 0,6-3 52,1-9-57,6 3-38,1-11 0,7 4-305,0-5 156,0-8-284,-1 0 521,8-7 0,7-7 0,7 0 0</inkml:trace>
  <inkml:trace contextRef="#ctx0" brushRef="#br0">14460 15467 8033,'27'-9'0,"-4"0"0,0 1-710,-4-2 361,-4-3 344,12 6 1,-5-3 253,7 1 1,5 5-209,4 0 0,3-3 2,2 3 1,0-1 52,-1 5 0,1-5-7,0 0 1,-1 1-84,1 4 0,0-2 77,-1-3 0,14-1 86,5-3-1671,13-4 1539,5 5 0,-38 1 0,-1 0 65,0 0 1,1 0 0,38-8-286,-39 8 1,0 0 0,5 0-1,0 0 154,0 0 1,0 0 0,0 0-1,0 0 46,0 0 0,0-1 0,-1-1 1,-1-1-51,0 1 1,0-1 0,-3 0-1,0 0-166,0 0 1,1 1-1,38-7 175,-39 6 1,0 1 0,1 3-1,0 1-40,35-4 1,-8 1 34,-11-2-7,0 4 19,-19 6 0,9 0-5,-9 0 1,3-5 7,2 0 1,3 1 673,-4 4 0,7-2-687,-11-3 0,5 2 449,-10-6 0,0 4-444,-4-4 1,-6 4 333,1-5 1,-7 6-164,2-6-37,-3 7 0,-3-5-73,-4 3 47,4 4-67,-12-6 1,7 7 34,-3 0-77,-3 0 54,4 0 15,-6 0-156,0 0 98,-6 0 1,4 7 10,-3 2 1,-1 9 1,1 1 0,-4 1 18,4-1 0,-6 5 1,2 9 1,1 3-16,-2 7 1,-1 6 1,-8 3 1,-3 8-219,-6 2-775,11-26 1,-1 2 956,0-2 1,0 1 0,-7 8 0,-1 1-51,-2 2 1,-1-1 0,3 0 0,0-1-162,-3 2 1,1-1-1,5-6 1,0 0 146,2 0 1,0-1 0,-16 31-55,9 0 147,6-10 0,0 12 0,6-10 0,2 4 0,3-1 0</inkml:trace>
  <inkml:trace contextRef="#ctx0" brushRef="#br0">13180 17173 7956,'-8'-6'-1057,"2"5"851,12-6 0,9 7 169,8 0 0,10 0 133,5 0 0,19 0 278,14 0 1,-25 0 0,3 0-578,7 1 1,2-2 0,1-1 0,0-2 311,0 0 0,1-2 0,10-3 0,2-2-374,-19 2 1,1-1 0,0 0-1,24-5 1,-1-1 345,-22 2 0,0 0 1,1-1-1,-1 1 1,1-1-1,0 0-60,4-2 1,0-1 0,0 1-805,-2 0 0,0 1 0,0 0 801,1-1 0,-1 0 0,1 2 0,-3 2 1,0 0-1,1 1 0,1-1 0,1 0 1,-1 1-1,-3 1 1,0 1-1,-1 1-167,20-3 1,-1 0 0,1 2 0,-1 0 203,1 2 1,-1 2-1,-10 1 1,-1 2 36,-7 0 1,-1 1-1,0 1 1,1 0 59,2 1 1,-1 0 0,-3 0-1,-3 0-79,-6 0 0,-3 0 1,32 5 516,-11 0 1,-7 6-667,-8-2-88,1-2 1525,-18-1 0,-2-6-1513,-9 0 1649,-3 0-1962,-2 0 549,-6 0 0,-3-2-556,-10-2 0,-3 1-756,-6-7 1228,-7 1 0,-7-6 0,-8 1 0</inkml:trace>
  <inkml:trace contextRef="#ctx0" brushRef="#br0">13379 16221 6357,'-8'14'18,"4"0"1,-3 2 205,3 3 0,-3 2-135,3 2 0,0 4 13,-5-3 0,6 3 136,-2 1 0,-3 2-113,-1 3 1,-2 4 160,1 5-211,-3 1-4,6 6 1,-8-5 23,1 4 0,0-4-33,0-2 1,6-5-122,3-4 1,4-9 26,1-5 0,0-8-462,0-2-247,0-6 584,0-15 0,0-6-76,0-15 1,6-3-102,3-2 334,-2 3 0,5-12 0,-4 3 0</inkml:trace>
  <inkml:trace contextRef="#ctx0" brushRef="#br0">13450 16264 7956,'15'-8'-349,"-1"1"-44,0 7 1,0 0 336,1 0 0,0 2 160,4 3 0,-1-2-89,5 6 12,1 1 1,4-1 0,1-1-36,-1-2 0,6-1-3,-1-5 1,0 0-8,-5 0 1,-1 0 1,-3 0 0,1-1-7,-6-4 0,0 2-38,-5-7 1,0 7-94,1-2-38,-1 4 163,-6 1 1,-2 6 20,-6 4 1,0 4 35,0 5 0,-1 0 139,-4 9 1,-2-3-92,-2 9 0,-2 0 150,6 0 0,-6 5-97,2-1 1,2-2-37,3 2 0,-3-2-95,3 2 71,-1-3 18,5-6 0,0-1-503,0 0 210,0 1-45,-6-7 0,4-1 251,-3-7 0,-9 6 0,-2 2 0</inkml:trace>
  <inkml:trace contextRef="#ctx0" brushRef="#br0">13322 17088 7956,'-7'0'-103,"2"-5"6,10 1 1,-1-3 498,11 3-173,2 2-143,11-11 0,2 5-276,4-6 214,2 0-173,7 0 0,-2-5-237,-4 0 1,3 0 100,-7 5 285,0 0 0,-11-7 0,-1-1 0</inkml:trace>
  <inkml:trace contextRef="#ctx0" brushRef="#br0">13408 15467 7603,'-8'7'-362,"2"-4"174,6 6 212,-7 1 0,6 9 17,-4 0 1,2 6-7,-2-1 0,2 3-21,-7 1 0,6 8 298,-6 7-216,7 0-167,-10 12 1,10 2 170,-6 9 0,-1 4-22,-4 1 0,-5 1-9,0 4 1,9-35 0,0 0-180,0 2 1,1 0-1,1 0 1,0 1 207,-11 31 1,3 0-9,2-9 0,4-3-148,1-6 1,6 0-5,-2 0 167,3-7-100,-4-7 0,5-4-74,-4-5 1,3-8 77,2-7 1,2-4 62,3-6-169,-4-3 0,7-6 122,-3 0 0,-2-11-839,6-3 724,1-10-187,4-4 277,0-15 0,1-7 0,-1-7 0</inkml:trace>
  <inkml:trace contextRef="#ctx0" brushRef="#br0">13664 15439 7982,'0'10'-584,"0"-1"1,-5 0 116,0 6 350,0 5 1,5-2 116,0 5 0,-4 6 0,-1 4 0,0 13 0,5 1 0,0 13 0,0 6 0,0 6-341,0 3 0,2 0 341,0-35 0,1 0 0,0 1 0,1 0 0,3 4 0,1 0 0,-1-2 0,0 0 0,0-1 0,0 1 0,0-1 0,0 0 0,8 33 0,-6-3 209,1-6 0,-3-11 670,3 2 1,1-3-615,-6 3 0,1-12-209,-1-2 1,-4-11-86,4-4 25,-3 1-140,-2-14 253,0 0 1,0-11-541,0-8 611,0-11-447,0-7 1,0-13-186,0-2 0,0-12-16,0-8 180,0 0 1,-7-13 0,-1 6-1</inkml:trace>
  <inkml:trace contextRef="#ctx0" brushRef="#br0">13664 15510 7982,'0'-8'-562,"-7"2"318,6 6 280,-6 0 1,7 6 261,0 4 1,7 7-115,2 2 0,9 11 12,1-2 0,6 12 47,-1 3 1,1 7-80,-1 12 1,1-4-942,-6 4 942,0-4-99,-5-1 1,0 0-79,0 0 1,1-7 16,-1-2 1,-2-6-254,-2-4 1,1-3-11,-6-6 0,4-7-217,-4-3 1,1-8 474,-1-2 0,-3-6 0,4 4 0</inkml:trace>
  <inkml:trace contextRef="#ctx0" brushRef="#br0">16662 11257 4409,'10'0'9,"59"-2"62,-11 0 0,-2-1-75,-2-3 1,-1 1 5,-6 4 0,-1 0 0,-2-2 0,-2 0 323,34 3-1033,-16 0 728,-5 0 0,-19 5-61,-3-1 97,-9 14 429,-3-9 0,-13 17-458,-4-7 0,-2 11 841,-2-2 1,-5 5-838,0 0 1,-6 0 15,2 10 0,-9-2-5,-1 11 0,-1-4 190,1 4-108,16-43-118</inkml:trace>
  <inkml:trace contextRef="#ctx0" brushRef="#br0">14318 12496 7803,'-8'2'-352,"3"3"0,3 2 899,2 8 1,-1 5-313,-4 4 0,4 9-68,-4 5 1,-1 11-144,1 8-1101,-6-7 1196,3 12 0,-2-11-99,1 5 128,6-5-4,-4-2 0,7-8-343,0-3 1,0-10-177,0-9-47,0-3 0,2-8 142,3-3 1,-4-12-152,4-7 1,1-13 430,-1-11 0,12-9 0,-1-4 0</inkml:trace>
  <inkml:trace contextRef="#ctx0" brushRef="#br0">14559 12482 8161,'26'-16'0,"2"-3"0,10 3 0,0-2 0,5-3 0,4 2 0,-3 0 0,4 5 0,-6 1 0,-4 4 0,2-2 0,-7 6 0,-2 0-1,-7 5 1,-3 0-4,-7 0 1,0 7 67,0 2 0,-4 7 58,-1 7 1,-6 1 200,2 9-207,-3 4 23,-2-1 0,0 13 98,0 3 1,0 5-113,0 5 0,0-4 12,0 4 0,0-4-151,0-1 1,0-7-225,0-2 1,0-10-156,0-5 247,0 3 64,0-12 0,-5 8-744,0-13 321,-6 6 158,3-9 0,-6 4-568,0-6 915,-7 1 0,-1-8 0,-6 0 0</inkml:trace>
  <inkml:trace contextRef="#ctx0" brushRef="#br0">14417 13292 8059,'14'0'-462,"7"0"1155,3 0-293,9 0-266,3 0 1,8-6-12,4-3-141,2-10-387,7 3 0,0-11 304,0 3 0,-8-1-119,-6 1 0,-4-1-151,-10 6 1,1 0-11,-11 5 407,-1 0 1,-10-1-1,-1 1 1</inkml:trace>
  <inkml:trace contextRef="#ctx0" brushRef="#br0">14360 12582 8020,'-28'0'0,"6"-2"181,3-3 343,3 4-261,8-6-264,2 7 1,17-1-410,3-4 248,16-3 139,0-6 1,13-5 100,-1 0 0,7-6-19,4 1 0,10-3-333,8-1 1,0 1 335,5 3 1,-10 0-113,-4 10 0,-10-2-763,-5 12 594,-15-1 109,1 5 1,-19 2-729,0 2 838,-6 4 0,-8 6 0,0 1 0</inkml:trace>
  <inkml:trace contextRef="#ctx0" brushRef="#br0">14332 12994 7982,'-14'0'-100,"-1"0"316,8-7-33,0 0 1,20-6-47,6 3 1,8-2-5,6 2 1,3 2-29,7-1 1,-4 1-174,4-1 0,1-4 56,8 3 0,4-2-219,-4-2 0,-8 6-696,-1 3 515,-10-3 148,-5 7 264,-7-6 0,-7 7 0,0 0 0</inkml:trace>
  <inkml:trace contextRef="#ctx0" brushRef="#br0">14588 12553 8007,'0'-8'-1048,"6"2"1137,-4 6 30,4 6 1,-1 4 37,0 9 0,-1 9-44,-4 10 0,0 11 11,0 8 0,0 0-75,0 4 1,0-4-156,0-5 0,0-3 243,0-6-137,7-7 0,0-1 0,8-7 0</inkml:trace>
  <inkml:trace contextRef="#ctx0" brushRef="#br0">14218 13051 8091,'-14'0'-2158,"6"-7"2158,2 6 0,6-6 0,0 7 0</inkml:trace>
  <inkml:trace contextRef="#ctx0" brushRef="#br0">14360 13051 8091,'-14'0'-1407,"6"0"1325,2 0 559,0 0-151,-2 0-151,0 0 106,1 0-216,7 0-353,0 0 258,0 6-91,0-4 1,0 5-228,0-2 168,0-3 38,0 4 1,0-4-238,0 2 278,0-2 101,0 4 0,0 1 0,0 1 0</inkml:trace>
  <inkml:trace contextRef="#ctx0" brushRef="#br0">14332 13136 8091,'0'-8'-792,"0"2"601,0 6-218,0 0 362,-6 6 0,2 2-51,-5 6 1,4 0 99,-4 1 0,4-1-5,-4 0 0,4 0-4,-5 0 0,6 2-31,-6 3 1,7-3 203,-2 3-162,-3-3-1,7-2 0,-6 2 212,7 3-189,-6-3 22,5 10 0,-11-8 20,8 5 1,-7 1-47,1 5 0,-2-1-1,-3 0 0,1 2-16,0 4 1,-2-4-23,-3 3 1,3 2-64,-3-2 103,4 0 24,0-5 1,1 1 4,0-1 1,1 1 4,4-1 1,-2 1 8,6-1 0,-4 2 20,4 3 0,-5-3 36,6 3 0,-6-3-46,5-1-26,-6-1 2,10 1 0,-10-1-52,6 1 70,-6-1-76,9 0 1,-10 1 2,2-1 0,2 1 20,-1-1 0,1 1-8,-2-1 0,-2 0 26,2 1 1,2-2 7,-1-4 0,1 3 30,-1-7 1,-4 4 5,3-4 1,-1 5 48,2-5-78,-4 0-33,5-5 0,-1 0 13,-1 1 1,6-1 2,-6 0 1,7 0-14,-2 0 0,-1 1 13,1-1 1,-1-5-6,1 1 1,4-1-25,-4 5 29,3 1-17,-4-1 0,4 0-107,-2 0 122,2 1-31,-4-1 1,4-5 8,-3 1-111,4-1-297,-6 5 76,6 1-464,-5-7-227,6-2 1014,6-19 0,8-3 0,8-12 0</inkml:trace>
  <inkml:trace contextRef="#ctx0" brushRef="#br0">14559 13392 8023,'0'9'-1595,"0"1"1535,-6-7 0,5 10 141,-4-4 0,-2 4 48,3 1-88,-1 6-11,-1 3 0,2 0-83,-5 1 86,6 0 32,-10 4 0,10 1 12,-6-1 1,1 2-28,-2 3 0,-1-1-2,6 6 1,-4 1-37,4 9 0,-4 1 4,4 3 1,-5 3-56,6-3-745,-7-3 813,9 6 1,-9-10-153,6 2 138,-6-3 46,10 5 0,-6-3-46,7 6 1,0-1 37,0 1 0,0-2 7,0-2 0,0-4-46,0 3 1,0-7 10,0-2 0,0-5-49,0 5 69,0-7-15,0 10 0,0-6-148,0 3 138,0 3 404,0-11 1,0 10-412,0-7 0,0 0 54,0-5 1,0-1-49,0-3 0,2-5-42,3-10 10,-4 4-340,6-11 159,-1 4 86,-5-12 1,6-2-529,-7-6 636,0-7 0,0-7 0,0-9 0</inkml:trace>
  <inkml:trace contextRef="#ctx0" brushRef="#br0">14076 13790 6181,'0'8'249,"0"-2"-205,0 0 0,0 2 275,0 7-266,0-1-10,0 0 0,0 8 215,0 7-33,0-1-145,0 13 1,0-3 32,0 9 1,0-4-30,0 0 1,0 2-6,0-7 0,0 7-3,0-7 1,0-2-96,0 2 1,5-7-68,-1 3-44,1-4 168,-5-2 0,0-1-123,0-3-39,0-4 74,0-6 1,0 0-49,0 1-73,0-7-31,0-2 0,-1-6 16,-4 0 1,3-11-110,-2-3 0,2-10 295,2 0 0,0-3 0,0-1 0,6-7 0,2-1 0</inkml:trace>
  <inkml:trace contextRef="#ctx0" brushRef="#br0">14559 13491 7071,'0'-8'-952,"0"2"1003,-6 6 1,5 2 18,-4 2 1,3 0-10,2 5 0,0-4 8,0 4 1,0 1-7,0 4 1,-5 0 1,1 0 0,-1 2 19,5 3-41,0 3-5,0 7 0,0-1 75,0 1-65,0 5 46,-6 3 0,4 5 23,-3 1 0,-1 4-32,1 1 1,1 4 3,4-5 1,-5 5-10,0-4 1,0-2-7,5-8 0,0 1 2,0-6-1,0 7-7,0-10 0,0 4-93,0-5 94,0-1-65,0 1 0,0-2-87,0-4 1,0-1-53,0-3-399,0-3 128,0 5-239,0-13 139,-6-2 506,-2-6 0,-6-6 0,0-2 0</inkml:trace>
  <inkml:trace contextRef="#ctx0" brushRef="#br0">13991 14614 8023,'-8'0'-1566,"-5"0"1709,12 0 1,-6 2 167,7 3 42,0-4-291,0 12 0,2-7-2,3 4 1,-2-2 14,6-4 0,1-2-12,4 3 0,-3-4-106,3-1-28,-3 0 126,10-6 0,-1 3-33,4-7 19,9 1-43,-3-5 1,7 4-97,-4 1 1,-2-1 33,7-4 0,-8 5-162,-1-1 1,-2 7 225,-9-2 0,1-3 0,-4 0 0</inkml:trace>
  <inkml:trace contextRef="#ctx0" brushRef="#br0">14488 14600 7718,'-9'5'-845,"-1"0"862,7-1-8,-3 3 1,1 1-1,0 6 1,1 0 39,4 0 0,-5 2 1,0 3 1,-4-2 193,4 7-206,-6 0-10,9 4 0,-10 1 78,2-1-63,-2 7-24,4-11 0,-5 9 8,4-10 1,-4-2-55,-1-2 0,4-5-132,1-4 0,4 1-210,-4-7 369,5 1 0,-8-11 0,4-2 0</inkml:trace>
  <inkml:trace contextRef="#ctx0" brushRef="#br0">14346 15126 6577,'-8'8'-493,"2"-2"541,6-6 181,0 0 152,0 7-313,0-6 1,5 12 8,-1-4 1,6 6-65,-5 4 0,-1-2 11,-4 7 1,5-1-10,0 6 0,4-1-7,-4 1 0,1-2 12,-1-4 3,-3 4-18,10 2 1,-9 1-4,7 3 0,-5-2 55,4 3 1,-1 2 4,2 6 1,1 6-45,-7-1 1,7 1 6,-1-6 0,1 1-8,-2 0 1,4-2-1,-3-3 1,-3 1-121,3-6 123,-1 7 36,6-10 0,-6 9 5,1-6 1,-1 5-21,5-5 1,-1 7 1,-4-2 1,4 1-22,-3-1 0,1 2 6,-2-7 1,4 2 41,-4-2 0,4-3 11,1 3 0,-3-8 86,3-1-115,-9 0-18,14-2 0,-11 3-88,6-6 98,0 0-84,-6-5 1,3-4-323,-6-1 317,6 1 1,-9 4-159,2 0 1,-2-4 104,-2-1 1,0-4-38,0 4 1,-2-6-296,-2 2 176,2-3 1,-4-2 253,-1-7 0,0 0 0,-8-8 0</inkml:trace>
  <inkml:trace contextRef="#ctx0" brushRef="#br0">14531 14643 6409,'0'14'33,"0"0"-1,6-6 1,-4 5 12,3-4 1,-2 4-2,2 1 0,-4 0 144,4 1-143,3-1-1,-7 0 0,10 5 7,-6 0 0,6 6-28,-1-1 1,1 3-6,-2 1 1,4 1-21,-4-1 0,4 1-18,1-1 0,0 0-118,1 1 173,-1-7-27,0 5 0,0-7-97,0 4 91,1 3 1,-1-11-15,0 3 7,-6 3 0,5-5 28,-4 7 0,-1-5 8,2 4 1,-3-4 14,3 5 1,1-2 6,-6 2 0,1 1 49,-1-6 0,-4 5-71,4-5 0,1 0 70,-1-5-69,6 7-8,-9-6 1,6 1 8,-4-6 1,0-3-20,5 3 0,-4 1-5,4-6 0,-4 6 21,4-2 1,-4 4-5,5 1 0,-6 5 103,6 0-91,-7 6-18,10-3 1,-10 2-186,6 0-14,-6-7 196,4 4 1,-6-7-406,4 0 388,-3 0 0,4 1 0,-6-1 0</inkml:trace>
  <inkml:trace contextRef="#ctx0" brushRef="#br0">13792 15894 8023,'-15'0'0,"6"0"-258,-1 0-212,7 0 460,-3 0 189,6 0-75,0 0 21,6 0 0,2 0 96,6 0 1,2 2-59,3 2 0,3-2 25,7 3 0,-4-2-93,3 1 1,4-2 7,11 3 1,6-4-100,3-1-1032,3 0 1126,15-6 1,-10-2-204,6-6 54,-6 0-4,-3-7 1,-10 5-68,1-3 0,-6 5 38,10 5 0,-6-2-158,2 6 1,-4 0 129,-1 5 0,-7 0-76,-3 0 1,-3 0 1,-1 0 1,-7 2-176,-3 3 0,-5-2 812,-5 6-451,4-6 45,-12 10-45,12-11 0,-11 10 0,4-4 0</inkml:trace>
  <inkml:trace contextRef="#ctx0" brushRef="#br0">15128 15823 7761,'-8'0'-469,"-4"6"569,4 2 1,-5 6-115,4 1 0,1-1-52,3 0-75,3 0 204,-4 0 1,1 5-6,1 0 0,-6 7 11,5-3 1,-1 4-8,1 2 0,2 5-32,-6 4 1,4 3 10,-5 2 1,6 6-59,-6 3 0,1 6 3,-5-1 1,-1 3 187,1-8-1003,0 4 856,0-6 0,4-5 238,1-8-9,6-5-242,-4 3 1,7-11 19,0-1 0,0-5-229,0 1-486,0-10 681,0-3 0,-6-12 0,-2-2 0</inkml:trace>
  <inkml:trace contextRef="#ctx0" brushRef="#br0">13664 15894 8023,'-15'0'-726,"1"0"499,0 0 1,5 0 425,-1 0 90,1 6-199,-6-4 1,6 10 35,-1-2-21,1 3-27,1 1 1,-5 2 157,4 3-130,3-4-25,-7 12 1,5-5 28,-6 7 0,0-1-43,-1 1 1,1 1-123,0 3 1,0-2 52,0 7 0,-5 2-149,0 7 1,-7-3-31,3 4 60,2-4 111,-12 5 0,9-5-174,-9 4-785,3 2 966,2-6 0,-1 5 293,1-6-323,-1 0 62,1-1 0,1-1 99,3-3 0,4-3-123,6-7 1,1-5 31,3-4 1,3-10-67,2-4 82,3-4 3,-4-1 704,6 0-768,0 0-14,6-6 0,2 0 65,6-4 0,5 4 6,0 6 0,0 0-41,-5 0 0,5 1 8,0 4 1,2-2-14,-2 7 18,-3-7 17,11 10 1,-10-12 10,7 4 0,-1 1 41,6-1 0,-1 1 140,1-1 1,1-3-108,3 2 1,9 3 136,11-3 0,10 1-89,8-5 1,-2 0-241,2 0 1,-1 0 34,-8 0-1176,-1 0 1308,2 0 0,-4-1-257,2-4 67,4 3-36,-6-10 0,4 9-95,-6-7 1,-7 2 120,-2-1 0,-6-4 14,-4 4 1,-3 1 47,-7-2 1,1 7 205,-1-2 1,1-1-42,-1 1-156,1 0 591,-7 5 1,3 0-613,-6 0 0,0 0-155,-5 0-379,-6 0 153,-2 0-318,-6 0 462,0-6 289,0-2 0,-6-12 0,-2-2 0</inkml:trace>
  <inkml:trace contextRef="#ctx0" brushRef="#br0">19479 13534 8023,'14'0'0,"0"0"0,8 2 533,7 2-248,-1 4 1,18 2 348,-3-1-405,2 1-138,4-2 1,-3 4-63,6-2 0,-7-2 66,-3 1 0,1-6-188,-5 2 1,3-3 71,2-2 0,-2 0-179,-3 0 0,1 0-59,-6 0 1,-4 0-76,-6 0-829,-5 0 520,2-7 643,-12 6 0,-2-12 0,-6 5 0</inkml:trace>
  <inkml:trace contextRef="#ctx0" brushRef="#br0">20332 13491 8023,'19'2'-55,"0"3"1,0-2-103,-5 6 0,0-1 314,0 2 1,1 1 221,-1-6 0,0 4-156,0-4 0,0 4 17,1-4 1,-1 4-74,0-4-12,0 6-105,1-9 1,-1 10-90,0-2 1,-5 1 124,1-2 0,-7 4-24,2-3 0,1-3 67,-1 3 0,0-5-21,-5 4 0,-2-1 85,-3 2-99,-9 2-16,-2 2 1,-15 2-204,2 3-60,-9 3-102,-11 0 1,-4 7-62,-14-1 1,3 4-149,-3-4 0,12 2 496,12-11 0,7 0 0,7-5 0</inkml:trace>
  <inkml:trace contextRef="#ctx0" brushRef="#br0">21355 13079 8023,'-4'-9'-916,"-1"-1"432,0 7 339,5-3 420,0 6 321,0 6 1,2 2-248,3 6 1,-4 5-24,4 0 1,-4 2-261,-1-2 1,0-2-151,0 7 1,-6-2 55,-3 1 0,-4 4-238,-1-3 0,-5 3 143,0 1 1,0-1-42,5-3 1,6-8-298,3-7 180,4-6 84,1 4 0,0-9 125,0-3 73,6-3 22,8-12 0,8 4 133,7-3 0,4-2-120,0 3 1,6-1 6,-1 4 1,0 6-16,-5-1 1,-1 7 56,-13-2-182,0 4 119,-11 1-28,-2 6 0,-18 8-10,-7 10 2,-7-3 11,-8 12 0,2-3-5,-6 13 0,2-6 14,-2 1 1,9-6 8,10 1 0,4-4 246,0-6 5,8-2-234,0-7 1,10-1 51,7-4-54,6-3-35,12-6 1,7-7-83,3-8 0,9-2-35,5-12 1,-3 4-226,-1-8 1,-6-3-370,-4-2 716,-3 3 0,-11-3 0,-4 3 0,-4-3 0,-5 1 0</inkml:trace>
  <inkml:trace contextRef="#ctx0" brushRef="#br0">21355 13122 8023,'7'-8'-225,"2"3"1,4 4 324,-5 1 0,4 7 196,-2 8 0,3 7-114,1 11 0,-6 6-15,-4 14 1,-2-1-84,-2 9 1,-6 2-176,-4-1 0,-1 0 4,2-5-31,2-7 185,7-1 0,0-8-785,0-3 354,0-3 45,0-13 1,0-2-645,0-5 677,7-7 17,-6-2 269,12-12 0,-5-9 0,6-7 0</inkml:trace>
  <inkml:trace contextRef="#ctx0" brushRef="#br0">21512 13093 8023,'24'-27'0,"-1"4"0,-1-2 22,2 6 1,3-2 73,-3 2 0,2 2-519,3-7 203,-1 7 103,-6-4 1,-1 5-287,-7-3 274,0 4-144,1-6 307,-7 13 1,-2 3-4,-6 10 0,0 9-139,0 10 1,-6 0 214,-4 4 1,-3-1-26,-1 11-89,-6-7 26,4 11 1,-9-12 8,6 3 1,-5-3 59,5-2 1,5-6 127,4-3 0,7-8-80,-2-1-63,4-7 1,9 3-90,6-6 1,6-6 9,9-4 1,-4-4-121,4-5-26,-10 4 105,14-6 0,-11 8-138,6 4 0,-4-2 121,0 6 1,-12 0-16,3 5 1,-9 0 78,3 0 0,-7 7-4,-2 2 0,-6 8 8,-9 2 0,-5 8 22,-4 2 1,-7 1 16,-3 8-23,1 0 53,-2-2 0,10 3-7,-3-5 1,4-3 20,0-7 1,5-8 415,10-7-417,-4-6 1,18 4 108,0-7 1,14-7-130,9-2 28,1-10-25,12-3 0,-5-8-119,7-3-800,-7 3 750,5-5 1,-6 6-935,3 1 877,-3 6 31,-7 1 0,-8 7-49,-5 0 1,-3 4-46,-7 1 6,0 6 1,-12-4 125,-2 7 0,-4 7 380,-1 2 1,0 5-99,0 5-83,0 3 84,-1 13 0,7-2 387,4 10 1,2-2-406,2 11 0,0-4-89,0 4 0,5-6-134,0 1 0,-1-4-176,-4-5 1,0 1 182,0-6 1,-1-6 12,-4-8 1,-8-3 30,-6-2-68,-6 0 118,9-6 0,-11 3 115,4-6 1,1 0-80,-2-5 1,7 0 501,-2 0-318,-4 0 0,8-5 191,-4 0 0,9-6 46,6 2-117,2-4-241,15-1 1,2-7-604,14-2 243,-1-11-151,7-2 1,3-7-458,9 1 1,4-6 429,6 1 0,0-7 0,-1 4 0</inkml:trace>
  <inkml:trace contextRef="#ctx0" brushRef="#br0">22379 12937 8088,'-14'6'1330,"4"1"-1168,1 2-60,6 4-7,-10-5 1,-1 11-65,-10 0 1,-3 7 74,-1 3 0,-7-1-127,-3 5 0,-7 4 94,-3 1 0,5 3-97,6 1 0,13-5-805,5-4 408,3-3 212,15-14 0,2-4-1009,13-12 1218,13-6 0,10-15 0,5-9 0</inkml:trace>
  <inkml:trace contextRef="#ctx0" brushRef="#br0">22479 13065 8088,'-7'20'-110,"-2"4"0,-8 5 216,-2 4 1,-7-2 185,3 7 1,0 0-93,0 5 1,1-2-3,-2-3 1,3-5-287,7-9-540,0 2-267,6-16 452,2 3 201,6-13 0,1-13-97,4-6 1,3-2 140,6-2 1,0 5 197,1-1 0,-6 8 0,1 2 0,-1 6 0,-1 4 543,-3 14-306,-4 11-134,-1 11 1,-1 5 1026,-4 1-556,-3 0-292,-6-7 0,4 8 371,1-6-305,6 6-109,-10-7 1,12-1-150,-4-3 0,3-4-110,2-6 1,2-4-335,3-9 0,-2-4-994,6-6 713,1-13 635,10-2 0,-4-20 0,5-1 0</inkml:trace>
  <inkml:trace contextRef="#ctx0" brushRef="#br0">22408 13221 8088,'15'-6'921,"4"-4"0,-1-4-696,5-5 0,7-1-404,8-4 1,10-3-99,4 4 1,-3-3-395,-2 3 0,-4-3 41,-5 7 1,-3-3 122,-7 8 507,-6-3 0,-1 9 0,-7-6 0</inkml:trace>
  <inkml:trace contextRef="#ctx0" brushRef="#br0">22720 13321 8075,'15'8'-121,"-1"-4"-73,0-8 0,2-6 188,3-9 1,3-1 121,6-4 1,-1-3-225,-3 3 1,1-2-174,-6-3 1,0 5 173,-5 1 0,-4 7 36,-1 2 0,-6 0-296,2 4 54,-10 4 313,-2-1 0,-14 7 0,-1 0 0</inkml:trace>
  <inkml:trace contextRef="#ctx0" brushRef="#br0">22806 13164 8064,'1'16'-267,"4"3"0,-3-1 285,2 5 1,-8 1 166,-6 4 0,-3 1-218,-1-1 1,0 4-158,0-4 0,0 2-25,-1-11 0,1 0 132,0-5 1,0-1-353,0-4 189,6 4 246,-5-11 0,5 4 0,-6-6 0</inkml:trace>
  <inkml:trace contextRef="#ctx0" brushRef="#br0">22592 13307 8064,'0'-8'106,"-6"14"1,3 7 153,-7 15 1,7-1 329,-1 11 1,-3 0-393,3 4 63,-1 1-105,5 0 1,0-2-160,0-3 186,0-4-34,0-5 0,6-7-376,4-3 127,9-10-79,3-2 0,12-7-77,4 0 0,-3-8-58,-2-6 0,4-7-263,0-7 1,0-6 140,1 1 1,-8-5 435,-2 5 0,1-6 0,-7 2 0</inkml:trace>
  <inkml:trace contextRef="#ctx0" brushRef="#br0">23204 12994 7996,'1'-19'351,"4"0"1,11 0 537,12 5 1,9-7-713,10-3 0,0-2-457,10-3 1,-9 6-448,4-1 0,-13 5 192,-5-5-634,-4 7 564,-8-4 262,-8 13 343,-8 2 0,-6 12 0,0 2 0</inkml:trace>
  <inkml:trace contextRef="#ctx0" brushRef="#br0">23417 12923 7996,'8'6'61,"0"2"-60,-3 6 1,-4-3 121,4 3 0,-5 2-75,-5 8 0,-3 3-143,-6-4 1,0-2 90,0-2 1,-1-3-4,1-2 0,5-5 47,-1 1-18,7-7 1,-3 2-90,6-10 1,6 2-135,4-7 1,7 1 108,2-5 0,6 0-151,-1-1 1,3 7 319,1 4 0,1 2-36,-1 2 0,-4 0 71,-1 0 0,-5 6-23,1 4 1,-10 3 232,-4 1 1,-3 5-91,-2 0 1,-7 1-86,-2-1 1,-5-3-317,-5 3 1,-4 1 122,-5-1 1,-7-4-332,-3-6 191,4 1-106,-7-3 1,6 0-742,-3-7 1033,-3 0 0,4 0 0,-5 0 0</inkml:trace>
  <inkml:trace contextRef="#ctx0" brushRef="#br0">23175 13250 7996,'7'20'0,"-6"-2"0,4 5 0,1 1 0,-1 4 0,0 1-18,-5-1 0,0 1 2,0-1 0,0-4-204,0 0 141,0-7 51,0 3 0,0-5-59,0-1-14,0 0-197,0 0 138,0-6 74,0-8 1,8-8 77,6-6 0,6-6-2,9-4 1,6 0-3,3-4 0,7 1 11,3-11 0,4 2-290,-5-2 1,1-2 302,-6 7 1,-1 1-4,-3 9 1,-3-2 143,-6 6 1,-3 4 634,-2 6-574,-3 6 1,-14 4 11,-2 14 0,-11 0-73,-8 9 0,-8 4 61,-12 6 0,4 4-270,-3-5 0,-2 5 90,2-5 1,0-2-198,5-7 1,-1 1 57,1-6 0,4-4-158,0-6 0,7-6 133,-2 2 1,5-5-78,4-5 0,4-3-8,6-6 1,2 0 66,2 0 0,4-1 16,6 1 13,-6 6 60,5-4 156,-5 10-136,6-4 315,-6 6-282,5 6 236,-12 2 37,6 0-107,-7-2 45,6-6 177,-5 0-162,12 6-39,-11-4 1,9 11 53,-7-4 1,6 10-14,-5 5 1,-1 9 205,-4 5 1,0 0-170,0 4 0,0 0 68,0 10 1,0-5-307,0 5-531,0-12 582,0 7 1,2-19-714,3 1 0,-2-13 134,6-12 1,1-4-134,4-4 0,0-17 236,1-12 404,-1-13 0,0-4 0,0-7 0</inkml:trace>
  <inkml:trace contextRef="#ctx0" brushRef="#br0">23829 12965 7992,'15'-8'241,"-1"2"61,0 6 1,2 2-924,3 2 0,-3 1 153,3 9 0,-5-3 421,-5 8 1,2 2-7,-6-2 0,0 5 119,-5-5 0,-7 0-99,-2-5 0,-5 0 163,-5 0 0,1 0-67,-5 1 1,1-6 145,-2 1 0,-1-7-180,6 1 0,4-2 24,6-2-11,6 0 55,-3-6 0,12-1 83,3-2 1,10-4-131,5 4 1,9 1 1,5-2 0,5 1-142,4-5 1,-3 4 95,4 1 1,-4-2-142,-1-8 0,-7 3 191,-3-3 0,2 3 417,-2 2-272,-6 6-145,-7 2 1,-13 6-56,-7 0 0,-13 11 33,-11 3 0,-4 5-122,-5 0 0,1 3 155,-6 7 1,7-6-26,-2 1 2,3 0-14,7-2 1,4 3 13,10-6-99,-4 0 0,13-6-47,0-4 0,7-3 19,7-6 0,6-1-168,4-4 1,-2-4-117,2-10 1,-5 1 110,5-5 1,-9 4-315,0-5 570,-1 7 0,-6-17 0,6 4 0</inkml:trace>
  <inkml:trace contextRef="#ctx0" brushRef="#br0">24171 12894 7979,'0'11'0,"0"4"0,0 2 98,0 11 0,0 2 168,0 4 1,-5-1-52,0 9 1,-6-1-1,2 12 1,-9 0 47,-1 9 0,-4-5-25,4 0 1,0-2 8,4-8 1,3-1-24,2-8 1,4-5-84,6-9-56,0-4-103,0-12 0,2-1-54,2-7 0,4-2-7,6-3 0,5-3-235,0-6 0,2-5 22,-2 0 0,-3-4-259,3 4 1,-4-5 69,0 5 1,-1-5 128,0 5 1,-4-4-439,-1 4 261,-6-7 529,3 11 0,-4-6 0,3 7 0,-4 0-64,4-1-23,-3 8 405,-2 0 221,0 7 1,1 8 233,4 6-436,-3 1-168,4 5 1,-1-1 162,-1 0 0,6 5-483,-5-5 1,6 0 150,-2-5 0,4 0 0,1 0 0</inkml:trace>
  <inkml:trace contextRef="#ctx0" brushRef="#br0">24284 13719 7896,'5'-19'230,"0"0"0,11-6-102,-2 1 0,10-4-369,-1-6 1,6-5 148,4-13 0,-2 0-323,7-10 1,0 2 434,5-2 1,-4 7 173,4-7 1,-8 2-198,7-6 1,-8-3-45,-1 2 1,-9 9-169,-6 1 0,-6 11 202,-3 4 0,-6 5 7,2 9 0,-4 6 90,-1 3 0,0 8 424,0 1-445,0 7 1,0-2-23,0 10 1,0 3 401,0 6 0,0 5-311,0 0 0,7 6 153,2-1 0,4 8-175,1 1 0,0 5-50,1-5 1,4 0-190,-1-5 1,6 1-307,-5-1 0,-1 1 174,-9-1 0,-3-4-51,-6 0 0,0-5-8,0 4 320,-12 1 0,-10 4 0,-15 1 0</inkml:trace>
  <inkml:trace contextRef="#ctx0" brushRef="#br0">24597 13264 7896,'14'0'1243,"5"-2"-900,0-2 1,8-4-289,2-7 0,-1 1-79,5 0 1,4-2-222,0-3 0,0 4 131,1-4 1,-2-2-112,2 2 0,-5 0-1188,-9 5 1413,-4 6 0,-12-5 0,-1 5 0</inkml:trace>
  <inkml:trace contextRef="#ctx0" brushRef="#br0">24754 13193 7896,'4'16'0,"1"3"0,0 3 188,-5 6 0,0 5 363,0 0 0,0 7-287,0-2 1,-2 1-164,-3-1 0,4-3-343,-4-7 0,2-5 3,-2-4 0,4-4-530,-4 0 355,3-1 176,2-6 0,0-5-36,0-13 0,7-1-125,2-12 0,4-1 311,1-5 1,0 1 87,0 0 0,2-1 96,3 1 1,-1 1 31,5 3 1,-1 0 40,2 10 0,6-2 138,-6 12 1,6-3 257,-7 3 0,-2 2-226,-2-3 1,-10 10 23,-4 5 1,-5 7-255,-5 2 1,-4 6 112,-10-1 1,-8 3-257,-6 1 1,0-1 20,4-3 0,1 3 4,-1-4 0,6 4 48,-1 2 0,8-3 78,2-2-57,0 3 0,12-11 18,-2 3 1,8-10-311,6-4 119,9-4 66,-3-7 0,10-2-531,-2-6 0,8 0 134,1 0 0,2-5-383,-2 0 827,-3 0 0,11-2 0,-5-1 0</inkml:trace>
  <inkml:trace contextRef="#ctx0" brushRef="#br0">25578 13634 8997,'6'-8'-138,"1"0"280,2 3-142,4 3 0,-5-4 0,6 6 0</inkml:trace>
  <inkml:trace contextRef="#ctx0" brushRef="#br0">28365 9696 7942,'-8'0'-2031,"2"0"2031,6 0 0,-7 0 0,6 0 0,-7 0-164,3 0 164,4 0 105,-12 0 1,10 0 22,-7 0 28,7 0-68,-3 0 0,4 0 103,-3 0 41,4 0 209,-5 0-26,6 0-70,0 0 35,0 6-223,0-5 1,1 6 19,4-7 1,7 0-81,7 0 0,8 0-3,2 0 1,1 0-85,8 0 0,-4 0-244,9 0 1,-3 8 233,7 6 0,4 6 0,-1 9 0</inkml:trace>
  <inkml:trace contextRef="#ctx0" brushRef="#br0">28294 10492 7888,'-2'-8'79,"-3"3"55,4 4 0,-5 8-159,6 8 1,0 11 81,0 12 0,0 3 131,0 2 0,-2 6-213,-3 3 0,2 8-58,-6 2 0,4 3-97,-5-9 1,7 3-509,-2-12 688,10 1 0,3-6 0,6 1 0</inkml:trace>
  <inkml:trace contextRef="#ctx0" brushRef="#br0">29147 10605 7909,'16'-7'814,"3"2"1,-2 3-746,7 2 107,-1 0 1,17 0-162,2 0 0,15 0 113,0 0 1,5-6-259,-1-4 0,-4-4-212,0-5 1,0 2-2131,-5-7 2472,3 7 0,-4-10 0,-2 5 0</inkml:trace>
  <inkml:trace contextRef="#ctx0" brushRef="#br0">30156 9482 8057,'8'-9'-472,"-3"-1"-738,-4 7 1669,-1-3-240,0 6 0,0 8 25,0 6 1,-1 13 55,-4 11 1,4 11-44,-4 8 0,-1 12-175,3-29 0,1 1 0,-8 38-420,8-39 0,0 0 0,-3 39 59,5 2-117,6-4 0,2 1 0,6 1 0</inkml:trace>
  <inkml:trace contextRef="#ctx0" brushRef="#br0">29275 11387 7997,'0'15'0,"-5"7"-87,0 6 0,-1 10-131,1 14 0,4 7 91,-4 12 0,2-5-146,-2 0 1,3-6 272,-2 2 0,2-4 0,2-1 0</inkml:trace>
  <inkml:trace contextRef="#ctx0" brushRef="#br0">27953 11871 7898,'14'-21'0,"2"5"0,2-3 0,6 8-180,9 2 1,10-1-352,9-4 0,5 5 80,5-1 148,2 1 0,7-12 1,1-1-1</inkml:trace>
  <inkml:trace contextRef="#ctx0" brushRef="#br0">30227 11373 7858,'7'-8'0,"1"0"1047,6 4 0,6 2-759,4-3 0,16 4-764,7 1 1,29-2 291,-30 0 1,3-1 0,4 0 0,1-2-548,4-1 0,2-2 0,7 1 0,1-2 731,0 0 0,1 0 0,1-2 0,1-1 0,6-2 0,1 0 0</inkml:trace>
  <inkml:trace contextRef="#ctx0" brushRef="#br0">28635 13008 8043,'0'-8'159,"2"0"281,2 3 0,11 4-75,8-4 1,17 2-372,7-2 0,15 2-43,9-6 0,-2-1-454,2-4 0,-29 6 0,0 0 367,0-1 0,1-1 0,4 2 0,1-1-402,2-3 1,0 0 415,-6 7 0,-1-1 0,-1-6 1,-1-1-1,30-3 0</inkml:trace>
  <inkml:trace contextRef="#ctx0" brushRef="#br0">29815 12923 8043,'-8'-2'-124,"3"-3"-34,4 4 212,1-5 1,0 7-56,0 4 1,1 9 320,4 10 1,3 6-118,6 8 0,0 12 177,1 17 0,-1 12-470,-7-35 1,0 2 0,-2 3 0,-2 1 113,0 6 1,-1 2 0,1 0 0,0 1-397,0 2 0,-1 1 0,0 1 1,-1 2 168,-3 4 1,-1-1 0,3-6 0,-1-2 202,-1-5 0,-1-1 0,0-1 0,0 0 0,-1-3 0,0-1 0,-2-2 0,-1-1 0,-2-1 0,1-1 0</inkml:trace>
  <inkml:trace contextRef="#ctx0" brushRef="#br0">28535 13079 8108,'0'14'0,"-4"7"-609,-1 3 1,0 10 231,5 9 0,-5 20 763,3-23 0,0 1-501,-1 3 1,1 2 0,0 7-1,-1 1 342,1 2 0,0 2 0,-4 4 0,0 2-355,2 5 0,-1 0 0,-1-3 1,-1 0-33,0-1 0,0-2 0,1-1 0,0-2 56,0-3 1,2 0 103,1-3 0,0-1 0,0 2 0,1-1 0,0-5 0,-1-2 0,1-4 0,1-2 0,-1 32 0</inkml:trace>
  <inkml:trace contextRef="#ctx0" brushRef="#br0">28351 14885 7899,'20'-8'0,"-1"-5"-210,10 4 0,-3-4 87,12-1 0,14 0 602,15-1-605,-27 11 0,2 0 0,2-1 0,2-1 301,4 4 1,0 0-1,-5-3 1,0 0-77,2 2 0,0 1 0,4 0 0,-1 0-123,2 1 1,1 2 0,-1-1 0,0 0-157,0 0 1,0 0 0,-4 0 0,-1 1 179,-2 2 0,0-1 0,-3-3 0,0-1 0,34 2 0,-7-3 0</inkml:trace>
  <inkml:trace contextRef="#ctx0" brushRef="#br0">19450 15240 8289,'-9'8'0,"-1"-3"0,7 3 0,3-1 0,10 3 0,9-1 0,17-4 0,16 5 0,11-7 1386,13 2-2559,-3-10 1377,-31 2 0,0-2 0,27-11-257,7-3 1,-7 3-591,7-3 0,0 5 302,-5 5 0,-5-2-254,-13 6 1,-11 0-48,-9 5 1,-10 2 641,-9 2 0,0-8 0,-6 2 0</inkml:trace>
  <inkml:trace contextRef="#ctx0" brushRef="#br0">20161 15098 8152,'14'-22'0,"7"-4"21,3 7 0,4 5 58,5 5 0,4 6 166,5-2 1,-1 3-180,-3 2 0,2 0 10,-7 0 1,3 5 16,-7 0 0,2 6-8,-7-2 0,-2 4 46,2 1 1,-12 7 106,3 2 0,-11 6 13,1 4-149,-10 3-55,-9 13 1,-14 2-71,-10 6 0,12-26 1,-2 1-298,-2 1 0,-2 0 0,-1 2 0,-1 0-255,-2 0 0,0 1 575,4-3 0,0-1 0,-1 0 0,-1-1 0,3-2 0,-1-1 0,-1 0 0,0 1 0,0-1 0,-1 0 0</inkml:trace>
  <inkml:trace contextRef="#ctx0" brushRef="#br0">21256 14998 8070,'0'-17'112,"0"3"0,0 3 204,0-4 1,6 3-203,4 2-57,2-2 0,11 4 56,5-6 0,2 1-216,8 3 1,0-1 110,4 7 0,-4-6-137,0 5 0,-11 2 3,2 8 0,-15 5 158,0 8 1,-9 6-5,-1 9 1,-10 1-3,-8 8 0,-11 6-11,-9 13 1,-11 4-171,21-30 1,0 1-1,1 0 1,-1-1 160,0 1 1,1-1 0,-22 32 62,3-1 0,5-6-2,4 1 1,5-10-92,4-8 1,3-10 100,7-14-722,6 0 311,2-24 94,12-3 0,2-22-161,6-13 1,7-1 101,3-8 1,3 6 298,1-1 0,0 3 0,1 1 0,-2 11 318,-4 4 1,3 11-527,-7 2 1,0 3 103,-5 7 333,-6 0-171,4 12 201,-10-6 0,4 12 245,-6-4 1,0-1 226,0 2-261,0-7 0,5 5-139,0-4 0,11-2-59,-2 3 1,5-4-266,0-1 1,3-1 68,6-4 0,-4 3-57,0-2 0,-7 2-77,2 2 1,-3 0-376,-2 0 327,0 0 0,-6 6-60,-3 4 1,-4 3 42,-1 1 0,-6 2 47,-3 3 0,-6-2-162,-4 7 11,-3-7 191,-6 10 1,-1-13-121,1 0 0,4-1 45,1-8 1,0-2-15,0-8 0,-3-9-85,8-10 1,3-9-155,6-5 1,4-11 105,-4-8 1,5-6 48,0-8 0,2-2 209,2-2 0,2 13 0,2 0 0,0 13 0,5 2 0,1 9-19,4 5 0,-5 11 86,1 8 0,-1 1 134,5 8 1,1 2 190,-1 8 0,0 9-40,0 10 1,7 9 80,3 5 0,-2 11-66,1 8 1,1 12-308,-10-29 1,0 1-1,-1-3 1,-2 1-99,13 37 21,0-10-255,-2-3 1,5-18-290,-4-7 1,4-8 252,2-7 0,-1-9-221,0-9 0,-1-3 187,-3-2 0,-3-11 54,-7-4 0,-6-8 288,-4-1 0,-2-3 0,-2-1 0</inkml:trace>
  <inkml:trace contextRef="#ctx0" brushRef="#br0">21882 15027 8070,'0'22'-28,"0"6"80,0 7-14,0 8 1,0 6 192,0 3 0,-5-2-276,0 2 1,-6-7-235,2-3 1,1-2 174,-2-12 0,5-2-72,-4-12 1,4-6 90,-4-4 1,4-10-307,-5-8 391,7-7 0,-9-20 0,4-3 0</inkml:trace>
  <inkml:trace contextRef="#ctx0" brushRef="#br0">21782 14529 8070,'8'14'0,"3"13"0,-6 6 0,-1 7-274,-4 3 0,0 6 1,0 3 1,0 5-1774,0 4 2046,-6 4 0,-8 12 0,3-37 0,0-1 0</inkml:trace>
  <inkml:trace contextRef="#ctx0" brushRef="#br0">21327 15567 8001,'-2'16'478,"-2"3"0,1 4-454,-7 11 1,5 2 105,-4 7 0,4 4 28,-4 0 1,4-1-81,-5-8 1,7-5-228,-1-9 0,2-4-726,2-5 709,0-7 0,2-2-269,2-6 0,-1-8 91,7-6 1,-2 0 18,1-5 0,2-2 325,-6 2 0,6 0 0,-8 7-13,7 2 0,-5 5 34,4 10 1,0 5 870,6 8-429,5-2-274,-4 11 0,11-6 184,-3 2 1,2-2-142,3-7 0,1-1-36,3-4 0,-3-2-81,3-7 1,-3-2-249,-1-3 0,-7 0-601,-3-9 414,-3 3 174,-9-9 1,0 1-385,-7 0 0,0-2 179,0 2 1,-11 3 350,-3-2 0,-10 2 0,2 2 0,-8-1 0,-3 1 0,4 0 0,1 0 0,1 1 0,8 4 0,0-3 10,5 8 331,6-1 290,1 5-416,26 0 0,-1-5-62,15 1 0,-1-3-64,1 2 1,-3-1-174,3-3 1,-5 1 40,-4 3 1,1 3-169,-6-2 0,0 2-188,-5 2 126,1 0 1,-6 2 113,1 2 0,-7 4 67,2 7 1,-4-1 93,-1 0 1,0 7 77,0 2 1,0-2 253,0-2 1,0-3-72,0-2 1,0 0 470,0 0-595,6-6 1,2-2-259,7-6 1,4-6-252,-1-3 370,8-10 0,-10-3 0,4-7 0</inkml:trace>
  <inkml:trace contextRef="#ctx0" brushRef="#br0">22308 14757 7968,'-5'-19'0,"1"0"120,-1 0-32,5 5 1,-5 4 235,0 1-226,1 5-73,4-2 91,0 6-40,0 0 46,0 6 41,0 2-102,6 7 0,-4-6-201,2 1 221,-2-7-11,4 3 146,-4-6-146,4 0-27,0 0 1,-4 2 88,3 2 0,1 4-74,-1 6 1,0 1 4,-5-1 1,0 6-54,0 4 0,0-2-139,0 2 0,0-2 117,0 2 0,1-5-354,4-10-124,-4 4 280,6-12 1,-6 6 154,4-7 0,-3-2-29,2-3 1,-2 2-72,-2-6 130,6-1 1,-4-4 20,3 0 1,-4 4-45,-1 1 25,0 6-254,0-10 5,0 11 186,0-4-691,0 6 777,6 0 0,-4 0 0,4 0 0</inkml:trace>
  <inkml:trace contextRef="#ctx0" brushRef="#br0">22891 14472 8133,'-14'0'117,"0"0"136,-1 0 0,0 5-46,-4 0 1,-5 11 31,-9-2 1,-4 9-311,-5 1 1,-1 3 34,0 1 0,-4 1 4,0-1 1,-2 1 138,1-1 0,2-4-13,-6 0 0,7-7-26,-3 2 1,12-5-132,7-4 1,4-2-344,11-4 177,-4-2-184,17 4 1,-4-6-293,10 0 1,4-5 704,10 1 0,3-14 0,7 3 0</inkml:trace>
  <inkml:trace contextRef="#ctx0" brushRef="#br0">22422 14814 8115,'0'14'5,"1"2"226,4 2 1,-3 0 373,2 6 0,-2-1-324,-2 6 0,5-1-120,0 1 1,1-1-849,-1 0 319,-4-5 155,12-3-431,-5-6 0,6-6 181,0-3 1,-1-5-406,-4-5 868,4-3 0,-12-12 0,6-2 0</inkml:trace>
  <inkml:trace contextRef="#ctx0" brushRef="#br0">22521 14828 8545,'0'11'0,"0"3"0,2-1 471,3 10-184,-4-5-107,12 9 1,-10-12-1009,7 4 375,-7-3 150,9-8 1,-4 3-170,6-6 1,2-2 76,3-8 395,-3-3 0,11-12 0,-5-2 0</inkml:trace>
  <inkml:trace contextRef="#ctx0" brushRef="#br0">22934 14757 8090,'-7'14'-2,"-2"0"1,1 5 222,-2 0 1,1 2 358,-5-3 1,-5 3-511,0 3 1,-6 3 47,1-4 1,-5-1-674,-4 2 1,3-5 83,-3 5 1,-2-12-117,2 3 0,0-11 262,5 1 0,1-3 325,3-2 0,-9-7 0,3-1 0</inkml:trace>
  <inkml:trace contextRef="#ctx0" brushRef="#br0">22322 14998 8087,'-8'8'-573,"4"6"1,2 7 1230,2 7-305,0 1-156,0 6 1,0 1 175,0 7 0,0-6-237,0 1 0,5-4-236,0 3 0,1-5-34,-1 1 1,-4-9 129,4-5 1,1-3-180,-1-2 107,6-6 1,-3-5 56,6-13 0,5-2-84,0-17 1,6 3-100,-1-12 0,4-2 48,6-7 1,2-2-72,7-3 1,-2 4-558,-3 10 969,3 4-242,-11 5 1,8 7 451,-10 3 0,-3 10-154,-10 4 1,-8 5-125,-2 5 0,-3 9-93,-2 10 0,-13 4-165,-6 5 0,-8 3 76,-6 7 1,-3 5-343,-7-1 1,1-4 72,-1-6 1,7 0 96,2 1 0,4-4 101,2-5 1,6-7 365,3-3 1,5-3-19,4-2 25,4-6-65,6-2 1,6-7-59,4-4 1,5-9-55,9-10 1,3-4-279,16-6 0,-2 4 142,11-3 1,-2-2 2,3 2 0,-6 2-6,-9 7 450,-3 3-248,-13 14 0,-2 0 52,-6 7 0,-6 7 217,-3 2 1,-10 12-60,-4 7 0,-10 2 97,-5 8 0,-4 1-194,-5 9 0,-4-4 13,-5 3 1,-6 2-444,1-1 1,1 4 121,8-5 0,3-6-296,7-7 0,6-6 51,3-4 0,3-5-223,2-10 1,4-3 537,1-6 0,-1 0 0,-4 0 0</inkml:trace>
  <inkml:trace contextRef="#ctx0" brushRef="#br0">22479 15624 8072,'15'9'353,"4"1"0,4-1 154,5 5 1,7 5-142,3 0 1,4 2 115,6-2 0,-2-3-431,6 3 1,-5-4-707,5 0 0,-4-7 655,4-4 0,0 4 0,5 0 0</inkml:trace>
  <inkml:trace contextRef="#ctx0" brushRef="#br0">23474 14671 7949,'-8'-14'-214,"-5"6"0,12 10 0,-4 12-272,3 8 1,2 7 512,0 4 1,0 8-32,0 6 0,0 1 171,0-6 1,-1-1-29,-4-3 1,-1-3-146,-4-7 1,-2-5 57,2-5 1,-1-2-97,2-2 1,-4-6 153,4-3 0,1-10-34,-2-4 1,7-10-275,-2-5 1,12-9 129,7-5 0,6-1-140,9 1 1,1 1 185,3 4 1,3 8-47,7-3 1,-7 10 120,-2 4 1,-4 1-82,-2 9 1,-1 0 179,-3 9 0,-4 8 28,-6 6 1,-6 6 44,-3-1 1,-3 1-94,-2-1 1,-8 3 70,-7-4 0,0 4-127,-9 2 0,0-1 21,-4 0 1,-1 1-129,1-1 0,-1-4 62,1 0 0,4-12-123,1 3 0,5-11 5,-1 1 1,3-3-120,2-2 1,6-2 93,4-3 1,4-4-102,4-10 0,6-3 43,9-7 0,3 1 88,6-1 1,1 1-160,-1 0 0,-1-1 121,-3 1 1,-4 1 119,-5 3 0,-6 4 0,1 5 0,-7 7-15,3 2 1,-6 8 14,0 2 0,-5 8 291,1 11 1,-6 2-68,5 13 1,-1 2 229,1 7 0,4 5-162,-4 10 0,3-4-157,2 4 0,0-5-116,0-5 1,2-5-253,3-9 1,-4-3 128,4-6 0,-3-7-50,-2-3 0,0-4-175,0 0 0,-7-7 117,-2-4 0,-4-2-82,-1-2 0,0 0 205,-1 0 1,-4-5 114,1 0 1,-3-6 92,2 2 0,5-4 140,0-1 0,1 0-78,8 0 1,0-1 40,5 1 1,2 5 133,3-1 0,9 2-42,10-1 0,3-4-250,1 4 0,0-2 69,1 1 0,-1-3-229,1 4 0,-1 3 8,1 1 1,-7 3-21,-3 2 1,-5 2 48,-5 3 0,-2-1-166,-7 11 1,0-3 221,0 12 1,-7 0-51,-2 4 1,-4-1 233,-1-3 1,5 3-48,-1-4-42,7-2-110,-10-1-81,12-12 1,-1-14 34,7-13 0,6-8-226,-2-6 1,9-3-184,1-7 1,0-6 23,-5-3 245,0-3 0,7-15 0,1-3 0</inkml:trace>
  <inkml:trace contextRef="#ctx0" brushRef="#br0">23915 14543 7949,'8'-14'-626,"-2"0"864,-6 6 1,0 8-99,0 10 0,6 7 20,4 2 0,2 0-107,3-5 0,5 5-104,4 0 0,3-5 76,1-4 1,4-7-110,-4 2 0,7-4-45,-11-1 1,4 0 83,-9 0-145,0 6 0,-6-2 36,-4 5 1,-3 1 42,-6 4 0,-6 0 58,-3 0 1,-10 5 12,-5 0 0,-9 6 26,-5-1 0,-3 1 27,-2-1 1,0 1 277,1-6 1,5 0-129,4-5 1,10-4 557,4-1-491,9-5 1,5 2-154,10-6 0,11-2-17,12-2 1,7 0-167,8-5 1,-1-1 65,1-4 1,-2 0-216,-3 0 1,0 1 21,-10 4 0,-2-2 62,-12 6 1,-5 0 44,1 5 1,-9 2 20,-1 2 1,-12 6 217,-12 9 1,-9 3 9,-5 6 1,-5 1 142,-4-1 0,-2 5-28,-3 1 1,4-1 144,11-5 1,3-6-138,11-3 1,7-3-35,6-2 1,9-4-217,1-1 0,14-6 108,14 2 1,4-10-277,11-4 1,-2-5-78,11-5 0,-5-2-63,5-2 0,-10-3 34,0 7 1,-10-4-80,-4 4 0,-1 4 40,-8 6 0,-5 6-148,-4-2 347,-7-3-50,3 7 1,-7-1 341,-4 7 1,-1 6 96,-4-2 0,-3 4 74,4 1 1,3 0-86,1 1 0,-1-1-63,1 0 0,0 5-145,5 0 1,0 6 86,0-1 0,0 3-121,0 1 1,5 7 73,0 3 0,6 3 53,-2 2 0,-1 7-69,2 7 0,-1 1-216,5 9 0,0-2 210,1 1 0,-6-3 9,1-6 0,-2-6 43,1-4 0,-3-3-16,-6-1 1,-8-5 207,-6 0 0,-2-5-69,-7 5 1,-7 0-193,-8 4 1,-11 9-234,-8 6 0,20-28 0,-3 0-1713,-7 4 1,-1 0 1892,-3 1 0,-3-1 0,-6 3 0,-1 0 0,-3 2 0,0 0 0,-3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4166 6454,'-14'-38,"0"-7,6 27,-5-15,-1 11,-2 0,-11 8,5 7,-6 7,-1 19,1 5,3 19,6-1,0-5,16 13,-7-3,7 6,-2-6,5-1,5 6,3-2,6 3,0-4,1-7,5-5,4-4,-4-10,20-2,-9-13,25-21,-15-20,-3-19,-8-2,-11 7,-4 3,4-4,-9 4,3-5,-12-2,-7 7,-23 3,-18 25,-10 7,-3 7,8 7,-3 3,-2 6,13 0,-2 4,13-1,1 0,2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6128 3696 8846,'15'0'610,"5"0"-581,4 0 1,9 0 114,5 0 1,3 5-164,2 0 1,1 1-475,3-1 380,-3-4 1,5 10 34,-6-6 0,1 0-67,4-5 1,7 0 15,7 0 1,5 0-153,0 0 0,2 0 414,2 0 0,-6-6-139,-3-4 1,4 2 151,5-1 0,4 1-123,-33 3 0,1 0 0,34-7-47,-34 7 1,0 0 0,32-1 283,1 1 1,-2-1-37,2 1 1,3 0-120,-36 5 1,0 0 0,36 2 64,-4 3 0,-5 3-289,1 6 0,0-5 99,-29-4 1,1 0-1,-1-3 1,0 1-31,5 1 0,1 1 1,-4-3-1,-1-1-65,0 2 0,-1-1 0,39-1-95,-6-1 1,4-4 182,-36 1 0,0 1 0,-3-1 0,0 1 21,41 2 0,-7-4 44,2-1 1,-8 0 236,-2 5 0,1 0 13,4 0 1,6 0-146,4 0 0,-4 0-6,-1 0 0,-7 2-65,2 2 0,4 0-118,-33 0 1,1 1-1,2-3 1,0-1 36,0 2 0,0-1 0,0-1 1,-1-1-222,36 0 1,1 0 80,-1 0 1,1 0 112,-36 0 0,0 0 0,-1 0 0,-1 0 7,0 1 1,-1-2 0,36-3-20,-7-1 1,-2 0 71,-7 5 0,10-4-43,-1-1 1,8 0 5,-3 5 1,-1 0-189,-9 0 0,-1-5 196,-4 1 0,9-1 18,6 5 1,4-2-7,-4-2 1,5 2 157,-6-3 0,-4 4-101,-4 1 0,-1 0 75,5 0 1,5 0-21,0 0 0,-2 0-7,-7 0 0,-4 0-73,-6 0 0,4 0-5,1 0 0,1 0-4,-1 0 1,1 0-95,3 0 1,-3 0-10,-6 0 0,-6 0 86,-4 0 1,-7 0-169,-2 0 0,-2-5 242,2 0 1,-3 0-115,-7 5 1,-4-4 288,-1-1 1,-10 0-454,1 5 1,-9 2-804,0 3 994,-4 2 0,-20 14 0,-4 1 0</inkml:trace>
  <inkml:trace contextRef="#ctx0" brushRef="#br0">14929 1336 7948,'-14'0'-69,"6"7"1,2 1-25,6 6 0,0 0 877,0 0-468,0 7 1,0-4 153,0 7-328,0 6 57,6 0-121,-4-2 0,10-1-47,-2-3 1,-2-4 48,1-1 0,1-4-217,4-6 236,0-3 1,0-6-6,0 0 1,-6-8-207,-3-6 199,-3-6-37,4-9 1,-5-4-196,4 0 211,-3-7-85,-9 10 0,0-4-130,-8 5 0,-4 7 119,0 3 0,1 5-19,3 4 0,-4-1 10,0 7 0,5-1-107,5 5 1,4 0-269,-5 0 179,7 0 95,-3 0 1,8 1-732,2 4 521,4-3 1,6 4-518,1-6 867,5 0 0,2 0 0,7 0 0</inkml:trace>
  <inkml:trace contextRef="#ctx0" brushRef="#br0">15171 1194 7948,'8'0'151,"-2"6"1,-4 2 290,2 7 0,-2 5-90,3 4 1,-4 9 106,-1 5 0,0 1-14,0-1-279,0 10 0,0-17 166,0 7-311,7-6 55,0-10-31,8-2 0,-1-5-131,0-1 0,0-6 157,1-3 0,-1-5-117,0-5 1,0-9 62,0-10 0,-1-5-101,-4-4 1,3 3-383,-8-3 281,7 3 1,-9 2-101,3-1 1,-4 7-544,-1 3 463,0 3 0,2 4-873,3 2 730,-4-2 1,7 10 507,-3-3 0,3-3 0,6 7 0,0-6 0</inkml:trace>
  <inkml:trace contextRef="#ctx0" brushRef="#br0">15540 1351 7948,'15'14'-215,"-1"0"1,0 0 461,0 0 1,2-4 405,3-1 1,-3-4-259,3 5 1,-2-7-118,2 1 1,-3-2-120,3-2-110,3-6 117,-6-2 0,9-11-447,-6 0 219,-6-6 0,-1 7-360,-2-5 0,-4 4 167,-1-5 129,-4 7 1,-7-2-91,-3 9 1,-6-1-36,-4 6 1,2 1-47,-7 4 1,2 1 524,-1 4-94,-4 3-90,11 6 0,-9 8 1032,6 7-689,0-1 0,5 13 314,-1-3 0,6 1-220,-1-1 1,7 2 112,-2-7-428,10 0 0,0-11-108,9-3 1,-1-8-177,10-1 1,-4-7-897,5 2 563,0-10-13,-2-3 0,3-6-401,-6 0 1,2-2 303,-2-3 0,-5-3-170,0-7 0,-1 1-17,-9 0 748,1 5 0,2-10 0,0 3 0</inkml:trace>
  <inkml:trace contextRef="#ctx0" brushRef="#br0">15839 1294 7694,'8'0'-253,"3"6"1113,-6 3-481,6 10 1,-3-1 33,6 6 1,0-1-135,0 6 1,-1-1-107,-4 1 0,4-7 0,-3-3 0,-3 1-12,3-1 60,-7 0-41,3-5 0,-6-4 69,0-1-36,0-6-109,0 4 0,-1-7 46,-4 0 0,2-2-102,-7-3 0,7-9-168,-1-10 1,2-7-24,2-2 0,8-5-291,6 5 0,7-5-628,7 5 723,0-1 0,1 7-974,-1 4 865,1-4 0,-2 11-24,-4-3 0,3 3-259,-7 2 731,0 6 0,1-4 0,2 4 0</inkml:trace>
  <inkml:trace contextRef="#ctx0" brushRef="#br0">16351 796 7948,'8'-20'855,"-2"4"-770,-6 2 82,0 14-32,0 7 1,0 14 70,0 3-38,-6 15 68,4-1 0,-4 22 237,6-3 0,-2 5-78,-2-1 1,2 6-239,-3 8 0,4 4-34,1-36 0,0 0 0,0 34-162,0-6 0,1-8-1307,4-11 754,-3-3 353,4-19 1,-1 2-21,-1-13 0,3-6-302,-3-9-441,-2-2 550,4-8-76,-6-2 1,-6-18-595,-4-2 1122,-2-4 0,-2-9 0,-1-3 0</inkml:trace>
  <inkml:trace contextRef="#ctx0" brushRef="#br0">16237 1365 7946,'0'-8'170,"0"2"1,2 6-103,2 0 1,6 4 152,9 1 1,-3 5-701,3-6 0,3 1 196,1-5 1,3-6 282,-3-4 0,11-9 0,-4-3 0</inkml:trace>
  <inkml:trace contextRef="#ctx0" brushRef="#br0">16521 938 7973,'0'14'68,"0"-4"146,0-1 0,0 1-28,0 4 0,0 0-25,0 1-112,0 5-30,0-4 0,-4 6-229,-1-3 0,-5-3 47,6 3 0,-1-3-452,5-2 270,0-6 109,0 4 0,6-10 366,4 3-207,-4-4-46,7-1 386,-5 0-119,6 6 143,-6 2 0,3 7 613,-6-1-591,-1 6 70,-4-4 0,0 13 240,0-1 0,0 0-270,0 6 0,-4-3-170,-1 2 1,0-9-47,5 0 0,0-7-287,0-3-1301,0 1 703,0-8-393,0 0-567,0-26 1712,0 1 0,0-16 0,0 5 0</inkml:trace>
  <inkml:trace contextRef="#ctx0" brushRef="#br0">16564 1265 7972,'14'0'130,"1"0"0,4-1 319,-1-4 1,3 3-291,-2-2 0,-2 0-202,7 0 1,-5 2-35,5-3 0,-7-1-301,2 1 0,-3 1-85,-2 4-146,-6-7 609,5 6 0,-18-12 0,3 5 0</inkml:trace>
  <inkml:trace contextRef="#ctx0" brushRef="#br0">16735 1123 7609,'0'10'941,"0"-1"-360,0 1-212,0 10 0,0 2 113,0 7 1,0-1-154,0 0 1,0 7-36,0 3 0,0-2-185,0 2 0,1-6-204,4 1 0,3-9-1841,6-5 1044,0-10 474,7-2 418,-5-7 0,11-13 0,-5-3 0</inkml:trace>
  <inkml:trace contextRef="#ctx0" brushRef="#br0">16920 1180 8133,'0'22'442,"1"-6"-555,4-7 1,-2-1-246,7 2 1,-1 1 557,5-6 0,7-1-54,2-4 0,0-4-202,0-1 8,-5-6-156,8 3 1,-10-6-245,3-1 1,-9 6 38,-6-1 409,-2 7 0,-8-9 0,-2 4 0</inkml:trace>
  <inkml:trace contextRef="#ctx0" brushRef="#br0">16976 1109 7620,'0'-8'-198,"2"3"394,3 10 1,-4 3 126,4 6 0,-3 5 410,-2 0 0,0 6-316,0-1 0,0 3-92,0 1 0,0 1-199,0-1-165,0 7 130,0-5 1,4 6-55,1-3 36,6-9-298,-9 9 0,10-17-581,-2 3 0,-2-10 205,1-4 0,1-5-1188,4-5 1789,-6-9 0,4-8 0,-4-6 0</inkml:trace>
  <inkml:trace contextRef="#ctx0" brushRef="#br0">17218 867 7938,'16'7'-370,"3"0"436,-11 8 1,0 4 274,-4 0 0,-2 1-104,-2-1 1,0-2 92,0 7 1,-8 0-216,-6 4 0,-2-4-39,-8 0 0,5-2-73,-4 1 0,5 3-152,-1-7 0,5-5-528,5-5 372,-4-5 21,11 2 73,-4-6 0,12 0 96,4 0 1,-1-2 76,6-2 0,-4 0-36,8-5 0,1 4 194,-1-4 1,6 5 65,-1 0-98,3-4-24,-5 6 0,3-4 168,-6 6 23,0 6-31,-4-4 1,-3 10 193,-2-2 1,-4 4-82,-6 5 0,0 3 31,0 7 1,-2-2-196,-2-4 1,0 4-70,-5-3 0,4 1-813,-4-1 372,6-4 176,-10-5-659,11-8 460,-4 0-147,6-7 0,0-13-983,0-6 1490,6-12 0,2-6 0,7-5 0</inkml:trace>
  <inkml:trace contextRef="#ctx0" brushRef="#br0">17517 1095 7977,'14'6'58,"-6"-3"224,-3 7 1,1 1 448,-1 8 0,-1-4-304,-4 4 0,0 3-171,0 2 0,0-2-161,0 2-48,0-7 1,-4 4 335,-1-7-508,0 0 165,5-6-442,0-1-41,0-7 1,0-7 95,0-2 0,2-5-255,2-5 1,0-4 226,5-5 0,-1 4-59,1 1 1,3 1 182,-8-2 43,7 3 0,-3 7-219,6 0 891,-6 6-312,5 2 93,-5 6 0,6 0 300,0 0 1,-4 6-184,-1 3 1,-6 6 250,2 4 0,1-2-307,-1 7 1,0-1-78,-5 6 0,0-2-386,0-4 128,0-2 94,0-1 1,2-4-1438,2 3 596,4-9 214,6-4 1,1-6-982,-1 0 1543,6 0 0,2-6 0,7-2 0</inkml:trace>
  <inkml:trace contextRef="#ctx0" brushRef="#br0">18071 1194 7903,'14'-28'118,"1"-1"1,-6 1 325,1-1 1,-7 1-193,1 0 1,-2 1-1,-2 3 1,0-1-78,0 6 0,-6 1-168,-4 9 0,-2-2 465,-3 6-100,-5 0-196,4 18 1,-9 3-149,6 12 118,-6 1 0,9-1-310,-3 1 138,9-1 0,-1-4-18,7-1 1,-1-5-140,5 1 0,1-5 101,4-5 1,3 2-53,6-6 1,2-2-458,3-7 252,-3-4 189,11-6 1,-12-2-496,4-3 274,-3 3 98,5-5 0,-7 7 41,0 0 1,0 5 157,-4-1 1,-2 7 163,1-2 1,-4 5-82,4 5 0,-5 9 164,0 10 0,-2 9 130,-2 5 0,0 3 368,0 2 1,0 6 101,0 3-353,0 3-444,0 2 1,0 0 10,0 0 0,0-5 131,0 0 1,0-8-135,0-1 1,-6-2 87,-4-8 1,-4-5-156,-5-4 1,2-7 52,-7 2 90,7-3-61,-10-8 0,5-2 490,-7-6-267,1-6-90,-1-2 1,7-12 155,3-4 0,5-3-103,4-1 0,4-1-10,6 1 0,6-2-94,4-3-251,15 3 152,-1-5 0,17 2-13,-3 0 0,3-1-186,2 6 0,-1 0 183,1-1 0,1 1-1,4-1 1,1 7-55,3 3 0,-5 8-130,-9 2 0,-3 4 219,-7-5 0,1 7 0,-1-3 0</inkml:trace>
  <inkml:trace contextRef="#ctx0" brushRef="#br0">18882 1336 10584,'0'0'0</inkml:trace>
  <inkml:trace contextRef="#ctx0" brushRef="#br0">20119 1080 8297,'-15'0'0,"1"0"0,5 4-19,-1 5 0,7 1 263,-2 9-258,-3 3 0,5 1 209,-6 10 0,6-1 49,-2 6 1,3 0 10,2 5 1,7-6-22,2 1 1,5-6-93,5 1 0,5-14-112,9-5 1,3-11-176,7-3 1,4-17 119,1-11 1,-2-13-231,-8 3-846,3-13 959,-11 13 1,-2-15 28,-9 5 0,-9 2 121,-6 8 0,-2 4-9,-2 5 1,-6 7-95,-4 3 1,-10 10 22,-9 4 1,-6 5-349,-7 5 196,-1 9 98,0 8 1,2 11-636,3 0-98,10 1 859,7 0 0,4-4 0,3 3 0,3-3 0</inkml:trace>
  <inkml:trace contextRef="#ctx0" brushRef="#br0">20218 1834 8273,'-14'6'0,"0"4"0,4-2 351,1 1-292,6 1-15,-4 4 1,7 2 301,0 3 0,2-2-93,3 7 1,4-1-125,10 6 1,3-6-50,7 1 1,1-7-29,3 2 1,-3-7-20,3-3 1,-5-6-150,-4 2 0,-2-7 122,-3-7 67,-3-1-44,-2-17 0,-3 5-93,-6-6 1,0 0 41,-5-1 1,-2 1-13,-3-1 1,-9 2 72,-10 4-230,4 2 201,-7 7 0,5 6-62,-7 3 1,1 5-134,0 5 0,-1 4-352,1 10 1,6 5 193,3 9 1,4-1 342,6 6 0,-4-7 0,5 4 0</inkml:trace>
  <inkml:trace contextRef="#ctx0" brushRef="#br0">20247 2545 8056,'-21'6'0,"5"0"-106,-3 4 0,3 2-230,2-2 1,0 9 1067,0 5 0,1 1-238,4-1 1,-2 7-329,6-2 1,0 2-4,5-2 0,2-1 12,2 1 1,4-1-95,7 0 0,5-6-154,4-3 1,3-4 61,1-6 0,1-4-140,-1-10 0,0-4 84,1-10 0,-5-5 80,-1-9 1,-5 1-110,1-6 73,-10 7-33,-3-10 1,-6 9-155,0-6 0,-6 8 98,-3 2 0,-6 6-156,-4 7 0,2 7 60,-7 4 0,1 5-151,-6 9 0,-2 12-168,2 16 237,-2 3-602,8 2 892,1-7 0,-1 3 0,8-5 0,4-1 0</inkml:trace>
  <inkml:trace contextRef="#ctx0" brushRef="#br0">20147 3298 8056,'-6'27'8,"-4"-3"1,2 1-20,-1-6 0,4 2 283,-4-3 1,5-2 480,0 3 0,2-3-372,2-2 1,2 2-313,2 3 0,0-3 10,5 3 1,5-5 92,5-5 0,2 2-279,-2-6 83,-3 6-77,10-9 0,-5 3-76,3-10 1,1-8 194,-6-6-409,0-6 241,-11 9 0,-2-11 38,-6 4 1,-2 1-116,-2-2 1,-6 5-140,-9-5 1,-8 7 63,-6-2 0,2-3-605,7-2 907,-3 4 0,11-7 0,-4 5 0</inkml:trace>
  <inkml:trace contextRef="#ctx0" brushRef="#br0">22209 1166 8068,'-15'4'0,"1"1"790,0 6-279,0-3 1,6 13-779,-5 1 309,12 13-58,-12 1 249,11 7-346,-4-1 0,6-1 19,0-3 0,11-5-215,3-9 178,10-10 256,-2-7-134,7-7 1,-1-4 192,0-5-79,1-7 72,-1-19-962,1-1 828,-7-7 37,-2 7-37,-5-5 1,-3 11-74,-2-3-162,-4 3 0,-6 6 44,0 0 0,-3 12 115,-7-2 0,-1 9-82,-12 0 0,-1 10-209,-4 4 0,-1 15 14,1 4 0,-6 10-133,1 0 1,2 3 442,7 2 0,-4 6 0,9 3 0,3 3 0</inkml:trace>
  <inkml:trace contextRef="#ctx0" brushRef="#br0">22223 1820 8068,'-14'0'-701,"6"6"625,-5-4 0,7 10 776,-4-2-435,-2 9 1,5-2-126,-2 7 1,-2-1-247,6 6 0,0-2 171,5-4 0,0-2-23,0-7 0,7 0-9,2 1 0,4-8 45,1-2 1,0-6 10,0-9 0,2-1-114,3-13 1,-3-4 12,3-5 1,-8 0 17,-2 4 1,-5 1-124,0-1 1,-2 6 134,-2-1 1,0 11-13,0-1 1,-6 9-24,-4 1 23,-3 2-92,-1 2 1,-5 8-140,0 6 1,-9 7 139,4 7 1,-4 2-144,9 3 0,0-1 30,5 6 1,6-5-233,3 5 1,3-7 429,2 3 0,0-4 0,7-2 0,1 1 0</inkml:trace>
  <inkml:trace contextRef="#ctx0" brushRef="#br0">22209 2531 8068,'-7'9'33,"-2"0"0,1-5 175,-2 0 1,6 3 27,-6-3 1,5 3 29,-4-3 0,-1 0-210,-4 5-117,6 1 221,-4-2 0,4 4 2,-6-2 0,-1-4 37,1-1 1,5-4-132,-1-1 1,5 0-13,-4 0 0,4 0-276,-4 0 77,6 0-334,-4 0 262,1-6 81,4 4 1,-9-2 91,7 8 1,-6 6 64,5 9 1,-4-2 116,4 7 0,-1-2-88,1 2 1,4 1 34,-4-6 0,3 0-153,2-5 1,2-1-136,3-4 0,-2-2-132,6-7 55,1 0 233,4 0 12,0 0-59,0-7 27,1-1 1,-6-1 278,0-1-115,-5 7 254,2-9-49,-6 10 0,0-6 160,0 3-156,0 4 0,-2-6-60,-2 7-53,2 0 53,-4 0-391,6 0 0,0-1 79,0-4 0,0 2-580,0-7 277,0 7 187,0-9 0,0 9-99,0-7 1,0 5 98,0-4 74,6 6-59,-4-4 25,4 1 221,-6 4 107,0-4-161,0 6 0,0 0 1,0-6-86,0-4 0,-5 2-10,0-1 1,-1 1 60,1-1 0,2-2-1,-6 6 1,4-5-23,-4 6 13,5-1 0,-7 6-235,7 4 1,-1 0 71,5 9 1,0-3-319,0 8 0,1-2 498,4 2 0,3-3 0,6 5 0</inkml:trace>
  <inkml:trace contextRef="#ctx0" brushRef="#br0">22095 3113 8005,'-14'0'-52,"4"0"121,1 0 132,5 0 0,-7-1 28,7-4 0,-3 3 227,3-2-228,2 2 1,-4 8-43,6 4 0,-5 4 4,0 5 1,1 3-181,4 7 1,0 1 60,0 3 0,0-5-247,0 1 0,0-2 15,0-8 1,6-2-122,3-8 169,4-2 0,3-9-103,3-3 0,-4-4 42,4-10 1,-3-3 96,-2-7 0,-4-1-17,-1-3 1,-5 5 29,0-1 0,-2 1-13,-2 4 0,-2 5 24,-2 5 1,-4 1 4,-7 9 1,-3-1 27,-1 5 0,-5 6-1,5 4 1,-5 9-154,5 4 0,2 4 69,7 2 0,-1 1-736,7 3 841,-1-3 0,-1 11 0,-2-5 0</inkml:trace>
  <inkml:trace contextRef="#ctx0" brushRef="#br0">22052 3654 8005,'-5'22'35,"1"-3"1,-6-4 178,5 0 0,1-1 0,4 0 337,0 0 1,6-4-566,4-1 0,2-4 30,2 5 0,5-7-143,0 1 1,7-2 20,-3-2 0,3-2 23,-3-2 0,-2-4-17,-7-6 0,-1-2-236,-4-3 0,-3-2-5,-6-2 1,-6-4-183,-3 3 1,-12 2 260,-7-2 0,-7 1 262,-8-6 0,-6 1 0,-1-1 0</inkml:trace>
  <inkml:trace contextRef="#ctx0" brushRef="#br0">19536 469 8396,'-8'-8'-2470,"1"2"2864,7 6 0,0 13-44,0 6 0,0 7 121,0 8 0,0 2-268,0 7 0,0-6-43,0 1 0,0-1-225,0 1 0,0-5-596,0-10 110,7 4 369,1-11 79,6-2 0,-5-11-747,1-12 850,-1-7 0,5-12 0,1-1 0</inkml:trace>
  <inkml:trace contextRef="#ctx0" brushRef="#br0">19692 569 8396,'8'6'-383,"-3"3"1,-4 4 329,-1 1 1,0 1 510,0-1 0,5 0-315,0 0 1,6-1-198,-2-4 1,4-2 132,1-7 1,0 0-11,1 0 1,-1-2-74,0-3-78,-6-3 147,5-12 1,-7 4-183,3-3-71,-2 3 157,-7 2 0,0 0-26,0 0 1,-5-1-7,0 1 0,-7 6-6,-3 4 1,1 0 21,-5 0 1,3 2-16,2-3 0,0 5-78,0 5 103,6-3 13,-5 10 1,12-9-298,-4 7 1,5-5-34,5 4 0,2-6 354,8 2 0,-1-3 0,6-9 0,3-1 0</inkml:trace>
  <inkml:trace contextRef="#ctx0" brushRef="#br0">19919 526 7792,'-4'9'-694,"-1"1"1,0-5 693,5 4 0,0-4 257,0 4 100,0 1 0,7 4-202,2 0 0,-1-4-63,1-1 0,1-1 114,4 2-81,0 2-115,1-4 0,-1 0 20,0-3 0,0-4 13,0-1 1,1 0-6,-1 0 1,-1-11 7,-4-3 1,2-5-7,-6 0 0,0 3-100,-5-3 1,-7-1 95,-2 1 0,-5 0-195,-5 5 1,1 4 18,-5 1 0,4 6-98,-5-2 1,5 10 85,-5 4 0,12 4-331,-3 1 483,11 7 0,-9-6 0,5 6 0</inkml:trace>
  <inkml:trace contextRef="#ctx0" brushRef="#br0">22209 284 8131,'-15'0'257,"1"0"1,5 0-137,-1 0-72,7 0 1,-3 7-8,6 2 0,0-1 83,0 2 1,1 1-254,4 8 1,8-4 162,6 4 0,0-3-51,-5-2 0,0 0-79,0 1 200,0-7-95,1 4-308,-1-4 305,0 6-18,-6-6 0,-2 0 90,-6-3 0,-1-4 3,-4 4 0,-5 2-62,-8-3 0,0 7 13,-6-1 0,1 2-48,-6 3 61,1-7-14,6 4 1,-5-10-133,3 3 0,4 1-93,1-1 0,3-2-202,2-8 0,1-3 43,4-6 0,2-7-120,7-2 0,7-4 472,2-2 0,4-5 0,7 4 0,2-5 0</inkml:trace>
  <inkml:trace contextRef="#ctx0" brushRef="#br0">22223 227 8131,'14'0'-149,"0"-4"-10,0-1 1,-4 0 370,-1 5 1,1 0 358,4 0 0,0 0-627,1 0 1,-1-1 37,0-4 0,0 3-689,0-2 330,-6 2 209,5 2 168,-11 0 0,10 0 0,-4 0 0</inkml:trace>
  <inkml:trace contextRef="#ctx0" brushRef="#br0">22436 370 8131,'5'-10'48,"0"1"230,-1 6-214,-4-4 1,0 10-168,0 7 121,0-1 47,0 18 1,0-6 71,0 2 1,0 7-39,0-6 0,0 5-116,0-11 1,2 1 0,3-4 1,-1-7-256,11-4 1,-4-2 134,8-2 0,-2-11-1,2-3 0,-3-12-76,3-2-38,-4-1 198,0-5 0,-7 5 47,-4 1 0,-4 6-1,-4 3 1,-6 5 153,-9 4 1,-3 5-167,-6 10 0,-1 9 34,1 10 1,1 3-90,3 1 1,-1 1 73,6-1 0,-6 1 0,3-1 0</inkml:trace>
  <inkml:trace contextRef="#ctx0" brushRef="#br0">20602 3995 8019,'-14'8'-266,"0"4"0,-1-4 473,1 6 77,6-6-236,2 5 1,6-5 383,0 6 1,0 7-98,0 2 1,1-1-161,4 2 1,3 1-65,6 9 0,1-4-146,-1 3 0,0-2 84,0 3 0,2-6-72,3 0 0,-8-1-140,3-8 0,-4 0-108,-1-5 373,-3 1 1,-6-1-40,0 0 0,-7-1 269,-8-4-303,-5 4-79,-9-5 0,1 7-111,0 4 1,-7-8 102,-3 4 1,2-6-85,-2 1 1,4-4-823,-3-6 404,5-6 560,3-9 0,3-13 0,4-8 0</inkml:trace>
  <inkml:trace contextRef="#ctx0" brushRef="#br0">20545 3966 8019,'10'0'140,"-1"0"1,-4 0 310,4 0 0,1 0-163,4 0 0,6 0-56,4 0 0,3 0-385,1 0 1,7-4 152,3-1 0,10-12 0,2 1 0</inkml:trace>
  <inkml:trace contextRef="#ctx0" brushRef="#br0">21128 4123 7897,'-14'0'0,"0"1"-104,-1 4 0,1 1-155,0 4 0,0 7 783,-1-3 0,1 10-123,0 0 0,0 3 43,0 1-202,-1 7-62,1 1 0,6 7 57,4 0 1,2-7-124,2-3 1,11-5-163,3-4 1,5-5-195,0-9 1,3-4 203,7-6 0,-2-6-278,-4-4 189,4-15 29,-11-5 1,9-13-68,-6 1 1,-5 4-7,-4 0 0,-5 6-52,4-1 1,-6 8 79,2 1 1,-15 11 4,-4-1 1,-5 9-117,0 1 0,-3 4 83,-6 4 1,1 4 35,3 6 1,4 5-38,5 0 1,8 0 171,2-4 0,3-1 0,2 0 0</inkml:trace>
  <inkml:trace contextRef="#ctx0" brushRef="#br0">21569 4180 6519,'-8'0'844,"-5"6"0,12-3-647,-4 7-150,-3-1 99,6 5-69,-10 0 0,10 1-15,-3-1 0,4-5 73,1 1 1,0-1 7,0 6 1,0-1 0,0 0 0,0 0 13,0 0 1,6 5-74,4 0 0,1 5-118,-2-5 0,9-2 8,-4-7 1,3 1 133,-3-6 0,5-2-330,0-8 1,2-11-26,-2-12 0,-3-2 2,3-8 0,-10 5 106,-4-5 0,1 2 66,-1-2 0,-2 4 24,-8 11 1,1-3 15,-11 8 1,4 3-167,-8 6 1,-1 6 127,1-2 1,-6 14-622,1 6 692,3 8 0,1-1 0,6 7 0</inkml:trace>
  <inkml:trace contextRef="#ctx0" brushRef="#br0">22010 4165 8121,'-10'0'200,"1"0"-246,5 0 0,-4 2 157,4 3 0,2 4 161,-3 10 0,-1 3 81,1 7 0,1-1-129,4 1 0,0-1 52,0 0 0,1 1-153,4-1 0,3-6-228,6-3 0,7-4 164,2-6 1,4-9-53,2-9 1,-1-10 29,0-5 1,-1-9-156,-3-5 0,0-2-17,-10 2 1,2-1 49,-12 6 0,1 0 55,-5 4 1,-8 4-40,-6 6 1,-6 2-111,-9 12 1,-10 0 102,-4 5 1,2 8-128,3 6 0,6 2-382,-1 8 0,14-7 20,5 2 565,9-9 0,-1 8 0,6-2 0</inkml:trace>
  <inkml:trace contextRef="#ctx0" brushRef="#br0">1138 4663 8057,'-14'-14'0,"-1"1"251,1 4 0,6 1 1080,4 3-997,2 3-110,2-4 0,0 8-58,0 2-117,0 4 162,0 13 1,-2 1 160,-2 6 1,2 2-217,-3 4 1,4-3-115,1 7 1,0-2 32,0 2 0,-5 3-227,0-3 0,1-3-1397,4-2 819,0-9 451,0-4 1,4-10-1529,1-1 1807,0-5 0,-5-11 0,0-9 0</inkml:trace>
  <inkml:trace contextRef="#ctx0" brushRef="#br0">925 4592 8057,'-23'14'0,"8"5"470,5 0-196,1 6-70,1-3 1,2 8 37,6 4 0,-5-3-60,0 7 0,0 6 110,5 8 0,2 4-165,3 1-490,3-7 475,12 5 1,-1-12-158,9 0-75,-2-7 125,8-14 0,1-1-129,3-7 0,-3-6 101,-2-3 0,3-15-104,2-4 1,2-16 52,-2-3 0,1-15-9,-6-9 1,1-6-1439,-6-8 1507,-6 0-28,-8 6 0,-7-1-182,-7 9 205,0-3-46,-13 10 0,-4-1-151,-17 4 0,3 10 159,-7 9 0,5 7-27,-5 12 1,6 4 68,-1 10 1,3 7 679,2 7 1,6 7-1439,3-3 340,3 4 1181,8 2-748,2-7 0,6 11 0,0-3 0</inkml:trace>
  <inkml:trace contextRef="#ctx0" brushRef="#br0">2162 4379 8098,'0'-15'-312,"0"8"-135,0-6 1,1 14 560,4 4 14,-4 9 17,12 15 0,-10 7 79,7 7 1,-7 0-134,2 4 0,-2 2-26,2-2 1,-4-4-98,4-5 0,1-8-141,-1-2 1,1-2-240,-1-12 196,-3 3-13,4-15-6,-6 4 134,0-6 45,-6-6 56,-2-9 0,-13-7 0,-1-6 0</inkml:trace>
  <inkml:trace contextRef="#ctx0" brushRef="#br0">2076 4364 8098,'14'-7'-29,"1"2"1,5 3 45,4 2 1,3 0 113,1 0 0,1 2-63,-1 3 1,0-4 237,1 4-423,-1 3 1,-6 0 65,-3 6 10,4 0 35,-14 0 1,8 7-106,-12 3 0,0 2 127,-5 3 73,0-1 81,-6 7-134,-9 1 1,-2 7 29,-7 0 49,1-1 0,-6 1-35,1 0-27,-1-1-464,7-5 470,-5-9 1,12-4-296,-4-10 71,3 3-521,2-15 0,6-4 87,3-12 275,3-13 324,9-9 0,1-13 0,6-2 0</inkml:trace>
  <inkml:trace contextRef="#ctx0" brushRef="#br0">2403 4436 8098,'14'0'-228,"1"1"-52,-1 4 1,-5 9 183,1 10 800,-1 3-394,6 1 0,-6 12 57,0 2-342,-5 4 0,2-3 237,-6-1-288,0-5 162,0 4-35,0-18 1,0 4 236,0-13-165,0-6-34,0-1 44,0-7 0,0-3-30,0-7 0,0-7-452,0-17 191,6 4 0,-3-14 152,7 6-406,-1-6 245,6 8 0,4-1-718,0 4 559,0 10 1,-5 2-333,0 7 0,0 6-66,0 3 281,1 4 393,-8 1 0,6 6 0,-7 2 0,4 6 0,3 0 0,-10-4 0,6-1 0,-1-4 0,2 4 0,2-5 0,-10 2 0,10 0 0,-10-4-8,4 4 166,-6-6 1,0 2 804,0 2-663,0 4 1,0 7 88,0-1-24,0 0 1,0 0 142,0 0-168,0 7 107,0-12 70,0 10-695,0-11 136,0 0-97,7-1 1,1-9-95,6-3 0,-5-4 73,1-10-465,-1-3 423,5-7 0,-6 6-119,-3-1 165,3 6 1,-6-2-33,2 6 0,-4 1 202,-4 4 1,-4 2-73,-7 7 1,-4 7 297,1 2-248,-8 4 1,10 1 173,-3 0-190,4-6-592,7 5 131,1-12 266,7 6 1,8-9 218,7-3 0,5-9 0,9-8 0</inkml:trace>
  <inkml:trace contextRef="#ctx0" brushRef="#br0">3015 4393 8098,'4'14'0,"1"0"0,0 7 44,-5 3-1,6 2 241,-4 3 0,6 6 378,-4 2-272,-2 5-244,11 0 1,-6 2 88,8 4 1,0 4 119,4 10-1539,-3-4 1249,11 5 1,-11-14 348,3-6-1349,-3-1 850,-2-12 1,0-1 56,0-10-739,-6-10 285,-1-2-510,-7-7 1240,0-13 1,-7-4-1461,-2-17 934,-10-2 0,-5-8 278,-9-3 0,9-10 0,-3-8 0</inkml:trace>
  <inkml:trace contextRef="#ctx0" brushRef="#br0">3000 4421 8098,'16'-8'-506,"3"4"1,-1 2 272,5 2 1233,1 0-571,4 0 0,2 2 237,4 2-279,-4 4-210,4 7 1,-12 0 176,-3 4-312,-3-3 135,-2 11 0,-6 0-540,-3 6 214,-3 0 173,-9-4 0,-5 4-394,-7 0 289,-7 0 1,4-4-1339,-6-1 613,6-6 806,-5 5 0,5-11 0,-7 4 0</inkml:trace>
  <inkml:trace contextRef="#ctx0" brushRef="#br0">3626 4436 8091,'-8'14'-856,"2"0"571,6 0 684,0 0-149,0 7 26,0-5-175,0 4 234,0 1-206,0-5 1,0 10-1,0-10 323,0 5-341,0-7 1,4-5 65,1 1-27,6-7-87,-3 3 1,2-6-123,-1 0 1,1-3 259,4-6-545,0-7 253,-6-12 1,3-4 97,-6-6-604,6 0 409,-10-11 0,6 11-86,-7 0 84,0 7 1,-7-4-20,-1 13 298,-6 1-226,6 7 38,-11 6 192,10 2 1,-12 12-179,7 8 7,6 9 66,-4 11-65,10-4 69,-11 5-43,12 0-607,-5-5 292,12-2 366,-5-1 0,18-11 0,-3 4 0</inkml:trace>
  <inkml:trace contextRef="#ctx0" brushRef="#br0">3868 4308 8091,'0'14'-98,"0"0"376,0 7 0,0 7 426,0 10 1,0-3-445,0-2 1,0-3-354,0-2 1,4-4 242,1 0-249,6-13 72,-9 8 280,10-18-649,-4 6 280,7-7 0,-6-7-383,0-2 261,-5-10-42,8 3 1,-9-12-405,7-1 419,-7 1 2,3-7-101,-6 7 121,0-1 1,0 1 84,0-1 1,0 7-26,0 3 0,0 3 183,0 2 33,0 0-193,0 6 733,0 2-334,7 6 12,-6 0 1,7 0 656,-3 0-603,-3 12 36,10-2 1,-4 17 459,6-4-444,-6 4 0,5 2 56,-5 5-428,6-4 453,0 5-447,0-6-339,1-1 293,-1-6 1,-5-1-1199,1-7 654,-1-6 329,5-2-959,-6-6 786,5-6 1,-10-4 495,7-9 0,-7-9 1,3-8-1</inkml:trace>
  <inkml:trace contextRef="#ctx0" brushRef="#br0">4109 4236 8060,'7'8'564,"1"5"-564,6-5 79,0 0 0,2-2 179,3-6 1,3 0-464,6 0-44,7-6-26,1-2 310,1-6-481,4-1 208,-11-5 5,-2 4-578,-1-4 355,-17 12 177,9 1 1,-18 1 278,5 5 0,-18-6 0,-4 7 0</inkml:trace>
  <inkml:trace contextRef="#ctx0" brushRef="#br0">4209 4109 8060,'6'-8'0,"-4"-5"-288,4 11-346,0-4 822,2 6 1,5 8 1078,-4 6-807,4 7 468,-11 14-289,4 1-252,-6 6 1,5 3 464,-1 2-552,1 4 1,2 6 504,2-1-482,4-11 1,7-4 125,4-13-1101,9-6 565,3-8 0,13-10-1949,3-14 1089,4-12 682,7-14 1,-33 6 0,-2-2 0,4-1-1,0 0 1</inkml:trace>
  <inkml:trace contextRef="#ctx0" brushRef="#br0">6612 4620 8702,'-8'7'685,"0"-4"-780,3 6 1,4 1 34,-4 4 1,3 2-1,2 3 46,0 4 1,0 4 146,0 2 1,7 2-20,2-2 1,-1 2-93,1-7 0,1-3 34,4-2 0,0-10-119,1-4 0,-1-4 185,0-1 0,-1-12 109,-4-7 1,2-7-259,-6-2 1,0-7 72,-5-3 1,0-1-90,0 1 0,0-3 65,0 3 0,-7 3-93,-2 2 1,1 5-8,-2 4 1,1 5-109,-5 9 1,0 4-349,-1 6 1,1 13 216,0 6 1,1 6-774,4 3 1090,-4 1 0,12 6 0,-6 1 0</inkml:trace>
  <inkml:trace contextRef="#ctx0" brushRef="#br0">6868 4706 8092,'0'-8'365,"0"-5"0,4 18-341,1 0 1,0 6 81,-5 3 0,1 5-276,4 0 1,-2 1 89,7-1 1,-2-3-945,1 3 1024,4-3 0,1-2 0,8 0 0</inkml:trace>
  <inkml:trace contextRef="#ctx0" brushRef="#br0">7124 4421 8039,'-8'0'616,"1"0"1,7 2-608,0 3 1,0 7 88,0 7 0,0 6-144,0-1 0,0 3 58,0 1 1,7 1-81,2-1 1,-1-1 20,1-3 0,1 1 11,4-6 0,-1 0-104,-4-5 1,2 1 218,-6-1-59,6-6 1,-8 0 22,7-4 325,-7-2-279,3 4 1,-12-4 5,-4 2 0,3 0-100,-3 5 0,-4 1-1,-5 4 1,-2 0-203,2 0 1,2 0 71,-7 1 1,7-7-304,-2-4 0,3-2 16,2-2 423,0 0 0,0-13 0,-1-3 0</inkml:trace>
  <inkml:trace contextRef="#ctx0" brushRef="#br0">7138 4478 8045,'14'5'355,"0"0"0,0-1-374,1-4 1,-1 0-233,0 0 0,0 0-844,0 0 1095,-6-6 0,5-2 0,-5-6 0</inkml:trace>
  <inkml:trace contextRef="#ctx0" brushRef="#br0">7593 4208 7972,'0'-9'26,"0"-1"0,-2 7 447,-3-2-207,4 4-28,-6 1 0,7 8-125,0 6 1,0 3 75,0 12 0,0-3-4,0 12 1,0 8-124,0 11 0,-1 1-27,-4 9 1,-3-2-164,-6 1 0,0 3-165,0-2 0,-1 1-62,1-2 0,6-6 174,4-13 1,2-6-527,2-12 0,2-9 707,2-5 0,4-14 0,6-9 0</inkml:trace>
  <inkml:trace contextRef="#ctx0" brushRef="#br0">7792 4521 8116,'0'14'749,"0"-3"-595,0 3 1,0-3 0,0 10 110,0-1 0,1 1-168,4 3 1,-2 1 43,7-6 1,-6 1-63,6-1 1,-1-8-222,6 4 1,-1-11 119,0 1 1,0-5-195,1-5 0,-1-9 109,0-10 1,-5-4-92,1-5 0,-5 1 31,4-6 0,-6 0 89,2-4 1,-5 5 37,-5 4 0,1 3 108,-11 2 1,4 7-141,-8 7 0,4 6 8,0 8 1,-4 8-356,0 6 1,0 12 164,5 7 0,5 5-115,-1-5 1,7 0 368,-2-5 0,10 1 0,3-1 0</inkml:trace>
  <inkml:trace contextRef="#ctx0" brushRef="#br0">8033 4677 7903,'7'8'0,"-4"5"116,6-4 0,-5 9-78,0 1 1,-2 0-316,-2-5 0,5 0 75,-1 0 1,7-6-256,-1-3 1,-2-4 456,1-1 0,1 0 0,4 0 0</inkml:trace>
  <inkml:trace contextRef="#ctx0" brushRef="#br0">8176 4322 7903,'9'0'0,"1"0"0,-1 6 143,5 4 1,1 2 310,-1 2 0,0 2-199,0 3 0,0-1-83,1 5 1,-1-1-34,0 2 1,0 3 24,0-3 0,-4-2-165,-1 1 0,-5-4 21,0 5 1,-2 0-119,-2 4 1,0-4-164,0 0 0,-2-2 20,-2 1 171,-4 4 63,-7-11 430,8-2-307,0-7 1,7-9 348,0-3 1,2 2-40,3-6 1,2-1 46,8-4 0,-1 0-250,0 0 0,2-1 40,3 1 0,-2 0-223,7 0 0,0-1 133,4 1 1,1 2-719,-1 2 0,0 2-157,1 3 0,-5 4-1364,-1-4 2066,-5 10 0,2 3 0,-6 6 0</inkml:trace>
  <inkml:trace contextRef="#ctx0" brushRef="#br0">11403 11146 7979,'-13'1'37,"4"4"0,-4 3 119,4 6 0,1 7-174,-2 2 1,1 6 16,-5 4 0,0-3-208,-1 3 0,3-4 69,2-6 1,-2 1 102,2-10 0,4 4-633,1-9 498,3-3 0,2-1-284,0-10 456,0-3 0,7-12 0,1-2 0</inkml:trace>
  <inkml:trace contextRef="#ctx0" brushRef="#br0">11432 11203 7979,'12'-15'0,"-2"1"0,1 5-327,-7-1 0,1 5 138,-5-4-6,0 6 244,0-4 1,0 9-81,0 3 0,-1 4-73,-4 10 1,-1-3 93,-4 3 0,-1 1 9,6-1 1,-4 0 30,4-4 0,-4-1 137,4 0 0,-2-4-13,3-1 0,2 0 78,-3 6 0,4-1-91,1 0 0,0 8-1,0 7 1,1 7-149,4 11 0,-3 6 123,2 8 0,-2-1-312,-2 7 0,0-6 219,0 5 1,0-6-131,0 2 0,0-3 26,0-3 0,0-10-88,0-3 0,0-16-549,0-4 346,0-5 373,0-10 0,0-2 0</inkml:trace>
  <inkml:trace contextRef="#ctx0" brushRef="#br0">11076 11729 7995,'0'-8'241,"8"-3"-144,6 6 0,8 0 184,11 5 0,10 0 352,9 0 0,2 0-510,-2 0 0,3 0 89,-2 0 1,2 5-721,2 0 1,4-1 113,1-4 1,-5 0-109,-5 0 0,-13 0 502,-1 0 0,-6 0 0,-4 0 0</inkml:trace>
  <inkml:trace contextRef="#ctx0" brushRef="#br0">11602 11530 8315,'0'14'514,"-5"2"-335,1 2 1,-7 9-34,1 7 1,-9 11-149,-5 3 1,-9 7-38,-5 7 1,13-30 0,-3 0-399,-3 4 0,0-1 1,-3 3-1,0 0 424,-1 0 1,-1 0-117,0 0 0,1 0 1,2-5-1,1-1 0,1-1 1,-1 1-1</inkml:trace>
  <inkml:trace contextRef="#ctx0" brushRef="#br0">11801 10876 8151,'-14'0'-301,"1"6"8,4 3 1,1 4-1,5 3 519,-2 3 0,0 4-28,5 11 1,-4 2-174,-1 7 0,-2 1 24,3 3 1,2-7-72,-3 2 0,-1-4-54,1 0 0,1-5-443,4-9-283,0-3 802,0-14 0,0 0 0,0-7 0</inkml:trace>
  <inkml:trace contextRef="#ctx0" brushRef="#br0">11901 10975 6721,'6'14'-279,"-4"1"409,2-1 0,-2 0-152,-2 0 0,1-4-367,4-1 327,-3-6-56,4 4 257,-6-7 565,0 0-484,0 6 1,0-3-2,0 7 0,2 1-90,2 8 1,3-2 126,2 7 1,9 6-98,-4 8 0,10 4-1,-1 6 0,4 8-380,2 11 0,-12-28 0,0 2 253,2 2 0,0 0 1,4 1-1,0 0-17,0-1 0,1-1 0,3 0 0,0-1-85,-1-3 0,0-1 0,-1 1 0,-1-1-142,24 24 1,-6-1 58,-4-8 1,-5-4-17,-9-10 0,-3-10 57,-7-9 1,-2-3-538,-2-2 380,3-6 0,-13-3-6,0-10 1,-12-8 79,-6-6 196,-14-6 0,8 3 0,-11-6 0</inkml:trace>
  <inkml:trace contextRef="#ctx0" brushRef="#br0">12071 11913 7851,'2'-8'-135,"3"4"1,3 2 256,6 2 0,5-1 325,0-4 1,8 2-94,1-7 1,7 5-448,7-4 0,1-1-172,0-4 1,-2-3-227,-3 3 1,-2-4 188,-3 9 302,-9-4 0,9-1 0,-11 0 0</inkml:trace>
  <inkml:trace contextRef="#ctx0" brushRef="#br0">12427 11572 8065,'-14'29'329,"-1"-1"1,0 7-102,-4 3 1,3 9 80,-3 5 0,3 10-982,2 4 1,-5 4-538,0 1 866,0 0 1,-2-6 0,-1-2 0</inkml:trace>
  <inkml:trace contextRef="#ctx0" brushRef="#br0">21953 4123 8235,'-5'-14'-242,"0"-1"1,-4 0-428,4-4 1,-5 3 938,6-3 0,-7-3-106,1-2 0,2 2 47,-1-2 1,-1 7-152,-4-2 1,5-2 166,-1 2 1,1 2-56,-6 8 0,0-3 78,-4 8 0,1-6-173,-5 6 0,-1-3 67,-5 2 1,1 4-209,0-4 0,-12-1 100,-3 1 1,-4-6-92,0 2 0,2 1 59,-2-2 1,0 2 17,4-1 1,-8-2 28,9 6 1,-6 0 106,1 5 1,-5 0-98,-10 0 0,2 2 0,-6 3 0,11-2-77,-2 6 0,5 5-29,-1 5 0,3 7-22,3-3 0,-9 11 96,-5 3 1,25-16-1,-1 1-198,1 2 1,1-1 0,0 0 0,2 0 197,1 3 0,2 0 0,-22 20 113,5 2 1,7 2-97,2 2 1,8-1-29,2 1 1,1-5 80,8 5 0,5-6-41,4 2 0,7-9 25,-1-1 0,8-6-11,6 1 1,9-3 165,4-2 0,9 1-91,1-1 1,13 1 6,1-1 0,15-4-64,9-1 1,-32-11 0,1-1 16,5 0 1,0 1-1,-4 1 1,0-1-136,2-2 0,0-1 0,1 2 0,0-1-144,3 0 1,1-1 0,5-1 0,1 1 159,1 3 0,-1 0 1,-1-3-1,-1-1 30,-5 2 0,0-1 0,2-1 0,0-1-34,5-2 0,1-1 0,-1 0 0,1-2 41,5-1 0,-1-2 0,-6 1 0,0-1 0,-1-1 1,0-1 0,0-3 0,2-2-44,5-3 0,0-2 1,-6 0-1,-2-1 4,2 0 0,-1 0 1,-7-1-1,0 0 18,-2-2 0,-1 1 1,-2 0-1,-3 0-140,30-22 1,-1 7 139,-9-3 0,-3 3 19,-12-2 0,-5 3-120,-4-4 1,-9-2 66,-5-2 1,-5 0 22,-5-4 1,-2-4 50,-7-11 1,-2 2 85,-3 3 1,-9-2 112,-10 6 0,-4-4-6,-5 5 1,-10 0-174,-9 4 0,-5 5 26,-5 0 0,-4 11-103,29 12 0,-2 2 1,-3 3-1,-3 2 31,-4 1 1,-1 0 0,0 2 0,-1 2-154,-4 2 0,1 2 0,3 2 0,1 1-237,0 0 0,0 1 0,1 1 0,2 1 117,3 0 1,2 0 0,-33 2-405,13 1 1,13-5 66,11 4 592,3-6 0,20 4 0,-6-7 0</inkml:trace>
  <inkml:trace contextRef="#ctx0" brushRef="#br0">23033 4393 8259,'-14'-6'98,"8"2"32,6-5 1,6 4 0,10-3-11,3 2 0,-2-5-219,7 1 0,4 3-194,5-3 0,5 2-25,-5-1 0,5-4 181,-4 4 1,2-4 136,-8-1 0,10-7 0,-8-1 0</inkml:trace>
  <inkml:trace contextRef="#ctx0" brushRef="#br0">23559 3725 8234,'10'1'-136,"-1"4"1,1-3-335,4 2 0,-1-1 342,-4 2 371,4 3 1,-12 6-388,4 1 1,-3 0 12,-2 4 0,-7-3 62,-2 3 0,-4-5-57,-1-4 1,-2 2 110,-3-2 1,3-2-97,-3 1 226,4 1 1,2-1-11,3 1-127,4-7 0,8 8 331,2-6 1,6-1-79,9-4 0,-2 0-79,7 0 1,0 0-137,4 0 0,1-1-90,-1-4 0,-4-1 96,-1-4 1,-5-1-127,1 6 1,-8-1 19,-2 1 4,-6 4 0,2-4-105,-10 10 1,-9 4 126,-10 10 1,2 0 140,-1 10 1,-3-7-121,-7 11 1,8-11 278,-3 6 0,9-4-30,0 0 0,4-8 145,6-7-312,3-6 0,17 4 35,3-7 0,10-2-184,-1-3 1,-1-1 103,2-3 0,0-3-202,4 8 0,-6-6 37,-3 6 0,-3-6-58,-2 5 38,1 1 97,-8 4 1,-2 1 62,-10 4 0,-4 3 10,-10 6 1,2 0 125,-7 0 1,7 2-142,-2 3 1,3-5 161,2 1 1,4-3-58,1-7 12,5 0-63,4-5 1,10 0-2,9 0 0,1-7-242,4-2 1,3-4 145,-3-1 0,-4 5 73,-1-1 0,-3 1 0,-2-6 0</inkml:trace>
  <inkml:trace contextRef="#ctx0" brushRef="#br0">23573 4393 7372,'0'14'123,"0"0"1,0 5-48,0 0 0,-1-1-29,-4-9 1,4 4 28,-4-4-108,3-2 1,4-1 21,3-6 1,-2 0-96,6 0 0,1-5 54,4 0 0,0-6 33,0 2 1,5-7 31,0 2 1,7-4-28,-3 9 1,-2 3 209,-2 1 1,1 2 65,-1-2-111,0 3 0,-6-2 152,-4 8-186,-2 4 0,-14 7-181,-2-1 0,-4 0 155,-1 0 1,-7 0-313,-2 1 1,-3-3 86,3-2 1,-3 1-226,8-6 1,-3-1 115,2-4 0,5-6-97,0-4 0,1-13 339,8-6 0,-6-21 0,3-2 0</inkml:trace>
  <inkml:trace contextRef="#ctx0" brushRef="#br0">23801 4023 8138,'28'-14'0,"-4"1"-29,0 4 1,-7-2 114,2 6 0,-3 0 742,-2 5-551,-6 0 1,-2 2-465,-6 3 0,-1 3 126,-4 6 1,-3 5-24,-6 0 1,-3 0-19,2-5 1,3-5-153,7 1 1,3-5 150,-2 4 0,4-6-122,4 2 0,1 1 193,9-1 1,-3 0-45,8-5 0,-3 0 225,-2 0 1,5 0-67,0 0 0,0 1 13,-5 4 0,-1-2-22,-3 7 1,-3-6 84,-2 6 1,-3-1-82,2 6 0,-7-1-64,-1 0 0,-7 0-249,1 0 0,-3 1 84,-1-1 1,-2 0-281,-3 0 1,4-6 142,-4-3 0,1-3-186,-1-2 474,4 0 0,-12-13 0,5-3 0</inkml:trace>
  <inkml:trace contextRef="#ctx0" brushRef="#br0">23815 4066 8138,'14'1'179,"1"4"1,-1 5 60,0 9 1,-4-2 13,-1 7 0,-4 4-54,4 5 0,-6 7-82,2-2 0,-3 8-110,-2 1 1,-2 5 65,-3-5 1,4 6-180,-4-6 0,3-4 129,2-5 1,0-13-1266,0-2 730,0-5 1,2-12-33,3-6 1,-2-12 542,6-12 0,1-16 0,4-4 0</inkml:trace>
  <inkml:trace contextRef="#ctx0" brushRef="#br0">24185 3838 8138,'14'0'-366,"-1"2"305,-4 3 0,-3-1 360,-6 11 1,0-3-61,0 12 0,-7 1-283,-8 8 1,0-1 28,-9 6 1,0-5-78,-4 5 1,-1-6-30,1 1 0,6-5-601,3-4 89,3-4 633,2-12 0,6-1 0,2-7 0</inkml:trace>
  <inkml:trace contextRef="#ctx0" brushRef="#br0">24327 3838 8138,'14'0'0,"-1"7"0,-4 2 0,4 4-180,-4 1 0,-2 0-29,-2 1 0,-4 3-138,-1 1 0,-8 7 131,-6-3 0,0 3 216,-5-3 0,-3 4 0,0-5 0,-7 7 0</inkml:trace>
  <inkml:trace contextRef="#ctx0" brushRef="#br0">24142 4194 7177,'14'0'0,"1"-6"84,-1-4 0,6-3-27,4-1 0,-2 0-143,2 0 0,0 1 97,4 4 0,0-2 143,1 6 0,-5-5-36,-1 6 0,-5 0 56,1 9 1,-5 8-54,-5 6 0,-2 8 45,-7 1 1,-2 2 114,-3 8 1,-3 0-60,-6 5 1,-3 4-11,3 0 0,-4-4-64,9-5 0,-2-6-141,1 1 0,-1-10-117,6-4 0,1-8-654,4-1 338,0-7 156,0-9 0,0-10 270,0-13 0,-7-5 0,-1-3 0</inkml:trace>
  <inkml:trace contextRef="#ctx0" brushRef="#br0">24441 4137 8108,'-7'14'0,"-2"0"0,-10 7 589,-5 3 0,-4 9-202,-5 5 0,-4 9-135,-5 5 0,-6 8-989,1 2 1,0-7 587,4-7 4,7-11 0,1-2 0,6-6 1</inkml:trace>
  <inkml:trace contextRef="#ctx0" brushRef="#br0">1067 6284 7950,'0'-15'-120,"0"1"58,0 0 0,6 1 196,4 4 1,2-2 243,2 6 1,5 0-124,0 5 0,0 7 143,-4 2 1,-1 10-468,0 5 60,0 9 1,-6 2 43,-3 3 1,-4 3 23,-1-3 0,-6 3-55,-3 1 0,-4-4 100,-1 0 0,0-8-216,-1-1 1,1-7-62,0-8 83,0 0 256,-1 0-80,8-6 0,2-1-36,10-7 0,2 0-13,8 0 1,5-5-211,4 0 0,9-11 140,5 2 1,3-10-731,2 1 1,-2 1 340,-3-2 0,-10 2 422,-9-2 0,-3-3 0,-2 5 0</inkml:trace>
  <inkml:trace contextRef="#ctx0" brushRef="#br0">1067 6397 7990,'-27'2'-136,"3"3"1,4-4 458,5 4 241,1 3 0,6 0-296,4 6 1,2 2-54,2 3 0,2-2-229,2 7 1,0 0 85,5 4 0,0 2-73,6 3 1,4-1 89,0 6 0,4-2-100,-4 2 1,7-3 4,-3-7 0,6-6-89,4-3 1,2-9 3,2-6 1,9-5 125,-3-9 0,8-10 0,-4-13 1,-4-12-12,-6 3 0,-7-10-77,-1-1 0,-4-2-114,-11-2 1,2-4 25,-11-1 0,-2-1 5,-8 1 0,-4 10-91,-10 0 1,-9 8 76,-10 6 0,-11 6 84,-8 13 1,0 7 79,-5 12 0,9 6-115,0 4 0,12 7 173,-1 2 1,10 6-88,4-1 1,10-2-827,9 2 841,6-7 0,3 4 0,8-7 0</inkml:trace>
  <inkml:trace contextRef="#ctx0" brushRef="#br0">1934 5999 8209,'14'-8'0,"0"8"-34,1 10 1,-1 9 0,0 6 157,0 7 1,-4 10 96,-1 11 0,-6 2-116,2 2 0,-3-2 105,-2-3 0,0-3-140,0-6 1,-2-13 85,-3-7 1,4-5 11,-4-4-85,4-6 1,1-14 21,0-13 0,4-15-328,1-8 0,12-13 135,2-12 0,7-2-552,2-2 1,1 6 401,-1 3 0,-4 12-424,-1 7 1,-5 13 661,1 11 0,-5 5 0,-5 4 0,-2 4 0</inkml:trace>
  <inkml:trace contextRef="#ctx0" brushRef="#br0">2261 6298 8111,'10'14'-230,"-1"0"1,2-6 221,8-3 0,-3-5 391,3-5 1,1-4-357,-1-10 0,7-3 75,-3-7 1,-1 1-207,2-1 0,-8 3 105,-2 2 0,-1-1-32,-9 6 0,1 0 87,-5 4 0,-8 3-230,-6 2 1,-5-1 17,-5 7 0,-1-1-31,6 5 0,-6 1 345,1 4 0,2 8-130,-2 6 0,5 8 388,-4 1 1,5 2-181,-1 8 0,5-2 95,5 2 1,2-3-43,7-7 0,7 1 14,2-1 0,5-1-231,5-3 0,-1-8-169,5-7 0,-2-6-388,7 2 1,-1-11 308,11-9 1,-3-5-214,8-9 0,-4-4 133,8 0 1,-4-6 55,-5 1 0,-3 3 1,-7 0-1</inkml:trace>
  <inkml:trace contextRef="#ctx0" brushRef="#br0">2816 6070 8094,'-10'-19'-292,"1"1"1,1-3 286,-2 2 1,-2 3 516,2-3 1,2 10-207,-1 4 0,-2 3-106,-8 2 0,1 7-107,-5 2 0,4 10 90,-5 5 0,7 4 61,-2 6 0,3-4-30,2 3 0,6-3-281,3-2 0,3-1-103,2-3 1,7-9-121,2-5 0,5-7 98,5 2 1,-1-11 67,5-9 1,-4-5-285,5-9 1,0 1 137,4-1 0,-1 6-53,-3-1 0,1 8-256,-6 2 552,6 0 1,-9 14 25,3 0 1,-9 13 137,-6 10 1,-2 12 94,-2 8 1,-6 6-108,-4 7 1,-3 1 422,-1 0 1,0 0-368,0 0 0,-5 0 395,0 0 1,-6-7-174,1-2 0,2-6 49,-2-4 1,7-5-196,-2-9 0,-2-10-281,2-9 1,0-3-143,5-2 0,5-10 141,-1-9 0,7-8-940,-2-11 1,4-9 446,1 0 1,11-9-548,3-5 0,10 2 428,-1-2 1,6-3 636,4 3 0,-3 1 0,3 8 0,-3 4 0,-1 10 0,-3 5 0,-2 10 0,-3 4 0,-7 9 0,-5 4 244,1 6-63,-7 0 1,3 12 612,-6 7 1,0 8-44,0 6 0,0 5-114,0 10 1,-1-4-183,-4 3 0,3-9-158,-2-5 1,2-4-321,2-5 0,2-6 116,2-8 1,0-4-496,5-6 1,1-8 245,4-6 0,0-8-508,0-11 1,0-5 288,1-9 1,4-2-293,0-4 0,4 0 166,-4 5 1,6 3 164,-1 7 0,-3 6 318,-2 13 0,-4 2-95,0 12 1,-6 2 760,1 8 1,-7 9-411,2 9 1,-4 4 648,-1 2 0,0 4-365,0 0 1,0-1 199,0-9-402,0 4-116,0-11 1,2-2-601,2-9 1,0-11 274,5-9 0,-1-5-879,1-9 0,4-5 60,-3-4 940,-4-3 0,6-8 0,-4-2 0</inkml:trace>
  <inkml:trace contextRef="#ctx0" brushRef="#br0">3342 5573 8043,'6'14'0,"-4"7"481,2 2 0,-2 6 10,-2 4 1,0 3 20,0 7 0,0 6-226,0 3 1,-5-1-56,0 1 0,-4-2-201,4 2 0,0 2 161,5-7 1,7-4-1171,2-5 0,10-13 557,5-1 1,3-13-610,1-6 0,-3-12 398,4-7 0,-9-13 633,9-11 0,-10-3 0,8-8 0,-5-1 0</inkml:trace>
  <inkml:trace contextRef="#ctx0" brushRef="#br0">3654 5829 8005,'-1'-13'0,"-4"4"0,2 2 270,-7 7 0,1 2 436,-5 3 1,0 4-208,-1 10 1,-4 3-159,0 7 1,0-1-235,5 0 0,2 7 108,2 3 1,-1-2-240,6 2 1,-4-6 100,4 1 0,2-9-170,8-5 0,-2-5-266,6-5 1,6-2-378,3-7 1,1-8 63,-4-6 1,4-7 246,0-7 1,0-2 18,-5-3 0,2 3 56,2-4 1,-2 0 317,3 0 0,-8 3-320,-1 7 403,-1-3 146,-1 11 0,3 4 329,-6 12 1,0 8 199,-5 11 1,-2 8-332,-3 6 1,4 0-324,-4-5 0,3 1 142,2-1 0,0-6-696,0-3 0,2-5 108,3-4 60,3-4 0,6-9-89,0-6 1,2-2-563,3-13 965,-10 0 0,17-4 0,-11-1 0</inkml:trace>
  <inkml:trace contextRef="#ctx0" brushRef="#br0">3868 5772 8005,'8'6'115,"-4"4"1,-2 10 233,-2 9 1,0-1 187,0 5 0,0 2-141,0-2 1,5 2-375,-1-2 0,6-4 76,-5-1 0,4-6 35,-4-8 254,6 0-434,-3-6 0,6-8-138,0-9 0,-4-10-155,-1-5 1,-4-3-399,4-1 0,-5 0 358,0-1 1,-2-4-68,-2 0 0,0-5 45,0 5 0,-5-5 113,0 5 0,1-5 289,4 5 0,0-1 0,0 6 0,0 6-1,0 3 0,1 8 1,4 1 0,-2 7 174,7-2 0,-1 4 248,5 1 0,-4 1 25,-1 4 0,1 1-132,4 4 1,-5 1 153,1-6 1,-7 6-27,2-2 0,-4 4-397,-1 1 1,0 2-90,0 3 1,-6 1-73,-3 4 1,-1 3-26,-4-3 0,8-2-146,-9 1 1,9-5 81,-3 1 1,5-3-151,0-2 137,2 0 0,8-6 66,4-3 1,2-4 166,3-1 0,-1 0 37,0 0 1,2 0 190,3 0 1,-8 0-27,3 0 1,-4 2 121,-1 3 1,-1-2-86,-3 6 0,-4 1-25,4 4 1,-3 5-293,-2 0 0,-5 0 104,0-5 0,-4 0-650,4 0 1,-1-1-487,1-3-139,3 2 1233,-4-10 0,0 4 0,-2-6 0</inkml:trace>
  <inkml:trace contextRef="#ctx0" brushRef="#br0">4294 5658 7964,'14'-22'0,"1"-3"81,-1 6 0,5 0-85,0 5 0,0 1 517,-5 4 1,5-3-137,0 8 1,0-1-347,-5 5 1,0 0-55,0 0 0,-4 6-118,-1 4 1,-5 9 124,0 4 1,-8 9-74,-6 1 0,-7 7-106,-2-2 0,0-4 45,5 0 1,1 0 48,3-1 0,-2-4 26,2-5 1,4-5 221,1 4 0,4-5-58,1 1 1,1-8-35,4-2 1,-2-4-36,7 4 0,-1-6 14,5 2 0,1-3-203,-1-2 0,-5-2 78,1-3 1,-1-2-395,5-8 1,-6 0 179,-3-4 0,-3 3 305,-2-3 0,-7-3 0,-1 0 0</inkml:trace>
  <inkml:trace contextRef="#ctx0" brushRef="#br0">4280 5772 7964,'-8'0'779,"2"0"0,7 5-313,4-1 1,3 6-230,6-5 0,2 4-311,3-4 0,3 0-425,7-5 1,4-2-450,0-3 1,6-3 489,-1-6 0,-1-2 458,1-3 0,-7-3 0,4-6 0</inkml:trace>
  <inkml:trace contextRef="#ctx0" brushRef="#br0">4763 5587 7959,'-14'2'0,"0"2"0,0-2 502,0 3 0,-1 3-73,1 1 0,0 4-96,0 1 1,4 5-68,1 0 1,6 5-38,-2-6 1,3 6-213,2-5 1,0 5 90,0-5 0,2 0-343,3-5 0,2 0 126,8 0-412,-1 1 0,0-8 267,0-2 1,1-3-82,-1-2 0,-5-7-70,1-2 0,-2-5-147,1-5 0,2 1 161,-6-5 0,4 5 391,-4-1 0,0-3 0,-5 7 96,0 0 0,0 12-24,0 13 1,0 5 354,0 14 1,0-1-232,0 1 1,0-6 383,0 1 0,0-7-707,0 2 0,1-4 200,4-6-651,3-3 1,6-6 577,0 0 0,7-12 0,1-4 0</inkml:trace>
  <inkml:trace contextRef="#ctx0" brushRef="#br0">4849 5587 7933,'0'14'0,"4"-4"227,1-1 1,6-6-24,-1 2 1,7-3-9,2-2 1,8-2-244,1-3 0,1-3-177,4-6 1,-1-5-137,1 0 1,-5 0 147,1 5 0,-7 0-502,-8 0 714,-6 0 0,-2-1 0,-6 1 0</inkml:trace>
  <inkml:trace contextRef="#ctx0" brushRef="#br0">4948 5388 7933,'8'-8'341,"5"2"0,-7 12-32,4 4 1,1 9 161,-7 4 0,1 6-54,-5 4 0,0 3-146,0 7 0,2 3 38,2-4 0,-2 3-89,3-12 0,1 5-497,-1-5 0,6-6-154,-2-8 0,-1-4-506,2 0 1,-1-8 399,5-2 0,-4-10-319,-1-4 1,-5-5 197,0-5 658,-2-3 0,4-13 0,2-1 0</inkml:trace>
  <inkml:trace contextRef="#ctx0" brushRef="#br0">5176 5246 7925,'22'-6'0,"0"4"0,-3-3 0,-3 4 349,3 1 1,-4 1-69,0 4 0,-7 4-174,-4 10 1,-2-3 68,-2 3 0,0 3-26,0 2 1,-2-2 11,-2 2 1,-4-1-10,-7 6 1,1-5-298,0-1 1,5-5 83,-1 1 0,7-8-1162,-2-2 921,4-6 0,2-3-113,4-9 1,3-4 230,6-1 1,0 1 93,0 4 1,1-4 130,-1 4 0,0 2-204,0 3 646,1-4-349,-1 6 1,-2-3 480,-2 10 0,-4 0-243,-6 9 0,0-1 260,0 10 0,0 3-298,0 7 0,0 2-172,0 3 1,-1 1-258,-4-6 0,3 5 134,-2-5 0,2-1-796,2-8 0,0-4 69,0-6-379,0-6 0,6-1-34,4-7 1100,-4-13 0,7-3 0,-5-12 0</inkml:trace>
  <inkml:trace contextRef="#ctx0" brushRef="#br0">5574 5559 7917,'8'6'944,"-4"3"1,-2 6-544,-2 4 0,0-2-73,0 7 1,0-5 29,0 4 1,0-10-308,0 1 78,0-3 1,6-3-556,4-3 0,2-7 285,3-7 0,0-4-513,4-15 1,-3 2 242,3-7 1,-3 2 37,-2-2 0,-4 7 264,-1-2 0,-6 4-111,2 0 1,-5 4 372,-5 6 1,-3-1-124,-6 1 1,-2 6 330,-3 4 1,2 4-139,-7 4 1,1 6 124,-6 9 0,7 3-148,3 6 1,3 1-72,2-1 0,2 5-641,2 1 0,4-6 265,6-4 1,1-2-624,4 1 0,3-7 870,6-6 0,0-7 0,1 3 0</inkml:trace>
  <inkml:trace contextRef="#ctx0" brushRef="#br0">5915 5360 7916,'14'0'488,"-6"6"0,-2 2-442,-6 6 0,0 7 238,0 2 0,0 4 428,0 2 1,-1-1-312,-4 0 1,-1 1-190,-4-1 0,-1 1-241,7-1 0,-3-1 184,2-3-1294,4-4 925,-5-12 1,7-3-87,4-10 1,-2-9-119,7-10 1,-1-4-218,5-5 1,-4 3 256,-1-4 1,1 4 105,4 2 0,0 4 359,0 1 0,1 5-131,-1-1 1,0 3 64,0 2 0,5 5 21,0-1 672,0 7 1,-5-2 20,1 10 0,-3 3 237,-2 6 1,1 7-272,-7 2 1,1 11-291,-5 4 1,0 3-699,0 1 0,-1 6 237,-4-1 1,3-1-938,-2-8 987,-4 3 0,6-5 0,-4 7 0</inkml:trace>
  <inkml:trace contextRef="#ctx0" brushRef="#br0">1792 6980 8100,'-5'-14'325,"0"0"1,-4 4-40,4 1 0,2-1-46,8-4 1,9-5-4,10 0 0,9 0-35,5 5 1,14 0 63,5 0 0,14-1-643,0 1 0,-31 9 0,1 1 348,-2-1 1,2 0 0,7 1-1,2-1-183,4-2 0,1 0 0,4-1 0,2 1 264,5 1 1,1-2 0,0-2 0,2 0-405,6-2 0,1 0 1,0-1-1,0-1 369,-21 5 0,0 0 1,1-1-1,2-1 1,0-1-1,1 0-3,1 0 0,0-1 0,0 0 0,-2 0 0,-1 0 0,0-1-299,5 2 0,-1 0 0,1-1 0,1-2 0,-1-1 0,0 1 310,-2 1 1,1 0-1,-2-1 1,-4 0 0,-1 0-1,0 1-30,22-5 0,-1 0 1,-4-1-1,-1 0-21,-1 3 0,-1 1 0,-7 2 0,-2 1 145,-6 3 1,-1 2 0,-7 2 0,0 2 94,-5 1 0,0 1 0,30 1-129,1 1 1,-11 0-114,-3 0 1,-7 0 754,-7 0 0,-2-5-2231,-3 0 1504,-3-6 0,-7 5 0,0-4 0,1 4 0</inkml:trace>
  <inkml:trace contextRef="#ctx0" brushRef="#br0">11972 4308 8115,'0'-15'-764,"0"1"1692,0 6-582,0 2 0,0 8-220,0 2 1,0-1-35,0 7 0,0 1 61,0 8 0,0-2-63,0 7 0,0 6 70,0 8 1,0 0 73,0 4 0,0 0-89,0 10 1,0 0 28,0 5 1,0 0-75,0-1 1,-5 3-213,0 2 0,1-7 229,4 3 1,0-11-110,0-4 1,0-7-91,0-11 0,0-4 29,0-5 1,1-7 105,4-4 1,-2-2-33,7-2 256,-1 0 0,7-2 104,3-2 0,-3 2-135,3-3 0,-2 4-105,2 1 0,-3 0 29,3 0 0,1 0-269,-1 0 290,0 6-90,-5-4 1,5 9-177,0-7 1,0 6 27,-5-5 0,1 1-134,-1-1 0,0-4-262,0 4-62,0-3-135,1-2 1,-3-2-135,-2-3 774,-4 4 0,-6-12 0,0 5 0</inkml:trace>
  <inkml:trace contextRef="#ctx0" brushRef="#br0">12725 4649 8097,'7'-8'2,"-6"2"0,12 6 135,-4 0 0,6 0 1,2 0 135,2 0 0,6 0-504,-1 0 1,3 0 103,1 0 0,-6 0-527,-3 0 0,2 0 654,-2 0 0,0 0 0,-5 0 0</inkml:trace>
  <inkml:trace contextRef="#ctx0" brushRef="#br0">12725 4819 8097,'-14'22'0,"0"-6"0,0-6 918,6-7-467,1 3 1,15-6-91,7 0 0,7-6-330,11-4 1,10-7 77,9-2 1,9 0-113,6 5 0,-9 4 137,-1 1 0,-16 6-684,-3-2 0,-3 11 550,-7 9 0,4 5 0,-10 9 0</inkml:trace>
  <inkml:trace contextRef="#ctx0" brushRef="#br0">14147 4293 8260,'-14'-14'-371,"-2"0"-46,-3 0 1,2 4 297,-7 1 0,2 6 147,-2-2 0,-3 3 317,4 2 1,1 0-81,-2 0 0,6 2 103,0 3 1,2 2-131,2 8 1,6-1-156,3 0 1,3 7 14,2 2 0,2 15-107,3 5 1,3 4 86,6 1 1,0 7 50,0 7 0,0 1-308,1-2 1,-7-2 196,-4 2 0,-2 1-117,-2-5 1,0 1 82,0-10 1,-2-7-77,-2-8 0,0-9 37,-5-5 0,-1-5-153,-4-5 1,-2-4-364,-3-10 1,-3-4 216,-6-10 1,-2-10-149,-3-8 1,3-5 501,-4 0 0,0-1 0,1 1 0,-4-1 0,9 0 0,4 7 102,15 3 0,-2 9-147,6 5 0,2 5-47,7 4 0,9 4 515,6 6 0,8 0-113,1 0 1,7 0 54,8 0 0,1 0-64,3 0 0,-2 0-311,2 0 0,2-5 123,-2 1-188,1-7 1,-6 3-1,1-7 1</inkml:trace>
  <inkml:trace contextRef="#ctx0" brushRef="#br0">14303 4521 8007,'-4'-22'-290,"-1"3"0,-4 8-95,4 1 794,-6 7 1,3-3-82,-6 6 0,-1 8-260,1 6 0,0 6 135,0 9 0,-5 6 166,0 2 1,0 5-304,5 0 0,6-4 44,3 0 1,3-2-214,2 2 0,2-5 86,3-9 1,3 1-639,6-6 0,-5-6 313,1-8 1,-1-4-189,6-1 0,-6-11 163,0-3 0,-5-10 367,0 1 0,4-4 0,0-2 0</inkml:trace>
  <inkml:trace contextRef="#ctx0" brushRef="#br0">14176 4677 8007,'0'-14'0,"0"6"0,1 2 59,4 6 1,7 1 156,7 4 1,8 3 28,2 6 0,-1-1-350,5-4 0,-3 4 106,-1-4 1,4-1-32,0 2 1,-4-5 51,-6 4 0,-5-4-443,1 4 1,-4-6 25,0 2-533,-7 3 337,-2-6 591,-6 4 0,-6-6 0,-9 0 0,-7 0 0</inkml:trace>
  <inkml:trace contextRef="#ctx0" brushRef="#br0">14446 4592 8007,'4'-14'-394,"1"-1"-472,0 1 1176,1 0-168,-4 6 1,4 10 41,-6 12 1,-1 2-66,-4 7 0,0 1-56,-9 5 1,3 4 65,-8 0 0,3 0-217,2-5 1,0-4-65,-1 0 1,6-7-191,-1 2 0,6-3-274,-6-2 616,7-6 0,-3 5 0,6-5 0</inkml:trace>
  <inkml:trace contextRef="#ctx0" brushRef="#br0">14758 4364 8148,'13'7'138,"-3"2"0,2 10-92,-2 5 0,2 7 543,3 3 0,-1 5-129,0-1 0,-5 6-156,1-1 1,-7 9-449,2-5 0,-4 2 123,-1 4 1,-1-8 228,-4 3 0,-3-1-53,-6-4 1,-7 3-336,-2-9 1,-10 0 121,-5 1 0,-8-7-1414,-2 2 1209,1-2 0,-2 3 1,-1 3-1</inkml:trace>
  <inkml:trace contextRef="#ctx0" brushRef="#br0">6754 5431 8485,'-14'-10'-437,"-1"1"364,1 6 1,-5 3 268,0 9 1,-1 10 112,1 5 1,3 3-118,-3 1 1,3 0 1,2 1 1,6-1-72,3 1 1,4-6-144,1 1 0,3-8 49,6-2 1,3-1-173,11-9 1,1 1-81,4-5 0,1 0-335,-1 0 1,5-6 557,1-4 0,5-9 0,-3-3 0</inkml:trace>
  <inkml:trace contextRef="#ctx0" brushRef="#br0">6811 5615 8405,'11'0'-502,"3"0"0,3 0 74,12 0 1,7 0 847,7 0 1,6-1-248,8-4 1,1 2-21,4-6 0,10-1-416,-30 3 0,2 0 0,2 0 0,1 0 431,5-1 0,0 1 1,-4 1-1,1 0-1,0 1 1,1 0-1,0-1 1,0 1-108,4 3 0,1-1 0,-1 0 0,1 0 138,4 0 0,0 1 0,-6 2 0,0-1-15,-1-1 0,0-1 0,4 0 0,0 0-174,8 1 0,0-1 1,-1-2-1,-1 1 5,0 1 1,-1 1 0,3-3 0,0-1-64,-2 1 1,-1 0-1,5 1 1,1 0-320,4 0 1,0-1-1,-6 1 1,-2 0 317,1 0 0,0-1 1,-2-1-1,0 1 49,6 2 0,1 1 0,-10-3 0,-1-1-179,-3 1 1,-1 0 0,0 0 0,-1-1 275,-3 2 0,0-1 0,1-2 0,-1-1-32,-3 1 1,1 0-1,-1 1 1,0-2 55,-3-1 1,-2-1 0,-1-1 0,0 0-226,30-13 1,-33 11 0,1-1 29,2 0 1,-1 0 0,36-10 81,-5 1 0,-8-1 206,-11-5 1,-6 7-1122,-13 3 1716,0 4-2351,-17 0 1575,-2 7-32,-14 2 0,-14 6 0,-8 0 0</inkml:trace>
  <inkml:trace contextRef="#ctx0" brushRef="#br0">11304 4919 9049,'14'0'295,"0"0"0,2 0-332,3 0 0,-2 5-67,7-1 0,-7 3 124,2-3 1,2 0-67,-2 5 0,-5 1 109,-5 4 0,-6 2-166,2 2 1,-6 5 51,-9 5 1,-7 7-166,-16 3 1,-12 3 145,-11 1 1,17-19 0,-3-1-277,-4 1 0,-3 1 0,-10 1 0,-2 1 0,-1 2 0,1 0 0</inkml:trace>
  <inkml:trace contextRef="#ctx0" brushRef="#br0">7863 6056 8203,'-14'0'-1137,"6"0"0,1-1 1417,7-4 0,2-1-6,3-4 0,4-3-116,10 4 1,6 1-142,13-1 0,2 1-172,12-2 0,-6-1-257,1 6 1,-4 1 411,-5 4 0,-3 0 0,-7 0 0</inkml:trace>
  <inkml:trace contextRef="#ctx0" brushRef="#br0">8261 6213 8159,'6'-8'0,"2"0"-819,6 3 0,2 2 819,3-7 0,-1 3-240,5-3 1,-5-3 177,1 4 1,-4 1 61,0-1 0,-1 1 0,0-2 0,-5-2 0,1 2 0,-7 2 0,2-1 0,-4-1 0,-1-4 0</inkml:trace>
  <inkml:trace contextRef="#ctx0" brushRef="#br0">8360 6085 8159,'-7'8'-2122,"0"4"2146,7-2 0,0 2 15,0 2 0,0 2-41,0 3 0,0 3 40,0 7 1,0-1-208,0 1 0,-1-1 113,-4 1 0,-3-6 56,-6 1 0,4-7 0,1 2 0,4-5 0,-4-4 0,5-4 0,-8-6 0,4 0 0</inkml:trace>
  <inkml:trace contextRef="#ctx0" brushRef="#br0">8090 6156 8159,'0'-15'-1061,"0"8"0,0 2 1061,0 10 0,0 9 246,0 10 1,0 7 57,0 2 1,0 7-181,0-2 0,0 1-28,0-1 1,0 2 4,0-7 0,0-2-111,0-7 1,2-3 115,3-7 1,3-2-108,6-2 1,0 1 97,0-6 0,7-2-181,2-8 1,11-4 81,4-10 0,-4-3-426,-1-7 1,2 1 103,-2-1 0,1-4 47,-6 0 1,-6-2 276,-3 2 0,-3-3 0,-2-7 0</inkml:trace>
  <inkml:trace contextRef="#ctx0" brushRef="#br0">8488 6028 8159,'2'-8'-1079,"3"3"1,-4 5 1155,4 5 1,1 3 19,-1 6 1,0 7-126,-5 2 1,0 2 68,0-1 0,0 3-162,0-3 0,-5 1 44,0-1 1,1-4 76,4-6 0,0 1 0,0-7 0,6-15 0,3-12 0,-1-6 0,2-3 0,-1-6 0,6 1 0,-1-5 0,0 5 0,0 0 0,0 5 0,1-1 0,-1 1 0,5 6 0,0 3 0,0 0 0,-5 4 0,0-2 0,0 8 0,1 2 457,-1 3-210,0 2 1,0 4 24,0 2 0,-4 9-81,-1 6 1,-5 8-190,0 1 0,-4 2-64,-4 8 0,-3-2-175,-2 2 0,-4 3-45,4-3 1,-2-5 97,1-4 0,-3-2 1,4-8 1,1-5 182,-1-5 0,4-5 0,-5 0 0,1-15 0,-5-5 0</inkml:trace>
  <inkml:trace contextRef="#ctx0" brushRef="#br0">8602 6085 8159,'0'22'-675,"0"6"1,0 1 336,0 4 1,0 3 814,0 2 0,-1-2-182,-4 2 0,-3-5-279,-6 5 0,0-6-133,-1 1 0,6-9 71,-1-5 1,2-3-976,-1-2 596,-4-6 425,12-2 0,-6-6 0,7 0 0</inkml:trace>
  <inkml:trace contextRef="#ctx0" brushRef="#br0">8773 6284 8159,'14'8'-1316,"0"4"987,0-2 0,1 2 656,-1 3 1,-1-6 158,-4 0-694,4-5-654,-12 2 679,12-6 0,-12-3 183,4-7 0,-3 1 0,-2-18 0,0 5 0</inkml:trace>
  <inkml:trace contextRef="#ctx0" brushRef="#br0">8986 5985 8150,'2'11'-811,"2"3"1,0-3 717,5 8 0,-6-3 176,2-2 0,-4 2 12,-1 3 1,0-3 1,0 3-6,0-3 5,-6-2-48,5-6 0,-10-3-3,6-10 1,0-3 2,5-6 1,0-7-49,0-3 0,6-2 0,2-3 0</inkml:trace>
  <inkml:trace contextRef="#ctx0" brushRef="#br0">9057 5772 8150,'6'-8'0,"1"10"0,2 12 0,-1 6-552,-3 9 1,-4 4 447,4 0 1,-3 7 380,-2-3 1,0 11 21,0 4 1,0 8-76,0 2 1,0 2-270,0-7 0,0 2 66,0-12 1,0 4-13,0-9 1,-2-4 94,-3-14 0,4-4-240,-4-5 70,4-7 0,-6-2 38,-2-6 0,1-8-531,-2-6 0,1-2 235,-5-8 1,1 1 65,4-6 0,-2-6 258,6-3 0,-6-15 0,3-6 0</inkml:trace>
  <inkml:trace contextRef="#ctx0" brushRef="#br0">9455 5715 8139,'14'0'0,"1"0"-12,-1 0 0,-6 2 204,-3 2 1,-5 6 84,-5 9 1,-9 3-588,-10 6 1,-5 5 250,-4 1 1,-3 4-148,-7-5 0,7 3 142,3-8 1,4 2-538,6-11 1,8-4-35,11-6 635,-4-6 0,13-9 0,-4-10 0</inkml:trace>
  <inkml:trace contextRef="#ctx0" brushRef="#br0">9327 5985 8139,'19'6'0,"0"4"0,0 4-752,-5 5 1,-1-2 450,-4 7 0,3 0 979,-8 4 0,1 5-285,-5 1 0,0-1-523,0-5 1,0-1-503,0-3 1,-2 1 348,-2-6 1,2 0 282,-3-5 0,4 0 0,-6 1 0,0-1 0</inkml:trace>
  <inkml:trace contextRef="#ctx0" brushRef="#br0">9484 6156 8106,'20'-29'0,"-2"6"0,5-1 0,1 7-726,4-2 0,1-4 412,-1 0 1,1 1 380,-1-2 0,-1 7-61,-3-2 1,1 3-7,-6 2 0,0-1 0,-5 1 0,-6 0 0,-8 6 0,-21 2 0,-9 6 0</inkml:trace>
  <inkml:trace contextRef="#ctx0" brushRef="#br0">9640 5843 8106,'0'14'-741,"0"0"0,5 2 444,0 3 0,1 3 636,-1 7 1,-4 1 69,4 3 0,-3 0 67,-2 10 1,0-9-167,0 9 0,1 1 57,4 4 1,-4-2 84,4-9 0,1 1-131,-1-9 0,6 1-159,-1-11 0,7-2 90,2-7 0,6-4-101,-1-6 0,9-13 86,5-6 1,3-17-523,2-7 1,0-9-187,-1 0 1,-1-5 177,-3-4 1,0 2-932,-9-2 0,-1 2 1224,-14 2 0,7-4 0,-12-1 0,-3 2 0,-2 2 0</inkml:trace>
  <inkml:trace contextRef="#ctx0" brushRef="#br0">15597 3966 8029,'-6'-8'-98,"-2"7"35,-6 6 1,0 10-26,-1 0 0,-7 8 178,-6 1 0,-7 9 223,-8 5 1,1-3 195,-1-2-448,1 3 1,2-6 22,7 4 0,1-4 14,13-2 0,2-1-133,7-3 1,4 1 75,6-6 0,2 4-180,2-4 0,4-1 110,7-9 1,5 2-92,4-6 0,3 0 20,1-5 0,1 0-60,-1 0 1,-1 0 91,-4 0 0,-2 1-10,-7 4 0,-6-2 85,-3 7-1,-4-1-55,-1 5 1,-7 5 163,-8 0 0,-4 7-87,-4-3 1,2 3 31,7-3 1,0 3-59,0-7 0,6-5 29,3-5-42,3 1 0,2-1-16,0 1 1,2-7 66,3 2 1,3 2-43,6 3 0,0-2 130,0 1 0,0 6-121,1 3 0,-6 13 179,1-3 0,-7 11-41,1 4 1,-4 8 56,-4 10 1,1-1-34,-7 7 1,5-3 90,-4 3 0,1 7-207,-2-3 0,-1 6 205,7-5 0,-6-6-275,5-14 1,1 0 85,4-9 1,0-8-1096,0-12 702,6-5 0,2-4-1,6-9 1,0-12-316,1-7 0,-1-7-166,0-7 806,7-13 0,-6 9 0,6-9 0</inkml:trace>
  <inkml:trace contextRef="#ctx0" brushRef="#br0">15853 3327 8268,'0'-22'-72,"7"1"1,-4 8-236,6 4 719,-6 3 0,8 18-33,-6 7 0,5 13-326,-6 6 0,1 3 156,-5 1 0,-6 7-184,-4 3 0,2-1 143,-1 1 1,1-8-251,-1-1 1,2-7-7,7-7 1,2-7-30,3-3 0,2-5 312,8-4 1,5-4-141,4-6 1,3-6-135,1-4 0,5-3 90,1-1 0,-1 0-176,-5 0 0,-1 0 135,-3-1 0,-2 3-553,-3 2 0,-8-2 80,3 2 503,-3-3 0,3-7 0,1-2 0</inkml:trace>
  <inkml:trace contextRef="#ctx0" brushRef="#br0">16365 3170 8261,'6'-14'0,"-4"0"550,11 0 14,-12 6-282,12 1 1,-12 11 18,4 5 0,-3 2-49,-2 13 1,0-1 37,0 6 0,-5 1-6,0 3 1,-1-1-7,1 6 0,4-7-25,-4 2 0,3-3-355,2-1 0,0-7-725,0-3-725,0 3-737,0-6 2289,0 4 0,7-12 0,0-1 0</inkml:trace>
  <inkml:trace contextRef="#ctx0" brushRef="#br0">15583 5360 8099,'0'-10'-497,"0"1"1,2 5 1240,2 0 0,0 4-369,5 4 1,1 4-180,4 7 0,-5 4-13,1 0 0,-2 7 68,1 3 0,-3 6-174,-6 7 1,0 2 115,0 4 1,-6-2-194,-3 6 1,-4-5 74,-1 5 1,1-6-79,4 1 1,-2-9 33,6-4 1,0-6 64,5-4 0,0-4-74,0-6 1,2-1 64,2-3 0,4-4-163,7-6 1,0-2 102,4-2 0,-3-6-651,3-9 0,-3 2 115,-2-7 0,3 5-102,-2-5 0,2 2-805,-8-1 1416,-2-4 0,-1 5 0,-6-7 0</inkml:trace>
  <inkml:trace contextRef="#ctx0" brushRef="#br0">15811 5573 8099,'14'0'0,"0"0"-262,0 0 1,0 1 112,1 4 1,-1-2 938,0 7 0,5-5-228,0 4 0,0-4-263,-5 4 0,0 1-52,1 4 0,-3 5 36,-2 0 0,-4 1-138,-6-1 1,-2 3 73,-2 7 1,1-1-204,-7 1 0,1-1 64,-6 1 0,6-6-117,-1 1 224,7-7-75,-3 4 1,14-13 2,6-3 1,7-4 35,7-1 1,0-6-305,1-4 0,6-1 83,3 2 1,-4-2-624,0 6 1,-6-4 348,-4 4 1,-4-5-2293,-6 6 1274,1-1 1362,-7 5 0,-2 0 0,-6 0 0</inkml:trace>
  <inkml:trace contextRef="#ctx0" brushRef="#br0">16635 3668 8232,'-6'-8'-1480,"4"2"1265,-4 6 295,6 0 169,0 0 308,0-7-84,0 6 285,0-6-313,0 7 673,0 0-823,6 0 1,7 0-73,6 0 0,6 0 43,-1 0 1,7 0-414,3 0 0,4 0 107,-5 0 1,0 0-625,-5 0 0,-1 0 29,-3 0 1,-4-4-859,-5-1 1493,-1-6 0,0 3 0,0-6 0</inkml:trace>
  <inkml:trace contextRef="#ctx0" brushRef="#br0">16920 3497 8222,'7'7'-2,"5"-4"-495,-8 6 1,7-4 63,-1 4 1,7-4 1092,2 5 0,2-2-261,-2 1 0,-2 2 17,7-6 0,-5 4-113,4-4 0,-1 4 511,2-4-594,-3 6 1,-13-3-64,-4 6 1,-12 7-335,-11 3 1,-15 4 171,-18 5 1,-4 8-1377,-1 7 1114,23-21 1,-1-1-1,2 0 1,0-1-1,-6 3 1,0 1-1</inkml:trace>
  <inkml:trace contextRef="#ctx0" brushRef="#br0">17460 3924 8150,'-8'-7'-908,"2"4"691,6-6 0,0 4 156,0-4 158,0 5 0,1-3 188,4 2 1,3 3-202,6-3 0,0 2 3,0-1 1,5 2-7,0-3 1,7-1-5,-3 1 1,4 0-76,2 5 63,-1 0 1,7 0-22,3 0 1,-2 7-11,2 2 0,-6 4-59,1 1 0,-5 7 76,-4 2 1,-4 4-5,-5 2 1,-1 1-10,0 3 0,-4-2 154,-1 7 0,-1-5-102,1 5 1,2-1 12,-6 1 0,5 7 89,-6-2 0,3 4-93,-2 1 0,1-2 154,3 6 0,-1-5-93,-3 5 1,-2-4 29,7 4 1,-6-5-51,6 5 1,-7 5-140,2 5 1,-4 6-52,-1-2 1,0 2 60,0-2 0,0 4 75,0-4 0,0 4-26,0 1 0,0 6 109,0 4 0,0-40 0,0 1-264,0 1 0,0 0 0,1-1 1,0 1 172,1 0 1,1-1 0,-3 1 0,1 0-18,1-1 0,1 1 0,1-1 0,0 0-177,0-2 0,1 0 1,8 31-93,1-9 0,0-10 48,1-5 0,-3-9-268,-2-5-439,2-9 632,-10-3 1,4-15-53,-6-6 0,-6-8-204,-4-11 0,-2 2-77,-2-7 0,-5 0 194,0-4 0,0 0 374,4-1 0,1 7 0,0 3 0,0 3 0,0-4 0,-1-2 0</inkml:trace>
  <inkml:trace contextRef="#ctx0" brushRef="#br0">18057 6298 8076,'8'6'232,"-2"7"188,-6 6 0,0 8-99,0 1 0,5 2-87,0 8 1,-1-5 52,-4 5 0,2-2-38,3 2 0,-2 3-56,6-3 1,-4-3-5,5-2 0,-3-9 0,3-5 0,3-5-39,-4-4 0,5-4 70,5-6 1,-1-13-227,5-6 1,7-12 63,8-7 1,5-3-442,4-2 1,1 5 16,9 0 0,-10 2-540,5-2 906,-6 3 0,0 10 0,-4 3 0,-5 3 0,-6 0 0</inkml:trace>
  <inkml:trace contextRef="#ctx0" brushRef="#br0">17517 7122 8096,'0'-14'0,"-2"2"0,-3 2 0,4 2 510,-4 3-116,3 4-59,2-5-177,0 6 0,5 1 39,0 4 1,4 4-7,-4 10 1,5 2 20,-6 3 0,6 2-114,-5-2 0,-1 5 65,-4 4 1,0 3-173,0 7 0,0-4 12,0 4 1,-4-4-106,-1 9 1,-6-9 40,1-1 1,2-6 76,-1 1 0,6-5-115,-2-4 1,3-3-14,2-7 367,0 0-244,0 0 1,2-1 134,3-4 0,7-2-117,7-7 1,5 0-37,-5 0 1,13-2-438,1-3 0,3 2 216,7-6 1,-4 1 227,9-2 0,-4-9 0,-1 4 0</inkml:trace>
  <inkml:trace contextRef="#ctx0" brushRef="#br0">17886 7279 7883,'-8'9'-612,"4"1"1,7-6 445,2 6 0,6-5 563,-2 4 0,9-6-632,0 2 1,6-5 78,-5-5 0,5 2 156,-5-6 0,0-1 0,-5-4 0</inkml:trace>
  <inkml:trace contextRef="#ctx0" brushRef="#br0">17829 7506 8060,'-14'14'-270,"6"-6"0,8-1 169,10-7 0,9-2 519,5-3 0,7-1-361,2-3 1,5-4-412,-5 3 1,5 3 353,-5-3 0,1 1 0,-6-6 0</inkml:trace>
  <inkml:trace contextRef="#ctx0" brushRef="#br0">18398 7080 8060,'-14'-13'-171,"0"4"1,0 1-224,-1 3 0,1 3 430,0-2 0,0 2 426,-1 2 0,3 2-256,2 2 1,-1 6-88,7 9 1,-3-2 144,2 7 0,4 1-123,-4 8 1,4-1 25,1 6 0,0 5-20,0 4 0,0 7-177,0-2 1,0 1-114,0 0 0,0-4-246,0-7 1,-5-5-160,0-4 0,-4-5 286,4-4 0,-5-4-77,6-5 0,-9-8 51,-1-2 1,3-3 287,-8-2 0,6-7 0,-7 0 0</inkml:trace>
  <inkml:trace contextRef="#ctx0" brushRef="#br0">18057 7592 8060,'6'-19'-570,"4"0"0,4 0 532,5 4 0,-2 6 38,7 0 0,-5 1-218,5-2 218,-1-2 0,6-3 0,-1-7 0</inkml:trace>
  <inkml:trace contextRef="#ctx0" brushRef="#br0">18526 7165 8060,'-14'0'0,"0"0"0,-5 2-159,0 2 1,0 0 149,5 5 1,-1 2 653,1 8 1,0-2-311,0 7 0,4-5-397,1 5 0,6-1-51,-2 6 0,3-1-284,2 1 0,0-6-16,0 1 1,2-6 235,3 0 0,-4-2 177,4-2 0,3 1 0,0-1 0</inkml:trace>
  <inkml:trace contextRef="#ctx0" brushRef="#br0">18441 7364 8060,'14'0'-356,"0"0"296,1 0 1,3 2 508,1 2 1,2 9-271,-2 6 1,-3 0-520,3-5 0,-4 2 55,0 3 0,-1-8-170,0 3 0,-4-4-209,-1-1 664,-6-3 0,4 1 0,-7 1 0</inkml:trace>
  <inkml:trace contextRef="#ctx0" brushRef="#br0">18611 7165 8060,'0'14'0,"-1"5"-56,-4 0 1,2 6 105,-6-1 1,-1 3 120,-4 1 0,-5 7-272,0 3 0,-2-3 92,2-2 0,4-5-116,-4-4 1,8 1 23,1-6-713,7 0 814,-10-11 0,12-1 0,-6-7 0</inkml:trace>
  <inkml:trace contextRef="#ctx0" brushRef="#br0">18796 7108 8060,'15'0'-104,"-8"7"-52,-2 2 1,1 8 595,-1 2 1,0 7-73,-5-3 1,0 9-239,0 1 1,-6 2 46,-4-2 1,-1 2-170,2 3 1,-4 1 45,3-6 0,-2 0-68,-2-4 0,-1-2-113,1-4 0,2-2-838,2-7-528,-3 0 1493,6-6 0,-8-1 0,1-7 0</inkml:trace>
  <inkml:trace contextRef="#ctx0" brushRef="#br0">18768 7506 8037,'16'-14'0,"3"0"0,-2 4-538,7 1 0,-1-1 106,6-4 0,6 2 1180,2 2 0,0-3-401,1 4 1,-2 3-325,2 1 0,-5 3-512,-9 2 0,-4 0 204,-5 0 0,-3 2-357,-2 3 642,-4-4 0,-6 12 0,0-5 0</inkml:trace>
  <inkml:trace contextRef="#ctx0" brushRef="#br0">19052 7194 8037,'8'0'82,"-2"1"702,-6 4 1,2 4-231,3 10 1,-4 3-80,4 7 0,-3 10-183,-2 4 1,0 7-103,0-2 1,-2 1-212,-3-2 0,-1-7-314,-3 2 0,2-8 362,7-1-27,0-10 0,0 4 0,0-5 0</inkml:trace>
  <inkml:trace contextRef="#ctx0" brushRef="#br0">19848 6867 7971,'0'14'-196,"0"6"-58,0 4 0,0 4 1002,0 6-406,0 2 1,0 7-6,0-1 0,0 6 8,0-1 1,-1 5 137,-4-5 0,2 6-114,-7-6 1,6 4-292,-6-9 0,7 2 125,-2-10 0,4-3-454,1-7 1,0-4-358,0-5-603,0-7 899,0-2 1,0-8-90,0-2 1,1-9-1159,4-6 1559,3-6 0,6 3 0,0-7 0</inkml:trace>
  <inkml:trace contextRef="#ctx0" brushRef="#br0">20047 6966 7987,'0'-9'138,"0"-1"133,0 1 496,0-6-234,0 7-566,0 2 159,0 25 0,0-6 54,0 15 0,0-3-46,0 4 1,0-1-4,0 1 0,0-1-171,0 1 1,2-1 99,3 1 0,-4-1-133,4 0 1,-3-1 41,-2-3 0,0-4-75,0-5 66,6-7 0,-3-2 17,7-6 5,-7 0 0,8-8 27,-6-6 1,4-2-216,-4-8 1,6 5 126,-2-4 0,-1 4-113,2-5 1,-6 7 84,6-2 0,-7 8 77,2 1 1,-2 7-46,2-2 148,-4 4 1,6 7-20,-7 3 1,0 6 225,0 4 1,4 1 99,1 4 1,5 7-153,-6-2 0,7 4-56,-1 0 0,-2-4-31,1-1 0,1-1-138,4-8 1,0-2 116,0-7 0,-3-4-27,4-6 0,-4-3 110,8-7 1,-2-10-107,2-13 1,-3-12-194,3 3 0,1-6 58,-1 1 0,0 1-213,-5-6 1,-4 6-1,-1-1 1,-5 3-7,0 1 0,-2 8-28,-2 7 0,-6 6-180,-4 8 1,-3 6-277,-1 3 1,0 6 221,0 9 0,0-1-361,-1 10 880,7 3 0,-4 1 0,4 5 0</inkml:trace>
  <inkml:trace contextRef="#ctx0" brushRef="#br0">20659 6724 8490,'0'10'274,"0"-1"0,0 1-84,0 4 1,0 2 5,0 3 0,0 3 31,0 6 1,0 7 141,0 3 0,0 5-141,0 4 1,0-1 111,0 6 0,-5-2-264,0 3-12,-6 2 0,10-5-25,-4 7 0,-1-6 98,1-4 1,0-4-152,5-5 0,0-5 111,0-9 0,0-4-191,0-6 141,0-6-14,0-1 0,0-11-35,0-5 0,0 0-314,0-10 0,5 3-775,0 2 1,-1-1 510,-4 1 0,-1-5 580,-4 0 0,-3-6 0,-6 3 0</inkml:trace>
  <inkml:trace contextRef="#ctx0" brushRef="#br0">20417 6667 7979,'-8'0'20,"2"0"0,6 2 98,0 3-53,6-4 1,2 6-189,6-7 0,1 0 72,-1 0 0,-5 0-118,1 0 0,-2-2-7,1-3-742,-3 4 918,-6-6 0,-6 7 0,-2 0 0</inkml:trace>
  <inkml:trace contextRef="#ctx0" brushRef="#br0">20346 6795 7979,'-6'15'-204,"4"-1"306,-3 0 0,4-4-61,1-1 1,1-4-76,4 4 1,-3-4 77,2 4 15,-2-5 37,4 8 1,-4-9-289,3 7 150,-4-7-233,-1 3 0,2-4-250,3 3 209,-4-4 1,7 6 76,-3-7 0,-2 0 177,6 0 1,-4-5 61,5 0 0,-7-6 0,8 3 0,-6-6 0,6 0 0,-3 0 0</inkml:trace>
  <inkml:trace contextRef="#ctx0" brushRef="#br0">20460 6781 7979,'6'8'-1140,"-4"-2"1199,4-6-15,-6 0 98,0 0 3,0 7-110,0-6 1,0 12 36,0-4 0,0 4-94,0 1 1,0 1 12,0-1 0,0 0-343,0 0 117,0 0-416,0 1 651,0-7 0,6-2 0,2-6 0</inkml:trace>
  <inkml:trace contextRef="#ctx0" brushRef="#br0">20531 6667 6510,'0'10'-155,"0"-1"1,1-4 210,4 5-80,-3-7 0,6 9 60,-4-2 0,0-2-47,5 1 0,-6 1 77,2 4 1,1 5-71,-1 0 0,0 6 148,-5-1 0,0 1 4,0-1 0,0 3-48,0-4 0,0 0-25,0 0 0,-5-5 2,0 1 0,-6-4-120,2 0 0,-4-6 103,-1 1 0,-2-1-678,-3 5 618,3-6 0,-17 5 0,3-5 0</inkml:trace>
  <inkml:trace contextRef="#ctx0" brushRef="#br0">16393 5971 8422,'-14'0'0,"0"0"-784,6 0 320,-4 0 555,10 0 1,-4-2-9,6-2 0,0 0 145,0-5 1,1 6-127,4-2 0,-2-1 69,7 1 0,4 0-67,5 5 1,4 0-5,-4 0 0,7 8-154,-3 6 0,-1 2 109,2 8 1,-5-2-145,5 2 1,-7 3 95,2-4 0,-3 2-74,-2-1 0,0 3 86,1-3 1,-6 3 45,1 1 0,-1 0-5,5 1 1,1 4 132,-1 0 1,-2 7-22,-2-2 1,1 1-62,-6-1 1,4 8 61,-4-4 0,4 12-69,-4 3 0,0 5 33,-5 4 1,0 7-304,0-7 1,-2 7 282,-3-7 1,4 0-10,-4 5 0,4-3-13,1 8 1,0-3 121,0-2 0,0 0-100,0 0 0,1 0 58,4 0 1,-4-30 0,-1 0-111,3 2 0,-1 0 1,0-1-1,-1-1-72,2 0 0,-1-1 1,0 39 3,0-39 0,0 1 0,0 0 0,-2 1-92,0 39 1,0-5 64,0-5 1,0-2-105,0-7 0,0-1 102,0-4 1,0-8 33,0-6 1,0-2 132,0-8 1,5 0-129,0-4 0,6-6 99,-2 1 0,1-7-5,4 2 0,-6-3 39,11-2 1,-5 1 215,10-1 1,-6-1-237,6-4 1,6-3-167,8-6 1,5 0 96,4 0 0,5-6-202,10-3 1,-5-9 56,0-1 1,-7-4 135,-7 4 1,-2 0-109,-3 4 0,-5 6 9,-9-1 1,-4 7-497,-6-1-779,1 2 232,-7 2 0,-2 2 468,-6 2 0,-6-2-108,-4 3 1,-3-10 739,-1-5 0,-6-9 0,-2-3 0</inkml:trace>
  <inkml:trace contextRef="#ctx0" brushRef="#br0">17517 8942 8111,'8'6'-344,"-2"-4"1,0 4 1034,4-6 1,-2 0-202,1 0 0,1 0-134,4 0 1,0 0-163,0 0 0,0 2 0,1 3 1,-1 1-218,0 3 0,-1 6 69,-4-1 0,-2 6-45,-7 9 1,0 6 120,0 3 0,-12 4-476,-2 6 1,-8-4 181,3 3 1,0-3 171,5-1 0,0-7 0,0-1 0</inkml:trace>
  <inkml:trace contextRef="#ctx0" brushRef="#br0">18114 8629 8007,'-14'-8'0,"-1"4"0,6 4 0,-1 4 0,6 6 0,-6 9 0,5 5 0,-4 9 0,6 3 0,-2 7 0,4-1 0,1 1 0,0 1 0,0 4 0,0-4 0,0 3 0,0-2 0,0-3 0,0-1 519,0-3 1,0 0 1426,0-10-1592,0 4 0,1-11-105,4 2 1,-2-2-159,6-7 0,-4-4 26,5-1 1,-1-4-6,5 4 1,1-6-34,-1 2 0,0-3 34,0-2 0,5-2-172,0-3 1,6-3-21,-1-6 1,-2-2-179,2-2 1,-2 2 92,2-3 0,-2 1-474,-3-1-1301,-3 4 802,4-6 1137,-12 13 0,-8 2 0,-8 6 0</inkml:trace>
  <inkml:trace contextRef="#ctx0" brushRef="#br0">18341 8871 8136,'-14'0'75,"0"0"-196,6 0 338,2 0 279,6 0 1,6 5-645,3 0 0,10 1 87,5-1 1,5-4-508,4 4 0,-6-5 235,6-5 1,-13 4-66,4-4 1,-7 2-76,-2-2 473,-8 3 0,0 2 0,-7 8 0</inkml:trace>
  <inkml:trace contextRef="#ctx0" brushRef="#br0">18384 9027 8136,'-14'0'286,"0"0"157,6 0 0,8 0-269,9 0 1,5 0-227,5 0 1,3 0-278,7 0 0,4-1 223,0-4 0,0 4-649,-4-4 1,-2-2 126,-4 3 628,4-7 0,-5 3 0,7-6 0</inkml:trace>
  <inkml:trace contextRef="#ctx0" brushRef="#br0">18811 8644 8114,'0'-23'0,"0"3"-24,0 6 0,-5 4 53,0 1 0,-1 6 129,1-2 1,2 3-68,-7 2 0,7 7-32,-2 2 0,4 10 82,1 5 0,0 3 75,0 1 1,0 8-48,0 7 1,0 0 82,0 4 0,0 4-143,0 1 0,5 3-164,-1 2 0,1-2 59,-5-3 0,5 2-231,0-7 0,-1-4-65,-4-5 1,0-6 112,0 1 0,-4-5 10,-1-4 0,-6 1 32,1-6 0,-2-5-251,-3-4 0,1-7-33,0 2 0,0-5 73,0-5 0,-1-5 348,1-9 0,6-3 0,3-6 0,4-1 0,1 1 0,1 0 0,4-1 0,3 7-45,6 3 1,2 3 28,3 2 0,-3 0 247,3 0 1,-2-1-107,2 1 1,-3 0-130,3 0 0,-3 0 113,-2-1-109,0 1 0,0 0 0,1 0 0</inkml:trace>
  <inkml:trace contextRef="#ctx0" brushRef="#br0">18953 8871 8069,'-7'-8'-678,"-1"2"475,-6 6 0,2 1 677,2 4 0,-2 5-71,2 9 0,2-2-98,-1 7 0,5 1-282,0 8 1,-3-3 83,3 3 0,-1 2-282,5-2 0,0 0 130,0-4 0,0-2-1423,0-4 834,6 4 634,-4-17 0,10 2 0,-4-12 0</inkml:trace>
  <inkml:trace contextRef="#ctx0" brushRef="#br0">18953 8956 8069,'14'0'248,"0"2"51,0 3 0,5 3 34,0 6 0,5 0-100,-5 0 1,5 0-523,-5 1 0,4-1 266,-4 0 1,0-4-589,-5-1 0,-1-4 69,-3 4-564,2-6 1106,-10 4 0,4-14 0,-6 0 0</inkml:trace>
  <inkml:trace contextRef="#ctx0" brushRef="#br0">19109 8843 8156,'0'9'291,"0"1"0,-5-1-102,1 5 1,-6 7-322,5 2 0,-6 4 126,2 2 1,-4-1-121,-1 1 0,0 1-21,0 3 1,-1-3 2,1 3 1,6-9-879,3-5 1022,4-4 0,-5 0 0,-2-1 0</inkml:trace>
  <inkml:trace contextRef="#ctx0" brushRef="#br0">19180 8814 8069,'14'0'0,"1"0"118,-1 0 0,0 6-83,0 4 1,-4 9 645,-1 5 0,-1 2-332,2 3 0,-4-1-368,-6 1 1,0 1 131,0 3 0,0 3 49,0 7 0,-6 0-333,-4-1 0,-3-1 112,-1-3 0,-2 2-718,-2-7 1,0-2 98,-6-7 678,7 3 0,-10-11 0,5 4 0</inkml:trace>
  <inkml:trace contextRef="#ctx0" brushRef="#br0">19422 6994 8159,'-8'-7'906,"2"0"-602,6 1 1,6 4-30,3-2 0,10 0-285,5 0 1,3 2 77,1-3 1,6-1-446,-1 1 0,-2-4 191,-7 4 1,-3 0-1030,-7 5 897,-6 0 1,-4 8-637,-8 7 954,-11-1 0,-13 13 0,-8-5 0</inkml:trace>
  <inkml:trace contextRef="#ctx0" brushRef="#br0">19408 7094 8159,'-22'8'0,"6"-2"-134,6-6 478,7 0 77,-3 0 1,7-1-310,4-4 0,8 3-193,6-2 1,6 2 43,-1 2 1,1 0 131,-1 0 0,1 6-182,-6 4 0,-2 2 60,-7 3 0,1-1-32,-6 0 1,-1 7 0,-4 2 1,-6-1 32,-4 2 1,-2-2 37,-2 2 0,-2 1 13,-3-6 1,1 5 64,-5-5 1,5 4-63,-1-4 0,-1 5 212,1-5 1,0 5-122,5-5 1,4 0 220,1-5 1,6 0 190,-2 0-396,3 1 1,10-3-4,6-2 1,2-4-13,8-6 0,1 0-299,8 0 0,4-9 121,5-1 0,-4-6-1619,0 7 1676,0 2 0,-2-5 0,-1 4 0</inkml:trace>
  <inkml:trace contextRef="#ctx0" brushRef="#br0">19507 8914 8039,'-8'0'618,"-4"-7"-157,10 6-322,2-6 1,5 7-3,9 0 0,-1-1 3,10-4 1,1 2-211,4-6 1,6 1 65,-1-2 0,0-2-400,-5 2 1,-5 4 221,-4 1 1,-4-1-1111,0 1 1292,-8 0 0,0 5 0,-7 0 0</inkml:trace>
  <inkml:trace contextRef="#ctx0" brushRef="#br0">19550 8814 8039,'1'-12'-206,"4"2"-332,-3-3 834,10 12 0,-4-4-37,6 10 0,-4 4-18,-1 10 0,-5 5-64,0 9 0,-2 3-105,-2 7 0,0 0 35,0-1 0,0-1-100,0-3 1,0 2-332,0-7 0,2-6 201,2-8 0,4-3-537,6-2 1,1-6 40,-1-3 619,0-10 0,0-9 0,0-9 0</inkml:trace>
  <inkml:trace contextRef="#ctx0" brushRef="#br0">20019 8587 8015,'8'0'-72,"5"1"-101,-4 4 1,4-3 669,1 2 0,0-2-188,0-2 1,1 0-491,-1 0 1,5 0 37,0 0 0,4-2-31,-4-2 1,5-3-297,-5-2-340,0-4 810,-11 12 0,-2-6 0,-6 7 0</inkml:trace>
  <inkml:trace contextRef="#ctx0" brushRef="#br0">20033 8729 7757,'0'-14'235,"2"1"186,3 4 0,2 2-123,8 7 0,-1 0-72,0 0 0,2 5-228,3 0 1,-3 6 26,3-2 0,1 4-160,-1 1 1,0 0 67,-5 1 0,-4 0-185,-1 4 0,-6-3 87,2 3 0,-5-8 117,-5-1 1,-2-1-3,-8 5 1,-5 5-8,-4 0 1,-3 2 125,-1-2 0,-1-2 28,1 7 1,-1-2 118,1 2 1,4 1-42,1-6 1,5 4 143,-1-4 0,5 0-33,5-4 1,-2-1-112,6 0 1,2-6-66,7-3 0,1 1 49,9-1 1,-1-1-123,11-4 0,-1-1-6,6-4 1,-1 2-137,1-6 1,1 4 38,3-5 0,-3 7-232,3-2 0,-5 4-245,-4 1 1,-3 6 72,-7 4 470,-6-4 0,4 13 0,-4-3 0</inkml:trace>
  <inkml:trace contextRef="#ctx0" brushRef="#br0">20616 8558 7403,'-6'8'194,"4"5"204,-2-4 1,2 10-136,2 5 1,0 3 93,0 1 0,0 2-97,0 3 1,0 2 11,0 3 1,0 3-238,0-3 113,0 3 1,0 2 19,0-1 0,0-4-141,0 0 1,0-8-757,0-1 459,0-1-1307,6-12 1167,2-2 1,2-15-344,-1-14 0,-6 0 753,2-9 0,3-6 0,0-6 0</inkml:trace>
  <inkml:trace contextRef="#ctx0" brushRef="#br0">20701 8686 7942,'0'-14'-623,"7"0"268,-6 0 779,6 6 0,-3 3-89,1 10 1,0 4-75,-5 10 1,0 3-46,0 7 1,0 5 9,0 4 1,0 3-25,0 2 0,0-5-20,0 0 0,0-2-268,0 2 1,1-3 119,4-7 1,-2-6-258,7-3 0,-7-8 140,2-1 1,-2-7-260,2 2 171,-4-4 0,6-2 91,-7-4 0,1 0-177,4-9 1,-4 3 49,4-8 0,-3-3-37,-2-2 0,5 2 83,-1-2 0,6 6 254,-6-6-159,8 6 1,-6-2 158,3 6 0,-1 6 68,-3 3 0,-2 3 136,7 2 0,-6 0 62,6 0 1,-5 0-138,4 0 0,-4 5 78,4 0 0,-4 0-89,4-5 0,-4 0-190,5 0 1,-1 0 90,5 0 0,-1-7-124,-3-2 1,2-4-145,-2-1 1,-2 0-250,1 0 0,-6-1-246,2 1-491,3 6-137,-7-4 585,6 10 694,-7-4 0,-7 6 0,-1 0 0</inkml:trace>
  <inkml:trace contextRef="#ctx0" brushRef="#br0">20915 8857 7942,'0'-8'-95,"0"2"998,0 6 156,0 0-954,0 6 0,1-3 79,4 7 0,1-6-44,4 6 0,2-1 27,-2 5 1,3 1-168,1-1 0,-5 5 97,1 0 1,-2 0-170,1-5 0,2 0-5,-6 0 1,4 1-150,-4-1 77,6-6 100,-9 4-8,4-10 1,-6-2 39,0-10 0,0-2 36,0-2 0,0-7-7,0-3 1,0-2 6,0-3 0,0 1-8,0-1 1,2-4 6,2 0 1,0 0-100,5 4 0,-4 1 92,4-1 1,-4 1-660,5 0 0,-6 1 288,6 3 1,-7-1-1039,2 6 1398,3 6 0,-7 1 0,5 4 0</inkml:trace>
  <inkml:trace contextRef="#ctx0" brushRef="#br0">21142 8416 9130,'2'14'412,"3"1"1,-4-1-292,4 0 1,1 0-123,-1 0 1,1 1 87,-1-1 0,-3 0-193,2 0 0,-1-4 86,2-1 1,-3-4-128,3 4 1,-4-4-14,-1 5-19,0-7 267,0 3 2,0 0 17,0-4-57,0 11-117,6-12 1,-2 6 95,5-7 0,-4 0-363,4 0 0,1-7 148,4-2 1,-5 1-509,1-2 0,-1 6 694,6-6 0,-1 1 0,0-5 0</inkml:trace>
  <inkml:trace contextRef="#ctx0" brushRef="#br0">20559 8700 7868,'0'-7'-167,"-1"-1"452,-4 3 42,3 3 94,-4-4 26,6 0-209,0 4-264,0-4 0,6 6-88,4 0 248,3 0 0,2-2-152,4-3 0,-3 4-180,3-4 1,-3 4-400,-2 1 0,-4 0-48,-1 0 151,-6 6 1,3 2 493,-6 6 0,-6 0 0,-2 0 0,-6 1 0</inkml:trace>
  <inkml:trace contextRef="#ctx0" brushRef="#br0">20602 8800 7987,'-14'14'-135,"1"0"218,4 1 0,1-1 227,3 0 1,3 2-72,-2 3 1,2-3-127,2 3 1,0-2 210,0 2-204,0-3 0,0 4-376,0-6 241,6 1-264,2-7 1,7-2 116,-1-6 0,-3 0-462,3 0 0,-3-6 43,8-4 581,-3-3 0,11-7 0,3-2 0</inkml:trace>
  <inkml:trace contextRef="#ctx0" brushRef="#br0">21171 8501 7965,'-8'0'-253,"1"-1"646,7-4-272,0 4 0,5-7-44,0 3 1,6 3-94,-2-2 1,-1-3 67,2 3 1,-1-1-119,6 5 0,-6 0 105,0 0 0,-4 0-183,5 0 167,-7 6 1,5 2-53,-3 6 1,-4 2 83,4 3 0,-4-2 140,-1 7 0,-4 0-94,-1 4 1,0 2 142,5 3 0,0-3 26,0 4 0,0 2-107,0 2 0,2-2-33,3 2 0,-2-6 25,6 1 1,-6-3-183,2-2 1,1-1 32,-1-3 0,1-4-102,-1-5 1,-3-6 167,2 0-29,-2-5 1,-8 2-142,-4-6 1,-4-5 77,-5 0 0,3-6-209,-3 2 1,-1-4 83,1-1 1,-2-5-411,2 0 1,4-6-14,-4 1 0,3-3-545,2-1 1113,6-1 0,-5-5 0,5-3 0</inkml:trace>
  <inkml:trace contextRef="#ctx0" brushRef="#br0">21327 8189 8202,'14'6'86,"0"-3"315,1 7 0,-1-6-81,0 6 1,0-2-184,1 1 1,0 4-5,4-4 1,-3 2 11,3-1 1,-8 2-60,-1-2 52,-7 3 0,3 1-111,-6 0 1,-1 2 98,-4 3 1,-5-3-141,-9 3 1,2-4 61,-7 0 0,7-1 30,-2 0 0,5-5 57,4 1 1,-1-5 373,6 4-379,1-6-20,4 10 0,4-10-138,1 7 0,8-7 82,1 1 0,2-2-132,8-2 0,-6 0 30,6 0 0,-2 0-112,2 0 0,1-5 98,-6 1 1,5-6-158,-5 5 0,0-4-1388,-5 4 889,-6 0 718,5 5 0,-12 0 0,5 0 0</inkml:trace>
  <inkml:trace contextRef="#ctx0" brushRef="#br0">18370 10264 8330,'0'-14'-72,"0"6"0,5 8 703,-1 10 0,6 9-261,-6 4 1,6 9-26,-5 1 0,-1 11-173,-4-1 1,0 3 17,0-4 0,0-1-47,0-3 1,0 2-17,0-7 0,-1 5-265,-4-5 144,4-6 1,-6-2-152,7-6 1,0 0 70,0-5 0,0-4 59,0-1 0,2-1 41,3 2 0,2 2 202,8-2 0,5-4-76,4-1 1,3-4-45,1-1 0,2 0-102,3 0 1,-3-6-141,4-3 1,0-6-617,-1-4 0,-4 4 396,-5-4 1,-7 8 353,2 1 0,3 1 0,0-6 0</inkml:trace>
  <inkml:trace contextRef="#ctx0" brushRef="#br0">19265 10108 7972,'0'-14'93,"0"-1"0,2 8 168,3 2 0,1 5 34,4 5 1,2 9-1,-2 9 1,1 6 20,-2 4-148,4 3 0,-7 9 18,4 2 1,1 2-160,-7 3 1,3 0 25,-2-9 0,-4 3 73,4-8 0,-4-2-259,-1 2 0,0-7 87,0 3 1,-1-9-360,-4-1 0,-1-5-73,-4 4 0,-2-7-275,2-2 0,-2-1 293,-3-8 0,1-1 460,0-4 0,0-6 0,-1-2 0</inkml:trace>
  <inkml:trace contextRef="#ctx0" brushRef="#br0">19223 10563 7972,'6'-8'339,"-4"2"1,10 13-93,-2 8 1,-2 7 473,1 11 0,-4 3-231,4 7 0,-5 0-74,0-1 0,-1 6-148,2-1 1,-3 0-29,3-4 1,2-7-231,3-2 0,-2-11 113,1-4 1,1-5-177,4-4 1,-1-5 38,-4-10 1,4-9-28,-4-10 0,5-11-107,5-7 0,-1-3-136,5-7 1,-4 2 98,5-2 1,-5 1 3,5 4 1,-2 9-459,2 0 1,-5 8 265,-10 6 0,2 4 373,-6 5 0,0 7 0,-5 2 0</inkml:trace>
  <inkml:trace contextRef="#ctx0" brushRef="#br0">18782 6824 7853,'0'-10'-527,"0"1"542,0 6 0,-2-5 990,-2 3-710,2 4 1,-6-6-47,4 7 1,0 0-67,-5 0 0,6-1 200,-2-4-195,-3 3 108,7-4-179,-12 0 1,10 3-96,-7-7-102,7 7 0,-10-8 88,4 6 1,1 0 6,-1 5 1,-1-4 69,-4-1 0,0 0-74,-1 5 0,1 0 87,0 0 1,0 0-8,0 0 0,-1 5 17,1 0 1,5 1 25,-1-1 1,1-4-176,-5 4 1,-1 1 126,1-1 0,0 5-66,0-6 1,4 7 58,1-1 1,-1-2-147,-4 1 0,0-1 71,0 2 1,1 2 20,3-2 1,-2-2 88,2 1 0,-1 1-82,2 4 1,-4 0-21,4 0 1,1-4 30,-2-1 1,1 1-38,-5 4 1,1 0-7,3 0 1,-2 0-6,2 1 1,-7 0-3,-2 4 1,0-1-19,5 6 0,-5-6 98,0 6 1,-5-2 1,5 2 0,0 1 185,5-6 1,1 2-68,4-2 0,1-2-35,3 7 0,4-5-58,-4 4 1,3 0 121,2 0 1,5 4-130,0-3 1,4 3-5,-4 1 1,5 0 5,-6 1 1,6-5-104,-5-1 1,4-1 52,-4 2 0,6 1 30,-2-6 0,-1 5 51,2-5 1,-6 5-58,6-5 0,-2 1 86,1-1 1,4-3-62,-4 3 1,4-3 2,1-2 0,2 2-32,3 3 0,-3-8 19,3 3 0,3 2-102,2 3 1,2 0 101,3-5 0,4-2-183,0-2 1,2 3 35,-2-4 0,-3-1-105,3 1 0,-3-5-32,-1 0 0,-1-2-47,1-2 1,-1 0 85,1 0 1,-6-6-100,1-4 1,-2-4 44,2-5 1,1 2 74,-6-7 1,0 2 118,-5-2 1,5-3-114,0 4 0,0-4 162,-5-2 0,-4 1-93,-1-1 1,-1 1-31,2 0 1,-4-12-37,-6-3 0,0-4 56,0 0 1,0-4-92,0-6 1,-2 0 62,-2 0 1,0 5 133,-5 0 1,4 6-94,-4-1 0,-1 9 333,-4 5 0,5 3-44,-1 1 0,1 7 57,-6 3 1,1-1-64,0 1 0,0 0-71,0 5 1,4 0-110,1-1 0,4 0 110,-5-4 0,7 1-368,-2-6 0,4 2 94,1-1 1,0 2 10,0 7 0,0 4 16,0 1 126,0 6 0,-2-4-239,-2 7 179,2 0 0,-11 7-757,4 2 1,-4 10 786,-1 5 0,0 9 0,0 3 0</inkml:trace>
  <inkml:trace contextRef="#ctx0" brushRef="#br0">20972 6497 7982,'0'-8'0,"0"3"0,0 10 0,0-2 0,0 7 0,4-1 0,1 5 0,5-4 0,-6-1 0,6 1 0,-5 4 0,4-5 0,-4 1 0,4-1 0,-4 6 0,4 0 346,-4 4 1,5 4 385,-6 5 1,1 2-435,-5 3 1,0 8-262,0 7 57,0 5 1,-6-12-50,-4 7 1,4-12-131,1 7 1,4-15-132,1 1 1,0-10-82,0-1-1513,0-8 943,0-4 867,0-18 0,0-4 0,0-13 0</inkml:trace>
  <inkml:trace contextRef="#ctx0" brushRef="#br0">20972 6909 7963,'-8'6'567,"1"2"-264,7 7 0,0 4 139,0 0 0,0 4-141,0-4 0,5 6-79,0-1 1,4-2 10,-4 2 1,6-5-11,-1 5 0,-2-7-106,1 2 1,0-5 130,6-4 1,-1-4-234,0-6 1,0-2-12,1-2 0,-1-11-139,0-8 1,5-10-224,0-5 0,1-3 232,-1-2 0,-3 0-946,3 1 1,-8 5 1071,-1 4 0,-7-3 0,3-1 0</inkml:trace>
  <inkml:trace contextRef="#ctx0" brushRef="#br0">19209 8430 7875,'-7'-8'0,"-1"-4"-336,-6 2 0,-2 2 270,-3-1 1,4-1 291,-4-4 0,-3 5-28,-2-1 1,-1 6-81,1-6 1,-3 7 110,3-2 0,-3 4-69,-1 1 0,4 0 41,1 0 1,4 6-70,-5 3 0,5 6 58,-5 4 0,7 3 10,-2 6 1,-2 2-32,3 3 1,-3 4-144,2 5 1,3 3 101,-3 2 1,3-1-105,2 6 1,5-2 55,-1 3 0,1 3-46,-5 1 0,6 2 62,3 7 0,5-4-106,5 4 0,4-1 190,10 1 1,-1-7 17,5-7 0,1-7-272,4 3 0,6-5 182,-1-6 1,1-8-59,0-10 1,4-10 68,9-4 0,8-5-107,7-5 0,-4-9 19,-1-10 1,-8-10-304,8-9 0,-14-8 9,-1-10 1,-10-12 69,-17 31 0,-2-1 1,1 1-1,-2 0-28,-5 0 0,0-1 0,1 1 1,0 0-75,-4-34 0,1 8-106,-5 12 1,-1 2 279,-4 11 0,-5 4-335,-9 10 1,2 9 165,-7 5 1,2 8 289,-2 7 0,-9 0 0,3 0 0</inkml:trace>
  <inkml:trace contextRef="#ctx0" brushRef="#br0">21583 8089 7893,'0'-9'-595,"0"-1"414,6 7 186,-4-10 1,4 10 140,-6-6 1,2 6 156,3-2 43,-4 3-172,5 2 1,-4 0 97,3 0 0,-4 7-75,4 2 0,1 4-41,-1 1 1,0 0 11,-5 0 0,1 5 10,4 0 1,-3 5-191,2-5 0,0 6 126,0-1 1,-2 3-147,3 1 1,-2 1 40,2-1 1,-4 5 44,4 0 0,-2 8 30,2 2 1,-4 6-16,4 8 0,-3 1-62,-2 4 1,-5-7 60,0 7 1,-4-7-51,4 7 0,-6-5 66,1-5 1,4-2-35,1-2 0,-1-10-40,1 0 1,-1-8-1,1-7 1,4-2-4,-4-7-19,3-6-842,2-2 610,0-6 1,-1-6-612,-4-4 1,4-4 284,-4-5 0,-3 3 570,-2-3 0,-9-3 0,-3 0 0</inkml:trace>
  <inkml:trace contextRef="#ctx0" brushRef="#br0">21384 9084 7874,'0'-9'-588,"0"-1"1061,0 7 155,0-3-84,6 6 0,2 1-174,6 4 1,1 5-121,-1 9 0,-3 4 92,3 10 0,-8-1-115,9 6 0,-4-2-162,3 2 0,0 2 70,0-7 0,1-5-36,-1-4 0,0-8 37,0-2 39,0 0 1,1-12-107,-1 3 1,-5-5 42,1-5 0,-1-9-224,5-10 0,1-8 68,-1-1 1,0-6-39,0 1 0,1 1-172,-1 0 0,-5 11-696,1 3-297,-7-1 1247,3 8 0,-6 2 0,0 8 0</inkml:trace>
  <inkml:trace contextRef="#ctx0" brushRef="#br0">20531 6440 8021,'-8'-8'-1125,"-5"-3"1258,4 6 1,-2-1 97,1 1 3,-9-3 1,5-6-84,-10 0 1,4 0-51,6 0 1,-5 1-5,0 3 0,-2-1-15,2 7 1,2-1-22,-7 5 1,1 0 9,-6 0 0,5 1-38,1 4 1,1 3 51,-2 6 0,-1-1-25,6-4 1,-2 4 5,2-3 1,3 1 88,-3-2 1,4 2-140,0-6 1,1 4-3,0-4 1,-5 6-40,0-1 0,0 2 94,5 2 1,0 1-78,-1-1 0,0 0 58,-4 0 1,3 1-149,-3-1 1,-2 5 112,2 0 1,-4 1-75,4-1 0,-7-1 81,3 5 0,1-5 0,-2 1 1,7 1 93,-2-1 1,0 5-104,4-5 1,-5 4 126,10-4 0,-5 5-56,5-5 0,-2 2 111,-3-3 0,3 3-118,2 3 0,-2 1 82,2-6 0,2 5-104,-1-5 0,1 4-8,-2-4 0,-1 5 14,7-5 0,-6 5-7,5-5 1,1 0 36,4-5 1,-5 0-24,0 0 0,0 0 96,5 1 0,0-6-93,0 1 0,0-1 56,0 5 1,5 0-31,0 1 0,0 0-2,-5 4 0,0-1-10,0 5 1,4 1 15,1 5 1,1-1-136,-1 0 0,-3-4 65,2 0 1,3-5-98,-3 5 1,6-7 113,-5 2 0,4-3 42,-4-2 0,6 0-20,-2 0 0,4 1-2,1-1 1,2 0 85,3 0 0,-2-4-92,7-1 1,0 1-8,4 4 0,1 0 28,-1 0 0,1 0-91,-1 1 1,0-1 78,1 0 1,-7 0-147,-3 1 1,1-3 91,-1-2 1,5 1-14,-5-7 1,0 3 79,-5-2 0,2-4-62,3 4 0,-3-4 1,3-1 1,-3 0-5,-2 0 1,0 0 113,0 0 0,0 0-75,1 0 0,4 0 7,0 0 1,1 0-41,-1 0 0,-3 0-6,3 0 0,1 0-64,-1 0 0,5 0 45,-5 0 1,5 0-63,-5 0 1,0 0 67,-5 0 0,5-1-61,0-4 1,0 2 46,-5-7 1,0 6 0,0-6 1,1 1-20,-1-5 1,3-1-2,-3 1 0,4 0-31,-9 0 0,4-1-100,1 1 0,0 5 13,1-1 98,-1 1 0,-2-1-69,-2 1 61,2 6 1,-4-8 19,7 6 0,-7-1 39,-4 1 1,3 2 18,-3-7 1,7 5 34,-1-4 1,-2 0-73,1-6 1,-1-4 47,2 0 1,2 0-41,-2 5 0,-2-5 24,1 0 1,-4 0-15,4 5-1,-6 0 0,9 0-3,-8-1 0,3 6 0,-3 0 0,-2-1-24,3-4 1,-2 0-3,2-1 0,-4-5-105,4-4 1,-2 2 111,2-2 1,-4 1 5,4-6 1,-3 1-16,-2-1 1,0 6 70,0-1 0,0 2 3,0-2 0,-2 4 133,-3 5 0,2-4-24,-6 1 0,4-1-112,-5 4 0,6-4-62,-6 0 0,2-1 84,-1 1 0,-2-3-71,6-7 0,-4 1 53,4 0 1,-5-2-170,6-4 0,-6 4 57,5-3 0,-1 8 30,1 1 1,2 7 82,-6-2 0,6 3 137,-2 2 1,-1 0-19,1-1 0,-2 6-78,3-1 0,1 3-3,-7-3 1,5-3-33,-4 4 0,-1-2 16,-4 1 1,5-2-59,-1 2 0,1-2-118,-5-3 0,-1 0-154,1-4 1,-3 3 87,2-3 0,-5 3-210,10 2 1,-5 0 90,5 0 0,-2 6-198,-3 3 0,1 3 137,0 2 1,0 3 351,-1 7 0,1-1 0,0 12 0</inkml:trace>
  <inkml:trace contextRef="#ctx0" brushRef="#br0">1024 5217 8217,'-22'0'0,"1"0"-482,7 0 0,5 0 56,-1 0 1,1 2 1171,-5 3 1,4-2-363,1 6 1,-1 1-8,-4 4 0,0-4 294,0-1-469,-1 1 0,-1-1-105,-2 0 0,2-4 24,-3 5 1,-3-6-95,-2 6 1,-4 4 128,-6 5 0,4 13-202,-3 1 1,-2 8 21,2 6 1,0 5-18,5 10 0,1-10 144,3 0 0,4-9 3,5-10 0,3-1-106,2-13 161,-2 0-101,10-5 115,-4-6 49,6-2 0,6-6 8,3 0 0,4 0 71,1 0 1,2 0-72,3 0 0,-2 0-47,7 0 1,-2 6-59,2 4 0,3 2 50,-3 3 1,7 5-126,2 4 0,2 4 97,-2 6 0,-1-3-134,6 7 0,-7-2 97,2 2 1,1 2-111,-6-7 1,2-1 8,-11-9 1,3-2-141,-8-7 0,4-1-178,-9-4 0,4-3 126,1-6 0,-4 0-2298,-1 0 2479,1-6 0,4-2 0,0-6 0</inkml:trace>
  <inkml:trace contextRef="#ctx0" brushRef="#br0">24384 71 7155,'-8'-1'-419,"3"-4"445,4 3 290,1-10-257,0 10 307,0-11-19,0 12-134,0-12 218,0 12-281,6-6 0,-3 7 122,7 0 0,-7 7-125,2 2 0,-4 5-25,-1 5 1,0-1-48,0 5 1,0-1-134,0 2 0,0 3-81,0-3 228,0 2-20,0 3 1,0-1-13,0 1 0,0-1 16,0 1 0,0 4-9,0 0 0,2 0-48,2-4 0,-2 4 1,3 0 1,1 5 6,-1-5 1,4 6-6,-4-1 1,1 3-18,-1 2 38,-3 6-8,4-5 1,-1 10 0,-1-7 1,3 2-22,-3-1 0,-2-4-6,3 3 0,-4-4 8,-1-5 0,0 8 2,0-4 0,0 4 13,0-3 0,0 4-5,0 1 0,0-3 43,0-7-58,0 3 2,7-4 1,1 4-53,6-3 57,-6 3-1,4-5 1,-4 2 97,6 0-82,1 0-11,-1 5 1,-5-1 8,1 1 0,-5-5 44,4 0 1,-6-2 3,2 2 0,-3-3 64,-2-7 0,0-1-83,0-3 0,0 2 126,0-2 0,0-3-98,0-2 1,4 1-23,1-1 0,1 5-37,-1-5 0,-2 6-4,7-1 0,-6 7 14,6 3 0,-7 3-35,2-3 0,-2 4-83,2-5 0,-4 6 98,4-1 0,-3-3-124,-2-2 0,0 2 78,0-2 1,0-5-3,0-4 1,0-5 21,0 5 1,0-7-5,0 2 1,0 2 43,0-2 0,0 1 4,0-1 0,0-2 71,0 7 0,0 0-53,0 4 1,0 5 13,0 1 0,-5-1-67,0-5 1,0 5 4,5 1 1,-4 0-23,-1-1 1,0-3-109,5 4 1,0-4 88,0-2 1,0 0-25,0 1 0,0-1 86,0 1 1,0-2-60,0-4 1,0 6 200,0-1 1,0-1-20,0 1 0,0 4-7,0-8 1,0 6-112,0-7 1,0 4 18,0 2 0,5-1-8,0 1 1,-1-1-13,-4 0 1,2 1-54,3-1 1,-2 7 52,6 3 0,-5 5-67,0 4 36,4-3-13,-6 5 0,9-11 2,-6 0 1,4-2 11,-4 2 1,4-3 1,-4-7 0,1 1-17,-1-1 0,-3-4-12,2 0 0,-2-5 164,-2 4 1,5-4-84,-1 5 1,1 0 139,-5 4 1,0 1 7,0-1 1,0 5-62,0 0 1,0 5-100,0-5 1,5 1 16,0-6 0,1 1-39,-1-1 0,-4-4-208,4-1 1,1-5 13,-1 1 0,1-4 109,-1 0 1,-3 0 30,2 4 0,-2-3-213,-2 3 1,5 2-255,0-2 1,-1 6 68,-4-1 432,0-4 0,0 7 0,0-5 0</inkml:trace>
  <inkml:trace contextRef="#ctx0" brushRef="#br0">25379 782 8168,'0'-14'-600,"0"-1"264,0 1 288,0 6 0,5 4 604,0 8-313,-1 11 1,-5 13-27,-4 10 0,0 14 135,-9 5 1,3 9-509,-8 1 1,3 2 277,2 2 1,6-1-411,3-4 151,4-3-90,1-6 0,6-11-120,4-3 1,-3-17 92,3-2 1,-1-13-93,6-6 1,-3-11-30,-2-9 375,2-12 0,-4-15 0,7-9 0</inkml:trace>
  <inkml:trace contextRef="#ctx0" brushRef="#br0">25351 682 8161,'8'-6'0,"4"4"-793,-2-2 275,2 2 198,3 2 1,4-1 594,-1-4 0,8 3-82,-3-2 1,0 4 51,0 4 1,-5 3-154,1 2 0,-5 8-32,-5-2 1,-2 4-59,-7 0 1,-4 3 3,-5 6 1,-7 7-90,-12 3 164,-7 3-65,-1-5 0,-2 4-141,0-7 0,6-2 116,-1-7 1,5-5 133,4-9 1,8 1-119,7-7 5,5 1 1,4-5 16,10 0 0,9 5 11,5 0 1,2 1 143,3-1-134,-7 3-15,5 6 0,-10-5-106,7 1 96,-7-1-29,4 5 1,-7 2 1,0 3 0,-1-3 79,-4 3 0,-2-3 3,-7-2 1,0 0-71,0 0 0,-7 2-1,-2 3 0,-5 2-203,-5 2 1,-2 4 135,-2-3 1,2-4-419,7-1 202,0-9-355,-1 2-130,7-10 759,2 4 0,12-12 0,2-2 0</inkml:trace>
  <inkml:trace contextRef="#ctx0" brushRef="#br0">25791 1080 8161,'0'-14'-443,"-6"6"-128,-3 4 0,-10 4 251,-5 4 1,-4 6 319,-6 9 0,9-2 0,-3 7 0,4 1 0,0 8 0,4-3 0,6 3 0,6-1 0,3 1 0,3-3 0,2 3 0,0-7 0,0-3 0,2-5 429,3 1 1,4-10-61,10-4 1,3-5 46,7-5 0,-1-4-716,0-10 0,6-5 58,-1-9 0,0 3-117,-5-3 0,-5 0 77,-5 4 0,-2-2 282,-1 7 0,-6 5 216,0 5-174,-5-1-43,2 14 899,-6-5-442,0 12-299,0 2 1,0 8 441,0 2 1,-5 3-226,0 3 1,-1 1-99,1-6 0,4 5-254,-4-5 1,4-5-934,1-5 287,6-6-95,2 4 1,1-7-309,1 0 1027,-7-7 0,9-7 0,-4-8 0</inkml:trace>
  <inkml:trace contextRef="#ctx0" brushRef="#br0">25891 1208 8161,'0'-8'-185,"6"-4"1,4 6 377,9-4 1,-2-3-132,7 4 1,-1-1-169,6-4 149,-1 3-181,1-9 1,-6 5-283,1 1 1,-6 0-122,1 0 541,-4 0 0,0-7 0,-1-1 0</inkml:trace>
  <inkml:trace contextRef="#ctx0" brushRef="#br0">26133 995 8161,'-10'13'0,"1"-4"0,6 4 127,-2-4 119,-3 4 0,2 1 43,-4 0 1,2 5-31,3 0 0,4 2-270,-4-2 60,-3-3 62,7 10 1,-12-3-117,4 5 1,1-1-223,-2-3 0,7 2-275,-2-2 0,4-2 205,1 2 297,6 0 0,2-2 0,6-2 0</inkml:trace>
  <inkml:trace contextRef="#ctx0" brushRef="#br0">26460 967 8161,'8'-7'253,"-8"6"0,-13-6 5,-6 7 0,-5 7-252,5 2 1,-8 10-2,-1 5 0,4 3-43,-4 1 1,9 1 120,0-1 0,9-1-62,6-3 1,2 1-54,2-6 1,13 0-285,6-5 1,6-6 26,3-3 0,2-5 108,4-5 0,0-3-255,4-6 0,-3-7 436,-6-2 0,-1-4 0,0-2 0</inkml:trace>
  <inkml:trace contextRef="#ctx0" brushRef="#br0">26730 498 8106,'0'14'0,"0"2"-232,0 3 0,0 3 93,0 6 0,-2 2 745,-3 3 1,-2 10-181,-8 9 0,0 3-189,-4 2 0,-4 5-259,-5-1 1,-2 3 415,-3-3 0,4-9-194,1 0 0,1-7-11,8-7 0,7-10-660,7-9 298,-3-3 125,6-8 0,-2-2-192,8-6 1,4-11-57,6-3 0,5-15 165,0 1 1,11-8-142,-1 2 1,2-5-34,-2 1 1,-2 3 58,-4 2 1,3 5-138,-7 4 0,0 3 429,-5 7 1,0 5-79,0-1 0,-4 7 514,-1-2 0,-6 10-34,2 5 0,-3 4 207,-2 5 0,-7 4-337,-2 11 1,-2-4-38,1 3 0,4 1-443,6 0 1,0-3 161,0-7 0,13 3 0,2-5 0</inkml:trace>
  <inkml:trace contextRef="#ctx0" brushRef="#br0">27512 1251 7964,'-8'8'385,"2"5"-172,12-12 0,2 5-112,6-6 1,0-6-187,0-3 1,5-4 136,0-1 0,5-8-65,-5-7 1,6-1 17,-1-8 0,-2 5 108,2-5 1,3-6-279,1-8 1,4-3-76,-9-2 1,-1 0 106,2 0 0,-2 6 50,2 4 1,-3 9-106,-7 5 1,-5 5 335,1 4 1,-6 8-131,6 7 65,-7 5 0,3 4-92,-6 10 0,0 4 137,0 5 1,0 5 201,0 9 0,-4 3 21,-1 7 0,-5 1-94,6 4 1,-6 2 38,5 7 0,-4-6-108,4-4 1,1-4-21,4-6 0,0-8 241,0-10-230,0-3 0,1-8-3,4-4 1,4-8-73,10-6 1,0-14-132,10-4 0,-2-15-50,10 1 0,0-10-289,1-1 1,3 0-218,-3 1 0,-4 3-132,0 6 1,-11 7-220,-4 2 1,-5 11-215,-4 4 1148,-4 9 0,1 10 0,0 8 0</inkml:trace>
  <inkml:trace contextRef="#ctx0" brushRef="#br0">28280 938 7971,'0'14'-531,"0"-6"745,0-1 185,0-1 1,0 2-135,0 6 0,-2 0-7,-3 1 1,4 0-64,-4 4 1,3-3-64,2 3 1,0-3-42,0-2-36,0-6 1,2-2-200,3-6 0,3-1 143,6-4 1,0-4-116,0-10 0,5-2-28,0-3 1,-2-7-95,-7 2 0,1-2-23,-6 2 1,-1 1 110,-4-1 0,0 7-35,0 3 0,-1 8 113,-4 2 0,-3 6 13,-6-2 1,-5 10-102,0 4 0,-5 4 43,5 1 1,2 5-591,8 0 146,2 0 561,7-5 0,0-6 0,13-2 0,3-6 0</inkml:trace>
  <inkml:trace contextRef="#ctx0" brushRef="#br0">28479 810 7971,'4'15'284,"1"-1"1,0 6-23,-5 4 1,0 3 235,0 1 1,0 2-222,0 3 1,0-4-290,0-1 0,0 1 150,0-6 1,0-7-102,0-2 244,0-2-222,0-5 1,6-3 123,4-14 1,-3-1-85,3-13 1,1 1-519,8-6 1,-3-1 12,3-3 0,-3 3-177,-2-3 1,2 3 55,3 1 0,-8 7-242,3 3 1,-5 8 768,1 2 0,2 6 0,-4-4 0</inkml:trace>
  <inkml:trace contextRef="#ctx0" brushRef="#br0">28763 839 7971,'8'0'-398,"-2"1"675,-6 4 0,-1 3-66,-4 6 1,-1 7 71,-4 2 1,-1 3-94,6-3 1,-4 0-3,4-5 1,0-6-38,5 2-279,0-3-113,0-3 130,0-2 0,5-12-76,0-4 0,6-4 16,-2-5 1,4-3-168,1-7 0,5-4 117,0 0 0,0-5-26,-5 5 1,5 0 70,0 4 1,5 7-148,-5 3 579,0 4 0,-5 7-171,0 3 0,-6 5 429,-3 5 1,-4 9-150,-1 10 0,-1 2 51,-4 3 0,-3 1-121,-6 3 1,0-3-60,0 3 0,-5-4-184,0-6 0,0-2 148,4-7 1,6-1-521,0-4 247,5-2-398,-2-7 1,9-7 126,7-2 0,1-10-34,12-5 1,0-7 16,0-3 1,4 1-187,-3 5 0,-4 6-11,-1 3 401,3 3 0,-6 8 582,3 3 0,-9 5-128,-6 5 1,-2 8 179,-2 6 0,0 6-297,0-1 1,-2 1 12,-2-1 0,2 1-6,-3-6-467,4 0 1,2-7 68,4-2 0,3-4-385,6-6 0,0-1 150,1-4 1,4-3 445,0-6 0,6-7 0,-3-1 0</inkml:trace>
  <inkml:trace contextRef="#ctx0" brushRef="#br0">29389 753 7971,'-2'-9'42,"-3"0"0,-3 5 209,-6 0 1,-5 2-133,0 2 1,-5 3 55,6 7 0,-6-1-78,5 10 0,0 3 26,5 2 0,4-2-141,1 2 1,6-7-60,-2 2 1,3-3 63,2-2 1,0-4-153,0-1 0,7-6 54,2 2 1,4-5-30,1-5 1,2-3-87,3-6 1,-4 0-137,4 0 1,2-1 184,-2 1 1,0 5 71,-5-1 1,-4 7 268,-1-2 1,-1 5-95,1 5 0,-2 8 331,-7 6 1,0 6-168,0-1 0,-5-2-82,0 1 0,1-5-161,4 1 0,1-5-274,4-5 1,3-2 141,6-7 1,2-7-205,3-2 0,-3-8-17,2-2 0,3-11 101,-2 1 0,0-4 151,-5 0 1,0 1 109,1-6 0,-1 7 0,0-17 0,0 4 0</inkml:trace>
  <inkml:trace contextRef="#ctx0" brushRef="#br0">29716 355 7971,'1'-14'-455,"4"0"0,-2 6 215,6 3 448,-5-3 0,4 7-97,-4-4 1,-2 11 12,3 9 0,-9 2 82,0 11 1,-7-2 201,1 7 1,-2 3 41,-3 2 0,1-2-146,0 2 1,4-4-192,1 3 1,6 0 123,-2 1 1,3 1-533,2-6 1,0-1-14,0-8 1,5 1-219,0-6 1,1-5-7,-1-4-258,-3-7 423,4 3 1,-6-8 56,0-2 1,5-6 309,-1-9 0,7-3 0,-3-6 0</inkml:trace>
  <inkml:trace contextRef="#ctx0" brushRef="#br0">29886 398 7971,'10'-5'-196,"-1"1"-317,-6-1 514,10 11 0,-12 2 206,4 6 1,-10 0-133,-4 1 0,-4-1 120,-1 0 0,-5 2-84,0 3 1,-1 1-54,1 4 0,3 1-100,-3-6 22,3 7 0,8-11-132,4 4 0,2-8-52,2-1-54,0-7 1,6 3 134,4-6 0,4-6 16,5-3 1,-3 1-34,3-2 64,3 7 1,-6-8 303,3 6-71,-10 1 1,-3 5 166,-6 4 0,0 3-35,0 6 0,-6 2 99,-3 3 1,-2-2-115,1 7 0,-1-2-54,6 2 1,0 1-107,5-6 0,0 5-154,0-6-455,0 8 0,7-12 291,2 0 1,4-6-344,1-8 1,0-2 80,1-2 1,-1-4 26,0-6 0,0-7 439,0-3 0,-6 4 0,5-13 0,-5 3 0</inkml:trace>
  <inkml:trace contextRef="#ctx0" brushRef="#br0">30156 569 7971,'14'-8'0,"-4"1"-835,-1 7 387,1 0 496,-2 0 0,-2 2-41,-6 3 0,-6 3 4,-4 6 0,-2 0 97,-3 0 0,-3 1 170,-1-1 1,-5 0-118,5 0 1,2 2 112,7 3 0,-1-2-140,6 7 1,1-5-23,4 5 0,1-7-239,4 2 0,9-3-86,10-2 1,-2-6-113,2-3 0,-1-4 117,6-1 0,-2-1-23,-4-4 0,-2 2-37,-7-7 1,-1 1 267,-4-5 0,-3 4 0,-6 1 0,0-1 0,0-4 0,0 0 0,-12-1 0,-4 1 0</inkml:trace>
  <inkml:trace contextRef="#ctx0" brushRef="#br0">30170 711 7971,'-14'0'0,"0"0"72,0-6 160,6 4 0,2-3-209,6 10 0,1-2 128,4 7 1,3-7-577,6 1 0,7 0 236,2 0 1,-1-2-803,2 3 991,0-4 0,4-7 0,1-2 0</inkml:trace>
  <inkml:trace contextRef="#ctx0" brushRef="#br0">30569 554 7971,'-16'0'0,"-3"0"0,3 0-455,-3 0 1,-1 5 258,1 0 0,0 6 353,4-2 0,3 9-25,2 1 0,-1 1 14,6-1 1,-4-3 21,4 3 0,1-3 9,4-2 0,0 0-110,0 0 0,4-4-129,1-1-42,6-5 1,-3 2 120,6-6 1,0-6-321,1-4 0,-6-3 65,1-1 0,1-2-70,8-2 0,-4 2 141,4-3 1,-3 3 166,-2 2 0,-4 0 0,-1-1 0,-4 7 0,5 4 349,-7 2-214,3 2 0,-6 6 267,0 4 1,0 4-60,0 5 1,0-3 62,0 3 0,0-3-306,0-2 0,6-2-494,4-2 0,2 1 53,3-6 1,4-2 340,0-8 0,6-3 0,-3-6 0</inkml:trace>
  <inkml:trace contextRef="#ctx0" brushRef="#br0">30768 512 7971,'14'0'0,"6"0"-662,4 0 1,3 0 313,1 0 0,1-2 328,-1-3 1,5 2 19,1-6 0,-1-1 0,-5-4 0,-1 2 0,-3 2 0,3-9 0,-5 3 0</inkml:trace>
  <inkml:trace contextRef="#ctx0" brushRef="#br0">30952 299 7971,'8'1'-774,"-3"4"0,-3 3 800,-2 6 1,0 7 521,0 2 0,-2 6-174,-3 4 1,-3-2-142,-6 7 0,0-5 74,0 5 0,0-6-219,-1 1 0,6 2-198,-1-2 0,7-4 33,-1-6 1,2-5-494,2 1 368,0-10 29,0-3 0,2-9-14,2-6 1,4-2 100,6-13 1,1 0-405,-1-4 1,-5-2 15,1-3 474,-1-4 0,12-5 0,1-1 0</inkml:trace>
  <inkml:trace contextRef="#ctx0" brushRef="#br0">31166 213 7971,'20'0'0,"-4"0"38,3 0 0,-3 0 409,-2 0-381,0 7 1,-6 0-74,-3 8 0,-5-1-94,-5 0 0,-4 0 180,-10 1 1,1 4-64,-5-1 0,-1 1-20,-4-4 1,5-1 85,4 0 0,4-4-217,0-1 1,6-4-296,-1 4 188,7-6 1,-1 4 187,8-7 1,4 0 34,6 0 0,1 0 31,-1 0 1,5 0-8,0 0 0,0 4 331,-5 1-267,0 6 0,-1-3 156,-4 6 0,-1 1 79,-3-1 1,-3 0 61,2 0 1,-8 0-94,-6 1 1,-3 4-62,-1 0 0,0 4-80,0-4 0,0 5-72,-1-5 0,1 1-509,0-1 1,1-3 272,4 3 1,2-3-1292,7-2 414,0-6 542,0-2 0,8-17 511,7-3 0,3-8 0,6 3 0,9-13 0,-3 2 0</inkml:trace>
  <inkml:trace contextRef="#ctx0" brushRef="#br0">31450 540 7971,'-1'13'148,"-4"-4"0,3 4-236,-3-4 1,4 4-195,1 1 1,-2 1 488,-2-1 1,2 0 65,-3 0 192,4 0-105,1 1 156,0-1-450,0-6 0,1-2 9,4-6 1,-2-2-14,7-2 1,-6-4-194,6-6 0,-5-2-206,4-3 1,-6 3 181,2-3 0,1-1-103,-1 1 0,0-5 40,-5 5 1,0 0-28,0 5 63,0 0 265,0 6 1,-2 1-81,-3 7 1,-4 7 195,-10 2 0,3 4-37,-3 1 0,5 0-137,5 0 1,-3 1-269,8-1 1,-6-5-154,6 1 206,-1-7 0,5 5 3,0-3 0,1-4-454,4 4 641,3-3 0,13-9 0,1-1 0</inkml:trace>
  <inkml:trace contextRef="#ctx0" brushRef="#br0">31606 540 7971,'15'0'-189,"-1"0"-48,0 0 0,0 2 589,1 3 0,-8 2-52,-2 8 0,-3 0-251,-2 4 1,-2-1 72,-3 5 1,-2 0-20,-8 0 0,-4 3 109,0-7 1,0 1 175,5-1 0,5-5-84,-1 0-189,7 1-199,-9-14 0,10 4 70,-3-10 1,5-3-89,5-6 0,3-6-126,6-4 0,2-3-154,3-1 0,3-1 79,6 1 1,1 4-148,-1 0 0,1 7 274,-1-2 1,1 5 77,-1 4 1,-1 2 262,-3 4 0,-4 2-93,-6-3 1,0 5 76,1 5 0,-6-2 100,1 7 1,-2-1 210,1 5 0,-1 1-107,-3-1 0,-4 0 128,4 0 1,-3 5-82,-2 0 0,4 2-59,1-2 1,0-3-340,-5 2 0,5 0 70,-1 1 0,3-3-289,-3 3 1,-2-8-705,3-2-74,-4 1 0,1 2 355,3-2 640,-4-4 0,5 0 0,-6 2 0</inkml:trace>
  <inkml:trace contextRef="#ctx0" brushRef="#br0">32246 910 8094,'0'-8'1313,"0"2"0,0 6 0</inkml:trace>
  <inkml:trace contextRef="#ctx0" brushRef="#br0">26204 2104 8065,'-14'-9'0,"-1"-1"0,6 7 95,-1-2 1,1 11 155,-5 9-19,6-1-76,-5 13-40,12-5 1,-11 6-55,8 1-45,-1-1 4,5 1 1,0-6-132,0 1 1,2-7 154,2 2 1,-1-3-1,7-2-15,-1-6 0,6-1 11,-1-7-1,0-7-26,0-2 0,1-9-45,-1-1 1,0-6-4,0 1 1,0-2 24,1-3 1,-1 1-87,0-1 1,-4-4-46,-1 0 1,-6 0-594,2 4-294,-4 7 468,-1 8 559,-6 14 0,-2 21 0,-6 9 0</inkml:trace>
  <inkml:trace contextRef="#ctx0" brushRef="#br0">26190 2616 8349,'-10'0'132,"1"0"1,4 0 330,-5 0 0,6 1-388,-6 4 0,1 5-203,-6 9 0,6 0 62,-1 9 1,3-3 205,-3 8 0,4 2 184,6-2 0,0 5-148,0-5 1,0 1 11,0-6 1,6-1-77,4-3 0,2-4-262,2-6 1,2-6-4,3-3 0,3-5 157,7-5 0,1-11-39,3-12 1,-3-2 2,3-8 0,-4 0 28,-6-4 1,-2 4-14,-7 0 1,-6 6 33,-3-1 0,-10 3-34,-5 1 1,-4 9-113,-5 6 0,-1 6-186,-4 8-10,-3 0 297,5 6 1,0 4-637,3 9 1,5 3 2,4 6 661,-2 1 0,10-1 0,-4 0 0</inkml:trace>
  <inkml:trace contextRef="#ctx0" brushRef="#br0">26076 3554 8116,'-14'0'565,"6"0"-1355,1 0 235,7 6 592,0 2 1,-1 7 499,-4-1 0,3 2-319,-2 3 1,1-2-162,-2 7 1,3-2-8,-3 1 382,4 4-244,1-11 0,0 9 49,0-6-151,6 0 0,-3-6 18,7-4 0,-2-4-76,1-10 1,5-4-145,1-10 1,0-8 24,9-6 0,-5-7-242,5 2 1,-2-1 158,2 1 1,1-1-22,-6 5 0,0 1 222,-5 5 0,-6 1-125,-3 3 1,-4 4 173,-1 6-173,-6 6 95,-8 1 1,-7 7 18,-3 0 0,-2 2-111,2 3 0,3 4-90,2 10 1,4-2 146,0 7 37,1 0 0,0 4 0,0 1 0</inkml:trace>
  <inkml:trace contextRef="#ctx0" brushRef="#br0">26090 4194 8062,'-5'9'169,"1"1"1,-1-1-253,5 5 0,0 1-199,0-1 1,0-5 262,0 1 0,0-1 145,0 6 1,5-1 1,-1 0 20,1 0-156,1-6 1,-3 0 373,7-3 0,-5-4-44,4 4 0,1-5-183,4-5 1,0-3-151,0-6 1,-1-2-117,-4-3 1,4 2 87,-3-7 1,-4 2-108,-1-1 0,-4-4-82,-1 3 1,-3 4 32,-6 1 0,-1 3-60,-9 2 1,3-1-85,2 1 0,5 5 339,-1-1 0,7 1 0,-3-6 0</inkml:trace>
  <inkml:trace contextRef="#ctx0" brushRef="#br0">27611 2033 8116,'-14'0'-1117,"5"2"1018,-1 2 1,5 6 473,-4 9 1,1 3-96,-1 6 1,-4 5-24,3 1 1,4 3-105,1-3 1,4-3 169,1-7-295,0 3 0,1-13 85,4 0 1,3-6-29,6-8 0,2-6-55,3-4 1,2-7-231,2-2 0,2-8 150,-6-1 0,0 1-67,-4-2 1,-3-2 3,-2 7 1,-4-4-288,-6 9 175,0 0 0,-11 11 91,-3 3 0,-10 7-217,0 7 1,2 2-9,-1 13 1,4 0 358,-5 4 0,7-6 0,-4-1 0</inkml:trace>
  <inkml:trace contextRef="#ctx0" brushRef="#br0">27483 2616 8121,'-8'14'-910,"1"0"662,2 0 1,2 2 527,-7 3 1,7-1-35,-2 5 1,4 1-66,1 4 1,0-1-10,0-3 0,1-2 15,4-3 0,4-3-98,10 3 1,-3-8 13,3-2 1,-1-6-115,1 2 1,-4-3 132,4-2 1,2-11-85,-2-3 0,0-5-18,-5 0 1,0 1-134,0-5 0,-1-1 99,-4-5 0,-2 1-126,-7 0 1,0-1 65,0 1 1,-6 6-129,-4 3 0,-4 3 31,-5 2 1,1 6 113,-5 3 1,4 5-111,-5 5 0,7 4-60,-2 10 1,3 3-483,2 7 709,6-1 0,-5 7 0,5 1 0</inkml:trace>
  <inkml:trace contextRef="#ctx0" brushRef="#br0">27469 3398 8121,'-9'8'529,"-1"-4"-449,7-2 0,-8 0 0,6 2 1,-6-1-105,2 7 0,-2 4 207,1 5 0,-1 0 11,6-5 1,-4 2-19,4 3 1,0-3 26,5 3 0,0-8-138,0-2 25,0 1 1,0-1-214,0 1 0,7-7 5,2 2 1,4-10-21,1-5 1,0-2 96,0-2 1,7-2-87,3-3 0,-2 1 49,2-5 1,-6 4-161,6-5 1,-6 5 68,0-5 1,-3 7 115,-6-2 1,-2 3-337,-7 2 279,0 0 1,-2 1-21,-3 4 1,-4 2 26,-10 7 1,-2 0 7,-2 0 1,-3 5-78,7 0 1,-4 6-2,4-2 0,1 4-34,9 1 0,-2 1 84,6-1 1,0 0 122,5 0 0,-6 7 0,-2 1 0</inkml:trace>
  <inkml:trace contextRef="#ctx0" brushRef="#br0">27469 3938 8121,'0'8'-342,"0"4"1,0-4 521,0 7 1,0-1-65,0 0 0,0 0-196,0 0 0,0 1 171,0-1 263,6 0-259,2 0 0,7-1 405,-1-4-223,-6-2-148,4-7 0,-9 0-51,7 0 0,-7-2 174,2-3-349,-4-2 0,-1-8-58,0 1 0,0 0-80,0 0 1,-4-1 124,-1 1 1,0-2-112,5-3 1,0 4 34,0-4 1,3 3-390,7 2 575,-1-7 0,24-7 0,-2-9 0</inkml:trace>
  <inkml:trace contextRef="#ctx0" brushRef="#br0">28848 2104 8058,'-22'-6'0,"2"4"0,5-3 0,1 10 0,0 5 0,0 7-214,-1 2 0,6 5-278,0-5 1,5 6 368,0-1 0,4-4 106,4-1 0,0 2 230,5-2 1,0-1-85,6-3 1,-1-6-58,0 1 1,5-6-29,0 6 1,0-7 32,-5 2 1,5-5-56,0-5 1,5-8-20,-5-6 0,5-6-75,-6 1 1,3-2 109,-2-3 0,-8-1-57,3-3 0,-7 3 69,2-3 1,-6 0 19,2 4 1,-10 2-28,-4 8 1,-4 10 11,-1-1 1,-2 7-56,-3 3 0,-3 7-97,-6 2 0,4 10-366,0 5 0,7 4 463,-2 5 0,3-3 0,2 5 0</inkml:trace>
  <inkml:trace contextRef="#ctx0" brushRef="#br0">28806 2630 8176,'-15'0'-347,"3"2"-44,2 2 0,-1 4 430,6 6 0,-4 5 12,4 0 1,-4 7-50,4-3 0,-4 9 34,4 1 0,0-1-5,5-9 1,0 3 52,0-7 1,6 0 9,4-5 0,-1-5 0,6 1 1,-4-7 86,8 2 0,1-10-217,-1-5 0,6-9 106,-1-4 1,-2-4-150,2-1 0,-7-6 50,2 1 1,-8-2 17,-1 2 0,-7 2 64,2-7 1,-4 8 95,-1 1 0,-6 7-161,-4 8 0,1 1 37,-5 4 1,3 4-169,-8 10 0,-2 3 132,2 6 1,-1 6-427,1 4 0,8 8 50,-4 1 387,11 0 0,-9 2 0,5 1 0</inkml:trace>
  <inkml:trace contextRef="#ctx0" brushRef="#br0">28806 3327 7667,'-10'0'-1440,"1"0"1440,5 0 0,-3 0 57,2 0 1,2 0 229,-7 0 1,1 6 83,-6 3 1,1 6-168,0 4 1,0-2 121,0 7 1,1-5-190,4 4 1,2-4-39,7 5 0,0-7-160,0 2 0,0-3 212,0-2-20,0-6 1,2-1-106,3-7-273,2 0 0,12-7 197,0-2 0,2-9 62,-2-1 1,-3-6-6,3 1 0,0-2 17,-5-3 1,2 5-122,-12 1 0,1 5 130,-5-1 1,0 4-21,0 0 1,-2 6-56,-2-1 1,-4 7-16,-6-1 0,-1 2-313,1 2-485,0 0 432,0 0 0,1 6-201,4 4 624,2 2 0,7 3 0,0 5 0,0 2 0</inkml:trace>
  <inkml:trace contextRef="#ctx0" brushRef="#br0">28749 3867 8169,'-7'8'0,"-1"0"-746,-6-4 1,5 0 388,-1 5 0,1 1 548,-5 4 1,-1 2-13,1 2 0,5-2 283,-1 3 1,5 2-124,-4-2 0,6 4-2,-2-4 0,4 2-203,1-2-69,6-3 0,2 3-71,6-10 0,2-3-18,3-6 1,-2-6-19,7-3 1,-1-10 12,6-5 0,-5-3-94,-1-1 1,-5-2 135,1-4 0,-4 4 0,0-3 1,-7 3-5,-4 2 1,-5 6 5,-9 3 0,-1 3-45,-12 2 1,-3 6-13,-7 3 0,1 4 208,-5 1 1,5 11-92,-1 3 0,3 8-419,1-3 0,7 5 344,3-5 0,3 6 0,2-3 0</inkml:trace>
  <inkml:trace contextRef="#ctx0" brushRef="#br0">25379 3057 8074,'14'0'553,"1"0"-554,5 0 1,-3 0-169,7 0 1,0 0 66,4 0 0,7 0-170,3 0 0,3-5 126,2 0 1,-2-1-66,-3 1 0,-4 2-336,-5-7 300,-7 7 247,-1-3 0,-7 0 0,0-2 0</inkml:trace>
  <inkml:trace contextRef="#ctx0" brushRef="#br0">25763 2971 8085,'0'-14'0,"0"0"0,6 0-468,4-1 261,2 1 161,9 6 1,-5-3 161,3 6 1,3 1-9,2 4 0,-2 0 3,1 0 1,-5 6 37,1 4 0,-4 4 12,0 5 1,-7-2-172,-4 7 108,-2-1-13,-2 6 0,-2-5-326,-2-1 132,-4 1-131,-7 4 0,1-7-602,0-7 842,6 0 0,2-12 0,6 4 0</inkml:trace>
  <inkml:trace contextRef="#ctx0" brushRef="#br0">26644 2914 8162,'-9'-12'-407,"0"2"30,5 4 279,-2 6 1,8 0 108,2 0 1,4 0 14,6 0 1,7 0 281,3 0-142,3 6 0,7-4-104,4 3 1,5 1 16,4-1 0,2 1-74,3-1 0,-4-4-87,-10 4 1,0 1-304,-10-1 1,-3 0-22,-10-5-301,-1 0 707,-6 0 0,-2 0 0,-19 0 0,-2 0 0</inkml:trace>
  <inkml:trace contextRef="#ctx0" brushRef="#br0">27128 2914 8162,'-5'-14'-962,"0"0"0,1 4 1616,4 1-306,0 6 0,0-5-218,0 3 1,6 4 117,3-4-246,4 3 1,1 4 165,1 3-4,-1-4-53,0 12-289,0-5 92,-6 6-27,-2 0 1,-13 0 15,-8 1 0,-7 4-33,-11-1 1,-8 13-90,-6-3 0,-13 5 58,-2 0 0,2 2-1477,3 3 1638,6 3 0,15-11 0,1 5 0</inkml:trace>
  <inkml:trace contextRef="#ctx0" brushRef="#br0">26076 4421 8079,'-10'5'65,"1"0"0,4 6-155,-4-2 1,1 6 73,-2 3 0,-2 0 17,2 6 0,-1-7 130,2 2 0,-2 1 179,6-1-261,0 0 1,10-4-120,0-1 1,6-6 46,-2-4 1,5-2-197,5-2 0,-3-6 41,3-4 1,-8-2 134,-1-3 1,-3 1-17,3 0 0,-4-5 33,-6 0 0,0 0-10,0 5 1,-1 0-71,-4-1 0,-3 7 2,-6 4 1,0-3 41,-1 3 0,6-1-67,-1 5-266,7 0 395,-3 6 0,6-4 0,0 4 0</inkml:trace>
  <inkml:trace contextRef="#ctx0" brushRef="#br0">27739 4336 7959,'-9'-8'-358,"-1"3"224,7 4 0,-9 1 11,2 0 1,-3 0-127,-1 0 0,-5 6 428,0 4 1,-1 2-128,1 2 0,3 1 291,-3-1 1,5 2-41,4 3 0,-1-2-48,7 7 1,-1-5-179,5 4 1,0-5 59,0 1 0,1-4-193,4 0 0,3-7 46,6-4 1,0-2-27,1-2 1,4-6-4,0-4 1,1-9 9,-1-5 0,-3-2 3,3-3 1,-8 2-98,-2 4 0,-5-4 51,0 3 0,-2 4-323,-2 1-494,0 3 487,0 2 402,0 6 0,0 1 0,0 7 0</inkml:trace>
  <inkml:trace contextRef="#ctx0" brushRef="#br0">28706 4407 8070,'8'-9'-122,"-3"-1"0,-2 7 386,2-2-226,-4 4 36,5 1 1,-12 1-264,-3 4 1,-4 8 28,-1 6 0,-5 1 127,0-1 0,0-3 209,5 3 0,0 1-103,-1-1 0,1 0 54,0-5 0,6 1-133,3-1 0,-1 0 161,1 0-114,0-6-5,5 5 93,7-12 1,1 6-67,6-7 0,5 0-109,0 0 1,1 0 55,-1 0 0,-1-2-3,5-3 1,-5 2-57,1-6 1,-4-1-164,0-4 0,-7-2-497,-4-3 380,-2 4 93,-8-6 236,-9 1 0,-13-3 0,-8-5 0</inkml:trace>
  <inkml:trace contextRef="#ctx0" brushRef="#br0">26076 4507 8037,'0'-10'156,"0"1"-170,0 5 1,0 0-396,0 8 0,-2 4 260,-3 7 0,-2 0-5,-8 4 1,1-1 240,0 5 1,0-4-52,-1 5 0,-3-5 187,-1 5 1,-5-5-68,5 4 0,-6-5-63,1 1 0,3-3-53,2-2 1,8-2 37,2-2 1,6-2-5,-2-4-48,3-2 1,4 6 112,3-3 1,9-2-86,10 6 0,3-6 31,1 2 0,2 2-85,3-3 0,-1 1-115,6-5 0,-8-6 126,-2-4 0,-1-2-98,-8-3 1,0 1 112,-5 0 0,-6 0-15,-3 0 0,-4-1-166,-1 1 1,-6 0 74,-3 0 0,-3-1-360,3 1 1,-2-5 29,6 0 410,0 0 0,5-8 0,0-3 0</inkml:trace>
  <inkml:trace contextRef="#ctx0" brushRef="#br0">27569 4364 8002,'1'-12'198,"4"2"-155,-3 4 1,4 4 216,-6-2-150,0 2-4,0-4 0,-2 7-208,-2 4 1,-6 3 69,-9 6 0,2 2 159,-7 3 1,5 2-58,-5 2 0,7 4-29,-2-3 0,8-2 61,2 2 1,5-7-90,0 2 0,2-3-123,2-2 1,0 0 133,0 0 0,5-4-109,0-1 1,7-6 11,2 2 1,2-3 87,8-2 0,0 0 109,4 0 0,-1-2-69,-3-3 1,1 2 96,-6-6 1,-2-1-56,-7-4 1,1 0 18,-7 0 0,1-2-56,-5-3 0,-1-3-4,-4-7 1,-3 1-556,-6 0 1,1-1 240,4 1 1,2 1-973,7 3 1230,0 4 0,13-1 0,3-1 0</inkml:trace>
  <inkml:trace contextRef="#ctx0" brushRef="#br0">28649 4421 8030,'-14'8'-1112,"6"5"1119,2-5 0,1 6 70,0 0 0,-4 0 22,4 1 1,-4-1 136,4 0-200,-6 0 1,8-4 36,-7-1 256,7 1 60,-10-2-145,5 4 179,1-4-446,-6 6 1,11-4 140,-2-1 0,8 1-90,6 4 0,4-5 94,5 1 1,5-2-222,9 1 0,3 2-85,7-6-124,-1 0 183,1-5 1,-2 0 81,-3 0 1,0-2 53,-10-2 0,3 0 109,-13-5 0,-5-1-88,-8-4 0,-4-5 107,-1 0 1,-7-4-166,-8 4 0,-5-7-359,-9 3 342,-5 2 0,-1-6 0,-5 5-372,2 0 1,8-3 155,2 6 0,1 1 259,8 9 0,0-4 0,5 5 0</inkml:trace>
  <inkml:trace contextRef="#ctx0" brushRef="#br0">27526 4322 8034,'0'-14'-474,"-5"4"-685,1 1 1089,-1 5 0,3-2 468,-3 6 1,2 2-70,-6 2-197,6 4 1,-12 14 6,1 7 0,0 2 140,-5 12 1,2-3-183,-2 7 1,1-3 10,-5-1 1,5-7-116,-1-3 0,5-4 86,5-5 0,-2-4-167,6-6 1,-5-4 227,6-1 90,-1-6-218,5 4 0,6-14-10,4-2 1,4-5-144,5-5 0,5 3 120,9-3 0,3 3-80,7 2 1,-1 0 114,1 0 1,-7 1-40,-3 3 0,-9 3 27,-5 2 1,-8 3-18,-1-3 8,-7 4 0,-5-1 20,-12-2 1,-2 0-523,-7-5 0,-1 4 509,-5-4 0,1-1 0,0-4 0</inkml:trace>
  <inkml:trace contextRef="#ctx0" brushRef="#br0">25934 4578 8150,'-7'-8'-1133,"6"1"1312,-12 7 0,10 7-55,-7 2 0,6 5-34,-6 5 0,1-1-28,-5 6 0,-1-6-11,1 6 1,5-6-61,-1 0 1,1 3-3,-6-2 1,1 0-46,0-5 1,1 0 65,4 1 1,1-3-15,3-2-21,4 2 9,-6-4 117,7 6 69,0 1 0,2-6-4,3 1 0,7-7-113,7 2 0,7-4-35,-3-1 0,9 0 49,1 0 0,5-5-52,-5 1 1,2-6 18,-2 5 1,-8-4-17,4 4 1,-10-4 42,0 4 1,1-5 3,-1 6 1,-5-6 124,-4 6-141,-1-8 0,-1 5-12,-3-8 1,-3 6 24,-2-1 0,-2 1-66,-3-5 1,-7-5-39,-7 0 1,-2-2-165,2 2 0,3 2-23,-3-7 1,4 2-202,0-2 0,7-2-760,4 2 1190,2 3 0,2-5 0,0 3 0</inkml:trace>
  <inkml:trace contextRef="#ctx0" brushRef="#br0">27526 4407 7998,'0'-14'0,"0"4"0,0 1 24,0 6-5,0-4-442,0 7 371,0 0 66,-6 0 0,3 7 111,-7 2 1,-4 5-8,-5 5 0,-6-1 82,1 5 0,2 6-140,-2 4 1,7 2 14,-2-2 0,3-5-15,2 1 0,6-2-78,3-8 1,4 0 66,1-5-184,0 0 0,6-1 176,3-4 0,6-2-31,3-7 1,11 0 80,9 0 0,3-7-95,2-2 0,1-4-2,3-1 1,-7 4 77,2 1 1,-8 4 109,-1-4 1,-10 1 12,-4-2 218,-3-2-128,-2 4-202,-6-6 1,-3-1-159,-10 1 0,-9 0-92,-10 0 0,-4-2-250,-5-3 1,-2-3 20,-3-7 0,3-1-243,7-3 0,6 3 639,3-3 0,9-3 0,4-1 0</inkml:trace>
  <inkml:trace contextRef="#ctx0" brushRef="#br0">28649 4407 6914,'-9'6'300,"-1"4"0,5 4-53,-4 5 0,0-2-91,-6 7 1,1-2-51,0 2 0,4 1-23,1-6 1,1 5 5,-1-5 0,2 0-232,7-5 221,0 0-247,0-6 199,0-2 26,0-6 0,2 0 4,3 0 1,4-4 108,10-1 0,-2-5-70,7 6 1,0-1 30,4 5 0,2 0-162,3 0 0,-1 0 115,6 0 0,-7 0-219,3 0 0,-9 0 82,-1 0 0,-7 0 31,2 0 0,-8 0 56,-1 0 0,-7-6 9,1-4 1,-4-7-138,-4-2 0,-11-6-109,-8 1 0,-6-3-219,-4-1 1,-2-1 51,-3 1 371,-3-1 0,5-5 0,-7-3 0</inkml:trace>
  <inkml:trace contextRef="#ctx0" brushRef="#br0">25066 1933 8076,'0'-23'-301,"0"-1"0,0 7-376,0-2 0,0-2 643,0 2 0,-6 0 44,-3 5 1,1 1 1083,-2 4-60,7-4 144,-10 12-885,12-6 0,-6 9-89,7 3 0,-4 3-33,-1 6 1,-6 2-124,1 3 0,3-2-396,-3 7 1,1-7 239,-6 2 1,1 2-410,0-3 0,1 1-91,4-4 308,-4-1 1,7-5 161,-4 1 147,4-7 0,6 5-87,0-3 59,0-4 1,0 7 324,0-3-95,6-4-10,-4 6-18,11-7 10,-6 6-139,8-4 1,-6 4 33,1-6 11,-1 6 0,1 2 83,-1 6 1,-6 2-84,2 3 1,-3 2 13,-2 2 0,0 3-86,0-7 1,0 4-152,0-4-842,0 0 445,0-5-242,0-6 491,0-1 0,6-20 0,2-3 0</inkml:trace>
  <inkml:trace contextRef="#ctx0" brushRef="#br0">25009 1962 8076,'8'0'100,"5"0"1,-5 6 189,6 4 1,-4-1-126,-1 5-146,-6-3 156,4 16 1,-7-9-479,0 5 201,0-5-16,0 2 1,-2-6-5,-3 1 0,4-6 195,-4 1-48,3-7 0,2 2-122,0-10 0,0-3-85,0-6 1,0-7 57,0-3 0,7-4-105,2-5 1,-1 3-132,1-3 293,1 9 53,4 3 1,0 7 90,1 0 1,-6 1-108,1 4 159,-1 3 1,4 7-18,-4 4 0,2 3 232,-6 6 0,1 2 179,-1 3-268,-3-3 103,4 4-263,-6-6-398,0 1 225,0-1-25,6 0 1,-4-5-218,3 1-141,-4-7-567,-1 3 614,0-18 414,0 2 0,0-17 0,0 5 0</inkml:trace>
  <inkml:trace contextRef="#ctx0" brushRef="#br0">25280 1848 8076,'7'2'-425,"-2"2"207,-3-2 106,4 11 1,-4-5 757,2 6-281,-2 6-114,-2 2 1,0 13-12,0 3 0,0 3-22,0 2 0,0-1 3,0 1 0,0 3-187,0-3 1,0 1-174,0-11 1,0 0-385,0-4 0,0-3 290,0-2 0,5-8-252,0-7 287,-1-5-18,-4 2 0,0-14-134,0-6 0,0-7 81,0-7 1,-4-7 268,-1-3 0,-5-8 0,6-1 0,-8-7 0,5 4 0,-8-7 0</inkml:trace>
  <inkml:trace contextRef="#ctx0" brushRef="#br0">25265 1962 8076,'2'-27'0,"3"3"0,-2 4-52,6 6 0,-4 4 6,5 1 1,-1 4 162,5-5 0,0 7-151,1-2 1,-1-1 137,0 1 0,0-1 108,1 1-223,-1 4-72,0-6 270,-6 7-172,-2 0 1,-6 7-59,0 2 0,-6 9-58,-4 1 1,-2 1 63,-2-1 0,-1 2-11,1 2 1,1 3-54,4-7 0,-2 1-237,6-1 1,-4-8-165,4 3 294,0-9 0,5 8 208,0-12 0,7-1 0,0-8 0</inkml:trace>
  <inkml:trace contextRef="#ctx0" brushRef="#br0">25479 1777 7861,'8'-8'-642,"-1"2"645,-2 6 0,-3 6 281,2 4 1,-4 7-66,-4 2 0,-3 6-35,-2-1-93,3 3-10,-1 1 0,4-4 26,-6 0 1,6-2-58,-2 1 1,3-2-180,2-7 203,0 0 1,0-4-334,0-1 138,0-6-141,0 4 97,0-7 0,2-7 131,3-2-214,-4-4-67,12-1 287,-12-6-451,12-2 211,-5-7 73,0 1 1,4-1 152,-2 1 0,1 6-200,-2 3 267,4-3 0,-7 11 324,4-4-268,-4 11 0,-1-1 135,0 10 0,-1 4 605,-4 10-345,-6 3-267,4 7 1,-9-1 210,7 0-28,-1 1-252,5-7-649,0 5 317,0-11 202,0 4-468,0-6-34,6 1 1,2-8 178,6-2 0,-4-10 313,-1-4 0,1-10 0,4-3 0</inkml:trace>
  <inkml:trace contextRef="#ctx0" brushRef="#br0">25607 1805 8076,'9'8'-745,"1"-3"256,-1-3 171,5-2 0,0 4 988,1 1-277,-1 0-363,6-5 1,1-5-140,3 0 0,1-4-9,-6 4 1,-5-1-131,-4 1 0,-7 2 248,1-6 0,-2-1 0,-2-4 0</inkml:trace>
  <inkml:trace contextRef="#ctx0" brushRef="#br0">25678 1706 8076,'8'2'-76,"-4"2"155,4-2 48,-6 11 1,4-6 381,-6 8-274,0 5-1,0 2 83,0 7 0,-1-2-26,-4-4 0,3 9 7,-3-4-123,4-2 1,1-1-2,0-6 1,1 0-163,4-5 0,8-6-285,6-3 1,8-5 248,1-5 0,1-9-557,4-10 0,-3 2 158,-2-2 1,-6 2-422,-3-2 844,-3 4 0,-2 6 0,0-1 0</inkml:trace>
  <inkml:trace contextRef="#ctx0" brushRef="#br0">25009 2658 8083,'2'-14'-136,"3"0"0,-2 5-417,6-1 602,1 7 0,4-3 419,0 6 1,7 0-133,3 0 0,1 6 76,-1 3 1,2 4-227,-2 1 1,-2 5-54,2 0 0,-5 2-263,5-2 0,-7-4-15,2 4 1,-3-3-36,-2-2 1,0 1-109,0-1 1,-4-2-389,-1-2 0,-6-2 180,2-3 496,-3-4 0,4 6 0,2-7 0</inkml:trace>
  <inkml:trace contextRef="#ctx0" brushRef="#br0">25408 2531 7529,'0'-8'324,"0"1"959,0 7-700,0 0-552,-7 7 1,-7 4 117,-10 12 0,-4 4 0,-5 16 1,-2 1 108,-3 8-1664,-3 4 1363,-2-6-5,-1 7 0,1-7-362,10-2 271,10-10 0,2 3 1,7-5-1</inkml:trace>
  <inkml:trace contextRef="#ctx0" brushRef="#br0">26246 4308 7522,'-8'-8'2280,"2"1"-1981,6 7 38,0 0-175,6 0 1,4 0-179,9 0 1,3 0 31,6 0 1,1 0-76,-1 0 1,1-1-342,-1-4 0,1 3-25,-1-2 1,-6 2-876,-3 2 1300,-3 0 0,-2-6 0,0-2 0</inkml:trace>
  <inkml:trace contextRef="#ctx0" brushRef="#br0">26545 4194 8282,'8'0'-564,"5"0"861,-12 0 474,12 0-601,-12 0 1,10 6-31,-6 4 1,0-2-86,-5 1 0,5-4 93,-1 4-301,7 1 179,-3 4 1,5 0-171,-4 0 1,-2 1 9,-7-1 1,-2 6-216,-3 4 1,-9 3-40,-10 1 0,-7 5-122,-2 1 510,0-1 0,-2 2 0,-2 1 0</inkml:trace>
  <inkml:trace contextRef="#ctx0" brushRef="#br0">26673 4535 8209,'0'-14'-105,"0"4"-41,0 1 542,0 6-109,0-4-134,0 7 1,0 2-19,0 3 1,0 4 38,0 10 1,0-1-22,0 5 0,0 1-212,0 4 1,0-4 154,0 0 0,0-2-386,0 2 1,-2 1 84,-2-6 0,2 0-345,-3-5 290,4-6 0,-1-2-566,-3-6 484,4 0 0,-6-6 342,7-4 0,-6-2 0,-2-9 0,-6-1 0</inkml:trace>
  <inkml:trace contextRef="#ctx0" brushRef="#br0">26602 4663 8183,'0'14'-136,"0"0"-3,0 1 1,0 5 687,0 4 1,0-2-80,0 2 0,0-7-256,0 2 25,0-3 43,0-2-60,6 0 0,2-1 0,6-4 0,0-2-5,1-7 0,-1-8-111,0-6 1,2-2-265,3-8 0,-3 5-758,3-5 1,-4 2 330,0-1 1,-7 0 584,-4 5 0,-2 2 0,-2-5 0</inkml:trace>
  <inkml:trace contextRef="#ctx0" brushRef="#br0">26502 5161 8074,'-6'-8'-701,"4"-5"754,-10 11 109,10-4 1,-4 12 94,6 4-143,0 3 0,-5 1 54,0 0 0,1 0 21,4 0 1,-2 5-166,-3 0 0,4 0 80,-4-4 0,3-1-188,2 0 91,0-6-89,7 4 1,-4-10 61,6 3 1,-4-5 35,5-5 0,-6-3-52,6-6 1,-2 4-86,1 1 1,-2 0-27,-7-6-40,6 1 0,-5 0-469,4 0 433,-3-1 0,-2 1-270,0 0-16,0 6 509,-7 2 0,6 6 0,-5 0 0,6 0 0</inkml:trace>
  <inkml:trace contextRef="#ctx0" brushRef="#br0">26659 5075 8074,'-5'10'-473,"0"-1"0,-4 1 416,4 4 1,-6 0 240,1 0 0,3 5 320,-3 0 0,7 2-249,-2-2 0,4-3-121,1 2 1,0-6-37,0-3-292,0 1-42,6-3 0,2 0 136,6-7 0,-4 0-30,-1 0 1,-1-7-89,1-2 1,2-4-444,-6-1 442,6 0 0,-4 0-95,2-1 491,-3 8-169,-6 0 243,0 7 1,0 2-86,0 3 0,0 2 199,0 8-283,0 5 1,0-4-167,0 3-80,0-3-587,7-2 751,-6-6 0,12-2 0,-5-6 0</inkml:trace>
  <inkml:trace contextRef="#ctx0" brushRef="#br0">26730 5232 8074,'8'-7'-390,"0"6"156,-4-4 77,4-3 0,5 5-33,-4-7-29,4 7 0,-10-8-74,7 7 132,-7-8 1,3 9 160,-6-6 0,0 6 0,0-4 0</inkml:trace>
  <inkml:trace contextRef="#ctx0" brushRef="#br0">26815 5047 7803,'0'14'-37,"0"0"0,-5 2 391,1 3 0,-6-2-1,5 7 1,-4-7-221,4 2 1,-4 2-97,4-2 1,0 0-17,5-5 0,0 0-465,0 1-65,0-8 391,7 0 0,0-7-430,8 0 1,-3-2 547,-2-3 0,2-2 0,-4-8 0</inkml:trace>
  <inkml:trace contextRef="#ctx0" brushRef="#br0">26900 5061 8074,'7'8'-274,"-6"5"-72,4-4 0,-3 8 403,-2 2 1,0 7 305,0-3 0,-5 4-130,0 2 1,-4-3-108,4-2 0,-5 3 59,6-3 1,-1 3-48,5 1 1,0-1-231,0-3 1,0 1-101,0-6 1,0 0-109,0-5 1,0 0-35,0 0 131,0-6 0,0-3-182,0-10 0,0-4 48,0-10 1,0-3 336,0-7 0,0-1 0,0-3 0,0 2 0,0-7 0,0 1-47,0-1 1,6-1 46,4 6 0,-2 1 17,1 8 1,1 4 91,4 6 0,0 1 211,0 4 1,0-2-52,1 6 1,-1 0-2,0 5 0,-4 0 80,-1 0-76,-6 0-169,10 6 0,-12 2-2,4 6 1,-3 5-14,-2 0 1,-8 7-110,-6-3 1,-1-1-103,-3 2 0,-5 0 56,0 4 0,1-4-98,-2 0 0,7-7 36,-2 2-364,3-3 30,2-8 233,6-2 1,3-9 82,10-7 147,3 1 0,12-24 0,2 3 0</inkml:trace>
  <inkml:trace contextRef="#ctx0" brushRef="#br0">27171 5146 8074,'-10'7'230,"1"2"0,1 4 18,-2 1 1,-2 5-23,2 0 1,-4 5-52,-5-5 1,8 4-168,-3-4 1,7 0 152,-2-5-195,6-6-23,-4-1 1,14-7-231,2 0 1,4-8-224,1-7 0,0 0 224,0-9 1,2 5-98,3-5 1,-3 2 162,3-1 1,-8 0 102,-1 4 1,-3 4 2,3-4 1,-2 9 73,-3 5 98,-4-2 1,5 7 260,-6 0 1,0 12 390,0 12 0,-4 3-326,-1 1 0,-5 1-39,6-1 1,-1 1-116,5-1 1,0-4-204,0-1 0,0-10-60,0 1 0,2-9-411,2 0 0,-1-4-864,7-1 714,-1 0 594,6-6 0,-1-8 0,0-8 0</inkml:trace>
  <inkml:trace contextRef="#ctx0" brushRef="#br0">27270 5175 8074,'14'8'-283,"1"-4"1,-1-2 192,0-2 0,0-2 113,0-2 0,5 1-118,0-7 0,2 1-105,-2-6 1,-3 6 23,3-1 0,-8 1 176,-2-5 0,-6-1 0,4 1 0</inkml:trace>
  <inkml:trace contextRef="#ctx0" brushRef="#br0">27370 4962 7348,'0'7'456,"0"6"-165,0-5 0,0 6 135,0 0 0,-2 2-132,-3 3 1,2-1 151,-6 5 0,5 2-142,0 9 0,-3-4 154,3 3 1,-1-3-383,5-2 1,0-1 99,0-3 1,8 1-384,6-6 1,8-5 222,11-4-16,4-7 0,12 3 0,1-6 0</inkml:trace>
  <inkml:trace contextRef="#ctx0" brushRef="#br0">24881 5587 8088,'0'8'-481,"-6"5"0,-2-6 1</inkml:trace>
  <inkml:trace contextRef="#ctx0" brushRef="#br0">21839 8985 7521,'-8'0'-98,"2"0"323,6 0 922,0 0-993,6 0 1,-3 0 190,7 0-215,-1 0-18,12 0-37,-12 0 0,10 0 25,-9 0 1,2 0-18,2 0 0,2 0-22,3 0 0,-3 0-5,3 0 1,1 0-12,-1 0 1,7 0-27,-3 0 1,3-2-104,-3-3 1,3 2 286,-7-6-145,6 6 14,-9-4 0,9 6 154,-6-4-152,6 3-27,-9-4 1,5 6 24,-7 0 0,2-1 44,2-4-57,-2 3 1,5-4-32,-7 6 0,0 0-19,0 0 1,1 0-115,-1 0 158,0 0-15,0 0 0,1 0 16,-1 0 0,0 0-40,0 0 0,0 0 8,1 0 1,-1 0-25,0 0 1,5 0-11,0 0 0,0 0-84,-5 0 119,7 0-5,-5 0 0,4 0 57,-6 0-56,0 0-7,1 0 0,-1 0 10,0 0 0,0 0-22,1 0 1,-1 0 4,0 0 1,0 0 10,0 0 1,-4 0-4,-1 0 1,1 0 49,4 0-45,-6 0 14,5 0 108,-5 0-119,6 0 72,-6 0 30,4 0-29,-4 0 1,2 0 12,-1 0 0,-6 1 10,2 4-65,3-3 1,-5 4 42,7-6 1,-6 0 4,6 0 1,-5 0 180,4 0-211,0 0-28,6 0 1,-1 0 26,0 0 1,0 0-59,1 0 1,-1-5-5,0 1 1,0-1 7,0 5 0,5 0-26,0 0 1,-4 0-10,-6 0 1,1 0-8,4 0 0,-5 0-88,1 0 133,-1 0-26,-1 0 1,5 0-3,-4 0-1,4 0 1,1 0-3,0 0 1,5 0 46,0 0 1,2 0 87,-2 0 0,-4 0-68,4 0 0,-3-5 119,-2 0 1,5 1-136,0 4 3,0 0 2,-4 0 1,-1 0-150,0 0 154,0 0-80,0 0 1,2-5 4,3 0 0,-1 0-4,5 5 1,-4 0-93,5 0 0,-2 0 102,2 0 1,1-4-12,-6-1 0,6 0 76,-1 5-71,-4 0 35,7 0 1,-11-4-4,3-1 1,-2 0-19,2 5 0,-3 0 8,3 0 1,-8 0-43,-1 0 0,-1 0-17,5 0 1,-4 0 64,-1 0-18,1 0-5,-2 0-7,4 0 3,-4 0-9,6 0 1,-4 0-9,-1 0 0,1 0 10,4 0 0,-6 0 15,5 0 0,-5 0 20,6 0 0,-5 0 4,1 0 0,-1 0-2,5 0 0,1 0 1,-1 0 13,0 0-22,0 0-23,1 0 0,-1 0 2,0 0 1,0 0-7,0 0 1,5 0-8,0 0 0,2 0 13,-2 0 0,-3 0-4,3 0 1,1 0 13,-1 0 1,5 0-3,-5 0 0,1 0 79,-1 0-87,-3 0 19,5 0 1,-6 0 21,4 0 1,-3 0-69,3 0 1,-2 0-2,2 0 0,-3-5-23,3 1 1,2-1-12,-2 5 1,6 0 74,-1 0 0,-2 0-32,1 0 1,1 0 168,5 0-166,-7 0 68,5 0 1,-4 0 0,10 0 1,-3 0-20,4 0 0,-4 0 8,-2 0 0,4 0-58,-4 0 0,4 0 0,-9 0 1,4-2 21,2-2 1,-3 2-8,-2-3 0,8 4-56,-4 1 0,4 0 51,-4 0 1,5 0 16,1 0 1,0 0 10,0 0 1,-4-5-1,3 0 1,-8 0 19,-1 5 0,-2 0 13,2 0 1,1 0 106,-6 0 0,1 0-121,-1 0 0,-3 0 111,3 0 0,-3 0-84,-2 0 0,0 0-44,0 0-1,1 0 1,-1 0-7,0 0 31,0 0 1,1 0-10,-1 0 1,-5 0 53,1 0 0,-6 0 0,6 0 1,-5 0 101,4 0 1,-4 2-37,4 3 19,-5-4 17,8 6 27,-10-7-14,4 0-2,-6 0-1635,0 0 697,-6 0 199,4 0-169,-4 0-139,0 0-137,4 0 1003,-4 0 0,-1 6 0,-1 2 0</inkml:trace>
  <inkml:trace contextRef="#ctx0" brushRef="#br0">21896 10378 8243,'8'2'-131,"-4"2"257,4-2 0,0 4 228,6-6-264,1 0 1,-1 0 13,0 0 1,2 0-40,3 0 1,-2-5 22,7 1 1,-5-1 46,5 5 1,-2 0 50,1 0-55,4 0-88,-5 0 0,2 0 27,0 0 0,-5 0-29,4 0 1,-4 0-119,5 0 0,-7 0 93,2 0 0,2 0-13,-2 0 1,5 0 60,-5 0 1,6 0-5,-2 0 1,4 0 158,2 0-186,-1 0 44,1-6 1,4 4 29,0-3 1,0 4-61,-4 1 1,-1-2 6,0-3 1,1 4 4,-1-4 1,-4 4-25,0 1 1,-5 0 15,4 0 0,-5 0-1,1 0 0,-2 0-60,2 0 44,-3 0-51,4 0 0,-5 0 9,-1 0 1,2 0 7,3 0 0,-4 0-8,4 0 0,-3 0 49,-2 0 0,2 0-10,3 0 0,-3 0 1,3 0 0,-3 0 0,-2 0 1,0 0-19,0 0 15,1 0-41,-1 0-1,0 0 41,0 0-44,0 0 0,-4 0-1,-1 0 0,1 0-3,4 0 3,0 0 0,0 0 2,1 0 1,-1 0-1,0 0 141,0 0-122,7 0 51,-12 0 1,10 0 11,-9 0 1,2 0-51,3 0 1,-1 0 30,0 0-45,0-7 1,1 6-6,-1-4 13,0 3 0,0 2-3,0 0-48,1 7 1,-1-6 32,0 4 1,0 1-6,1-1 0,-1 0 12,0-5 0,2 0 2,3 0 0,-2 0 0,7 0 1,-1 0-1,6 0 1,-1 0 0,1 0 0,-6-5-2,1 0 1,-2 1 254,2 4-246,-3-7 17,-1 6 1,-4-6 11,3 7 0,-3 0-27,-2 0-2,0 7 1,0-6 3,0 4 0,1-3-2,-1-2 1,0 0-105,0 0 110,1 0-12,5 0 1,-4 0-14,3 0 1,1 0 0,-1 0 0,2 0 5,-2 0 1,-3 0-1,3 0 1,-2 0-1,2 0 1,-3 0 4,3 0 0,-4 1-6,0 4 1,0-4-2,4 4 0,-3-3-1,3-2 1,-3 0-203,-2 0 194,0 0-6,1 0 1,-1 0 17,0 0 1,0 0-21,1 0 12,-1 0 0,0 0 17,0 0 0,0 0 8,1 0 0,-1 0-44,0 0 1,-4 0 32,-1 0-7,0 0-112,6 0 0,4 0 91,0 0-78,0 0 84,-5 0 0,5 0-26,0 0 64,6 0-51,-9 0 1,11 0 23,-4 0 1,3 0 11,-3 0 1,4 0 31,-3 0 0,1 0-52,-1 0 1,3 0 30,-4 0 0,4 0-24,2 0 1,-6-5-86,1 0 1,-5-4 77,5 4 0,-5-1-8,4 1 0,-4 3 21,5-2 0,-5-3 1,5 3 0,-5-1 63,4 5 0,-4-5-73,5 0 0,-7 1 29,2 4 0,2 0-17,-2 0 0,5 0 9,-6 0 1,6 0-37,-5 0 1,2 0-12,-2 0 0,-4 0 27,4 0 0,2-5-8,-2 0 1,0 0 11,-5 5 1,0 0-22,0 0 188,1 0-168,-1 0 3,0 0 1,-4 0 21,-1 0-9,1 0 1,4 0 14,0 0-23,0 0 0,0 0-3,1 0 1,-1-4-55,0-1 1,0 0 55,1 5 1,3 0-83,1 0 0,2-1 69,-2-4 0,-3 3-2,3-2 0,-4 2 22,0 2 1,-1 0 1,0 0 1,5 0 13,0 0 0,0 0 101,-5 0 0,0 0-71,1 0 0,-1 0-30,0 0 1,2 0-26,3 0 1,-3 0 30,3 0 1,-4 0-10,0 0 0,-1-2 22,0-2 0,0 2 38,0-3-64,1 4 1,-1 1 8,0 0 1,-4 0 1,-1 0 0,-4 0 1,4 0 0,-4 0-28,5 0 0,-6 0 60,6 0-156,-7 0 116,10 0-101,-12 0-91,5 0-54,-6 0 0,2 0-1507,3 0 1731,-4 0 0,6 0 0,-7 0 0</inkml:trace>
  <inkml:trace contextRef="#ctx0" brushRef="#br0">21910 11615 8367,'8'0'-842,"-2"0"1331,-6 0-262,0 0-110,7 0 1,-4 0 195,6 0-218,-6 0-24,10 0 0,-10 0 80,7 0-53,-1 0-21,5 0 1,-4 0-203,-1 0 217,1 0-46,4 0 1,2 0 17,3 0 0,-4 0 0,4 0 0,-1 0-17,1 0 0,-2 0 83,7 0 0,-5-5-69,5 0 0,-1 1 18,6 4 1,-6 0-74,1 0 1,-5-5-1,5 0 0,-5-1 64,4 1 0,-4 3-18,5-2 0,-5-3-4,5 3 0,1-6-1,8 5 1,-1-4-36,6 4 0,-5-4 27,5 4 1,-2 0-94,2 5 0,-2-4 72,-3-1 1,-7 0-6,2 5 0,-7 0 25,2 0 1,-5 5-18,1 0 0,-3 1-4,-2-1 1,0-4 10,0 4 0,0-3-18,1-2 1,4 0 8,0 0 0,-1 0 147,-3 0-138,-1 0 5,0 0 1,5 0 7,0 0 0,2 0 4,-2 0 0,-4 0 0,4 0 1,-3 0 41,-2 0 0,1 0 11,-1 0 1,0 0-56,0 0-28,0 0 1,1 0-83,-1 0 1,0 0 95,0 0 1,0 0-55,1 0 1,-1 0 13,0 0 0,0 0-12,1 0 0,-1 0-22,0 0 25,0 0 1,0 1 55,1 4 1,-1-4 8,0 4 1,-4-3 46,-1-2-78,1 0-7,4 0 0,-5 4 6,1 1 0,-1 0-11,5-5 0,1 2-4,-1 2 0,2-2 2,3 3 1,-4-4-9,4-1 0,2 0 15,-2 0 1,5 0-5,-5 0 0,1 0-19,-1 0 0,-2 0 10,7 0 0,-7 0 0,2 0 0,2 5 19,-2 0 1,0-1-1,-5-4 1,5 2-39,0 3 1,0-4-4,-5 4 1,5-3-22,0-2 1,2 0 43,-2 0 0,-4 0-182,4 0 180,3 0-4,1 0 1,0 0-61,1 0 1,0 0 58,4 0 1,1 0 7,-1 0 1,-4 0 4,-1 0 1,1 0 3,4 0 0,-4 0 4,0 0 1,-5 0 3,5 0 0,-6 0 25,6 0 1,-5 0-37,5 0 1,-5 0-16,4 0 0,-4 0-24,5 0 0,-6 0-6,0 0 0,3 0 61,-2 0 0,2 0-4,-3 0 1,0 0 40,6 0 0,-6-2 11,6-3 0,-5 4-27,5-4 1,-2 3-23,2 2 0,3-1-1,-4-4 0,4 3-11,1-2 0,1-3-4,-1 3 0,1-1-30,-1 5 0,-4-5-16,0 0 1,-7-1 40,2 1 0,2 4-2,-3-4 1,1 4 93,-4 1-92,-1 0 0,0 0 108,0 0-61,1 0 1,-1 0 7,0 0 1,5 0-40,0 0 1,0 0 0,-5 0 1,2 0-3,3 0 0,-3 0-1,3 0 0,1 0 1,-1 0 1,0 0 15,-5 0 61,7 0 0,-5 0-48,2 0 0,-2-5 49,-1 0-57,-1 0 1,0 5 5,0 0 0,0-4 18,1-1-23,-1 0 1,0 5 181,0 0-181,0-6 1,1 4-3,-1-3 1,-5 4-32,1 1 1,-5 0-1,4 0 38,1 0 0,-1 0 31,1 0 147,-1 0-180,5 0 0,-4 0-114,-1 0 139,1 0-75,4 0 1,-5-2 4,1-2-4,-7 2 1,5-4-76,-3 6-33,-4 0-71,6 0 112,-7 0-276,0 0 275,6 0 0,-3 0-142,6 0 1,-4 0-44,5 0 0,4 0-185,5 0 1,6 0 48,-1 0 0,3 0 401,1 0 0,7-7 0,1-1 0</inkml:trace>
  <inkml:trace contextRef="#ctx0" brushRef="#br0">17531 14842 7763,'9'2'-526,"1"2"0,-5-2 815,4 3 0,-4-2-111,4 1 0,1-2-28,4 3 1,-5-4 0,1-1 1,1-6-27,8-3 1,-2 1 16,7-2 1,0 1-104,4-5 0,1-5 17,-1 0 1,0 0-7,1 4 0,-1 0-160,1-4 1,-2 1 15,-4-5-28,4-1 109,-5-5 1,2-1-2,0-3 0,-5 3-32,4-3 0,-5-2 2,1 2 0,1-6 20,-1 1 1,2 1 5,-2 0 1,-2-1 15,7-5-4,-1 0 0,6 1 0,-1-6-115,1 1-446,6 0 557,-5 4 1,4 0-19,-5 1 15,5-1 15,-4 7 1,5-5-4,-6 3 0,-1-3-5,1-2 1,-6 0 1,1 1 1,-2-1 1,2 0 1,1 7 4,-6 3 1,2 3 24,-3 1-31,-2 7 3,5 2 1,-1 1 4,4 0-7,-3 0 3,5 5 0,-3-1 278,5 1 0,0 0-288,1 0 0,4-2 0,0-3 0,0 3-20,-4-3 1,-1 5-5,1 5 1,-7-2 32,-3 6-15,3-6 6,-6 9 0,4-4 101,-6 6-102,-6 6 48,5-4 1,-10 10 5,7-2 0,-6 7-4,6 2 1,-5 0 12,4-5 0,1 1 36,4-1 1,2-2 9,3-2 1,3 3 138,6-4-169,0 4-30,1 1 1,-1 0 177,1 0 0,-6 0-180,1 1 1,-2 5 5,2 4 0,1 4 50,-6 6 1,0 3 6,-5 11 0,1-2-58,-1 6 0,-5-5-20,1 5 1,-5-4-109,4 4-121,-6-6 240,10-4 1,-5-1 137,6-3 0,0 3-4,0 2 0,1-2 84,-1-3 1,2 3-124,3-3 0,3-2 28,6 2 0,2-5-48,3 5 1,8-5 5,7 5 0,5-6-108,0 1 1,-1 2 60,5-2 1,-8-1-926,7-9 0,6 1 858,9-10 0,2 2 0,-33-13 0,0-1 0,1 0 0,1-1 0,-1 0 0,1-1 0</inkml:trace>
  <inkml:trace contextRef="#ctx0" brushRef="#br0">19393 13093 7314,'0'-8'282,"7"2"1,1 6-225,6 0 1,2 0-4,3 0 1,3 6-5,6 4 1,7 4-3,3 5 1,3-2-151,2 7 0,-1 0 101,1 4 0,0 1 0,-1-1 0</inkml:trace>
  <inkml:trace contextRef="#ctx0" brushRef="#br0">23460 11629 7894,'0'-14'0,"0"0"0,-5 4-509,0 1 366,-6 5 0,8-2 188,-6 6 1,4-5 622,-5 1-331,1-1-57,-5 5 22,-1 0-3,1 0-325,0 0 184,0 0-123,0 6 1,4-1-96,1 9 1,-1-3 117,-4 8 1,1 2-120,4-2 1,-4 4 81,4-4 1,-4 7-37,-1-3 1,1 3-69,4-3 119,-4 4-30,11-5 0,-9 2 242,7 0-218,-1-1 51,5-1 1,0 5 18,0-3 0,0-2-20,0 2 0,0 0 8,0 4 1,0 0-2,0 1 1,5-1 8,-1 1 1,6-6-154,-5 1 1,6-7 125,-2 2 1,4 0-133,1-4 1,0 2 106,0-8 0,2-2-5,3-3 0,-3-2-13,3-2 1,1 0-9,-1 0 1,2-2-30,-2-2 0,-2-6 11,7-9 0,-7 2-88,2-7 0,-3 5 106,-2-4 1,1-1-147,-1-5-11,-6 7 89,4-4 0,-5 5-9,2-3 1,-3-3 30,-6 4 1,5 1 1,0-2 0,0 0 13,-5-4 1,0-1 5,0 1 1,-5 4 89,0 1-106,0-1 35,-1 2 0,0 1 189,-4 7-32,-2 0-15,10 6 274,-11-5-410,12 5-93,-5 0 1,6 1-160,0 2 1,1 2-444,4-7 1,-2 1 676,7-6 0,5 1 0,7 0 0</inkml:trace>
  <inkml:trace contextRef="#ctx0" brushRef="#br0">24796 11601 7881,'-8'0'-75,"-4"-7"1,8 6 96,-5-4 1,4 3 141,-4 2-196,6 0 296,-10 0-50,5 0-159,-6-6 66,6 4-71,-5-4 1,10 6-7,-6 0 1,4 0 5,-5 0 1,6 0 79,-6 0-80,1 0 0,-5 5-6,-1 0 1,0 6-13,-4-2 0,3 4-26,-3 1 0,1 5-13,0 0 47,2 0 1,-5-5 0,2 5-18,0 0 17,-6 6 14,9-9 0,-4 9 16,5-6 1,1 5 22,0-5 1,6 6 7,3-1 1,-1-2 2,1 2 0,1-5 88,4 4 0,1 1 87,4 5-148,3-7-125,0 4 1,4-3 26,-2 5 1,4 0 11,5 1 0,-3-7-124,3-3 1,1 0 93,-1-5 1,2 4-21,-2-9 0,-2-1 39,7 1 1,-5-5-1,4 0 0,-4-2 125,5-2-134,-7 0 51,4-6 1,-2-2 16,0-7 0,5-5-44,-5-4 1,0-3-3,-5-1 0,0-2-16,0-3 1,4 3-2,-4-3 1,3-4-32,-7-1 1,2 2-135,2-2 1,1 0-33,-1-5-16,-6 7 219,-2-5 0,-1 6 114,0-3 1,-1 4-111,-4 5 0,-4 2 122,-1 4 1,-6-3-58,1 7 1,-2 1 155,-3 3 1,1 6-17,0-1 1,0 7-77,0-2 1,4 4-146,1 1-23,-1 0-11,-4 0 1,4 0-274,1 0 159,6 6 64,-10-4 1,12 6-160,-4-4 1,3 0-613,2 5 8,-6-6 0,4 10 823,-2-4 0,8 4 0,4 1 0</inkml:trace>
  <inkml:trace contextRef="#ctx0" brushRef="#br0">23588 11899 8224,'-8'43'0,"-5"6"0,5 1 0</inkml:trace>
  <inkml:trace contextRef="#ctx0" brushRef="#br0">16194 14913 7537,'-14'0'-1379,"5"5"1372,-1 0 0,6-1 321,-6-4 1,5 5 100,-4 0 45,-1-1-275,-4-4 1,0 7-110,0 2 1,4-1-184,1 2 1,-5 4 120,-5 5 1,-2 6-163,2-1 1,3 3 41,-3 1 0,4-4-531,0-1 637,7-12 0,2 8 0,6-11 0</inkml:trace>
  <inkml:trace contextRef="#ctx0" brushRef="#br0">16322 14956 7920,'8'8'-710,"3"-1"563,-6-2 147,0-3 0,-11 10 0,-2-4 0</inkml:trace>
  <inkml:trace contextRef="#ctx0" brushRef="#br0">16280 15041 8076,'0'9'-502,"0"1"1,0-5 250,0 4 1,0 2 627,0 8 1,0-1 226,0 5-684,0 1 192,0 11 0,0-4-37,0 7 0,0 2-161,0 7 1,0-1 73,0 6 1,0 2 97,0 7 1,0 1-292,0 9 1,0-3 272,0 8 1,0-2 106,0 2 1,0-2-104,0 7 0,-2-39 0,-1 1 45,1 2 0,-1 0 0,0 1 0,0 0-35,0-1 0,1 0 0,1-1 1,1 0-198,-3 3 1,1 1 0,1-3 0,0 1 289,1 4 1,0 0 0,0-4-1,0 1-60,0 5 0,0 0 0,0-3 0,0 0-24,0 3 1,0 1 0,0-3 0,0 1 17,0-1 1,0-1 0,0-4 0,0-1 42,0-1 1,0-1-1,2 32-53,3-3 1,-2-8 205,6-10 0,-6-6-8,2-9 1,1-5-31,-1-9 1,0-4-369,-5-5 1,0-6-2392,0 0 2920,0-5 1,-2 2-1964,-2-6 0,0 0 1629,-5 0 0,-7-13 1,-6-2-1</inkml:trace>
  <inkml:trace contextRef="#ctx0" brushRef="#br0">14190 17301 8063,'-14'0'-156,"-1"-1"-39,1-4 0,5 3 819,-1-2-340,7 2 1,-3 1-314,6-4 1,1 2 90,4-7 0,3 2 129,6-1 0,7-4-47,2 4 0,4-2 5,2 1 0,5 4 23,4 6 0,2 0 130,-2 0 0,3 6-5,-3 4 0,4 7-85,6 2 0,7 5-254,7-5 1,10 0 249,-1-5 0,8-2-406,-3-2 1,-35-6 0,0-2 274,40-2 0,-34-2 1,2-2-95,3 0 0,1-2 0,5 0 1,2-2 52,-1-1 0,1-1 0,4-1 0,1-1-342,-3-4 0,-1-2 0,4 1 0,1 0 443,3-2 1,0 0-1,-3-1 1,-1 0-60,-1 3 0,0 1 0,-5 2 0,0 1-83,3 3 0,0 1 1,-8 4-1,-1 1 42,-5 1 1,-1 1 0,-2 1-1,0 0-321,31 1 0,-7 12-34,-7 2 1,-5 3-168,-5-3 1,0 1-72,-9-1 0,-4-6-143,-10-4 1,-3-2-1012,-2-2 1710,-3-6 0,-1-2 0,2-6 0</inkml:trace>
  <inkml:trace contextRef="#ctx0" brushRef="#br0">17403 16889 7972,'14'-6'-175,"0"4"-81,1-3 1,0 4 205,4 1 1,-3 0 240,3 0 1,2 6 157,-2 4 1,1 2-195,-1 3 0,-3-1 58,3 0 1,-5 5-147,-4 0 1,1 5 354,-7-5 1,1 6-240,-5-2 0,-8 4-180,-6 2 0,-2-1-242,-8 1 1,-6-1-1077,-7 1 1315,-5-1 0,-19 7 0,-5 1 0</inkml:trace>
  <inkml:trace contextRef="#ctx0" brushRef="#br0">14531 16974 7924,'-14'0'-560,"6"0"46,-5 0 711,5 0 0,0-1 1,4-4 10,2 4 0,2-7 524,0 3-164,0 3-109,0-4-109,0 6 128,0 0-125,0 6-193,0-4 0,2 9 117,2-6-274,-2-1 36,11-4 41,-5 0 0,1 0-69,0 0 1,1 0 48,4 0 1,-4 0-68,-1 0 0,1 0 73,4 0 0,0 0-16,0 0 1,0 5-54,1 0 1,-6 4 0,1-4 1,-1 0-38,5-5 1,1 5 78,-1-1 1,0 1-27,0-5 0,0 0 15,1 0 1,-1 0 62,0 0 0,0 0-38,1 0 1,-1 0 5,0 0 1,0-2-34,0-2 0,5 2 0,0-3 0,0 4-132,-4 1 147,-1 0 0,0 1-100,0 4 0,0-3 26,1 2 8,-1-2 1,0-2 5,0 0 7,0 0 0,1 0 1,-1 0 8,0-6 1,0 3 162,1-7-156,-1 7 1,0-3 12,0 6 1,-4-5 7,-1 0-14,1 0-48,4 5 0,0 0-9,0 0 1,-4 0-121,-1 0 152,1 0 1,4-1 9,0-4 1,0 4-22,1-4 0,-1 2 44,0-2 1,2 3-39,3-2 1,-8-3 23,3 2 1,-3-1 2,3 1 1,1 2 6,-1-6 0,-5 6 12,1-2 0,-1-1-2,5 1 1,-4-5-28,-1 6 0,1-6 7,4 5 1,-4-1-94,-1 1 0,1 4 86,4-4 0,-5-1-24,1 1 1,-2-1 5,1 1-4,4 3 16,-5-10 0,4 9 11,-2-7 14,2 1 0,-5-6-25,2 1 1,2 5 16,-6-1 0,1 2-7,-1-1 0,-2-4 7,7 4 0,-7 2 0,9-5-10,-4 4 0,2-2 1,-1 1 0,-6 4-79,2-4 1,2 4 72,-3-5 0,6 6-70,-6-6 0,8 1 58,-3-5 1,-1-1-28,1 1 1,-1 0 35,2 0 0,1-1 3,-6 1 0,4 0 35,-4 0 0,4 4-48,-4 1 1,1 4 46,-1-4 0,-3 4-32,2-5 0,-2 6 14,-2-6 0,2 5-11,2-4 0,-2 0-36,3-6 1,-2 1 22,1 0 0,0 0-5,5-1 1,-4 1 13,4 0 1,-4 1 2,5 4 1,-6-2 9,6 6 1,-5-6-19,4 2 1,-1 1 11,1-2 1,4 1-29,-3-5 1,-3 4 1,3 1 1,-1-1 22,6-4 0,-6 0-2,1-1 1,-1 1 6,5 0 0,-4 0 1,-1 0 1,1-1 19,4 1 0,0 0-28,0 0 0,-1 4 73,-4 1 0,4 1-56,-3-2 1,1-2-18,-2 2 1,4-2 8,-4-3 1,-1 1 0,2 0 0,-1 0 4,5 0 0,5-5-4,0 0 0,0 0 53,-5 4 1,5 3-48,0 2 0,2-2 98,-2 2 1,1 2-74,4-1 1,3 4-38,-3-4 0,2 4 6,3-5 0,-5 3-2,-1-3 1,1-1 30,4 6 1,1-4-8,-1 4 1,-4-4 45,0 4 1,-2-2-58,1 3 0,4 2 108,-3-3 0,3-1-17,1 1 1,1 1 13,-1 4 1,5-5-14,1 0 0,-1 0 119,-5 5 0,1 0-134,-1 0 0,-4 0 6,-1 0 1,-5 5-208,1 0 0,-8 0 21,-2-5-414,1 0 0,-1 0-14,1 0-612,-7 0 1,3-2 1123,-6-3 0,-6-3 0,-2-6 0</inkml:trace>
  <inkml:trace contextRef="#ctx0" brushRef="#br0">14218 14970 8013,'0'-22'142,"-1"0"-142,-4 3 0,2 4 290,-7 1 1,5 0-87,-4 5 0,0 2-130,-6 3 0,-4 2-197,0 2 0,-6 2 67,1 2 0,-1 4 321,1 6 1,-1 5-131,6 0 1,0 5 49,5-5 0,5 0-93,-1-5 1,7 0-114,-2 1 0,10-3-94,4-2 0,4 1-176,1-7 1,12 6 34,2-5 1,5-1 79,0-4 0,-1 0-3,6 0 0,-7 0 68,3 0 0,-6 2 65,-4 3 1,-4-2-57,-6 6 0,-6-4 134,-3 5 1,-3-1-24,-2 5 1,-8 2 82,-6 3 0,-2-2-20,-8 7 1,2-7-87,-2 2 0,-1-3-138,6-2 1,0-6 35,5-3-208,0-3 0,6-10 84,3-6 0,3-13-4,2-11 0,2-3 244,3-2 0,3 0 0,6 1 0</inkml:trace>
  <inkml:trace contextRef="#ctx0" brushRef="#br0">14360 14714 8013,'10'-5'0,"-1"1"47,-6-1 53,4 5 1,-7 6-84,0 4 0,-2 7 88,-3 2 0,-2 6-247,-8-1 0,1 3 65,0 1 1,4-6-116,1-3 179,6 3 0,-4-6-178,7 3 1,7-9-15,2-6 0,-1-2-59,2-2 0,4 0 245,5 0 1,0-5-72,-5 0 1,0 1 216,0 4 0,-1 1-61,-3 4 0,1 3 53,-7 6 1,3 0 47,-3 1 0,-2-1 112,3 0 0,-4 5-40,-1 0 1,-1 0 109,-4-5-732,3 0 259,-4-6-328,6-2 0,5-12 197,0-3 0,6-10-60,-2-5 0,2-3 153,-1-1 0,2-1 162,-2 1 0,-2 4-2,1 0 1,-4 7 1,4-2 0,-5 3 585,0 2-263,-2 0 91,-2 0 61,-6 0 112,-2 6-156,-7 1-376,1 7 1,2 7 65,2 2-175,4 4 0,6 1-85,0 0 0,0-4 65,0-1 1,6-6-56,4 2 0,2-3 74,2-2 0,1-2-171,-1-3 1,0 2 19,0-6 1,0 1 17,1-2 1,-6-1 137,1 6 1,-1 1 96,5 4 1,-6 6 212,-3 4 0,1 8-101,-1 6 0,0 9-2,-5 5 0,0 5-7,0 4 1,-5 9 81,0 5 1,1-4-87,4-5 1,0-11-168,0 2 0,0-15 132,0 1-336,0-10 136,0-5 107,0-8 1,0-12-321,0-4 1,-5-4 75,0-5 1,-4-3-278,4-6 1,-6-2 503,1-3 0,-2-10 0,-3-8 0</inkml:trace>
  <inkml:trace contextRef="#ctx0" brushRef="#br0">14687 14757 8013,'10'-8'-72,"-1"3"1,1 3-103,4 2 0,0 0 283,0 0 1,-4 7 282,-1 2 0,-4 4-351,5 1 0,-7 5 27,2 0 1,-4 0-186,-1-5 0,0 0 128,0 1-144,0-1-21,0 0-25,0-6 1,0-3 36,0-10 0,2 0-143,2-9 1,0 3 96,5-8 1,-4-2 89,4 2 0,-1 1 127,2 3-101,2 1 0,-9 1 283,7 4 1,-5 3 303,4 6 53,-6 0-360,10 6 0,-10 2 88,7 6 0,-7-4-94,1-1 0,0-1 123,0 1-444,-2 4 1,4-10 50,-6 7-512,0-7 139,0 3 171,0-6 0,0-1 36,0-4 0,5 2 71,0-7 1,0 1-229,-5-5 134,6-1 427,2 1-141,6 0 287,0 6 0,0 2-99,1 6 1,-8 6 7,-2 3 0,2 4-153,-3 1 1,1 1-27,-5-1 0,2-5-713,2 1 424,-2-1 243,4-1 0,1-2 0,0-6 0</inkml:trace>
  <inkml:trace contextRef="#ctx0" brushRef="#br0">15157 14714 7525,'-2'9'-295,"-3"1"0,4-5 473,-4 4 0,3 1 864,2 4-799,0 6 0,0-4-118,0 3 0,0-8-176,0-1 202,7-7-250,1 3 0,6-6 60,0 0 1,-5-6-64,1-4 0,-5-2-16,4-2 1,-6-1-181,2 1 1,-3 0 62,-2 0 1,0-1 104,0 1 1,-5 5-86,0-1 0,-6 6 95,2-6 0,-4 7-92,-1-2 1,4 2-30,1-2 241,-1 4 0,1-10 0,-1 6 0,7-6 0,-3 3 0</inkml:trace>
  <inkml:trace contextRef="#ctx0" brushRef="#br0">15185 14444 8013,'14'-6'0,"-4"4"0,-1-3-322,1 4-41,4 1 0,-6 1 888,-4 4 1,-2 3-149,-2 6 0,0 0-440,0 1 1,-6 0 53,-4 4 1,2-1-87,-1 5 1,1-5-50,-1 1 0,-3-4-484,8 0 122,-1-7-112,5-2 572,0-6 0,5-2-76,-1-2 1,8 0 206,-3-5 0,4 6-113,1-2 0,0-1 88,0 1 1,1 0 40,-1 5 1,-5 0 61,1 0 1,-7 7-59,2 2 0,-4 5-44,-1 5 1,0-3-146,0 3 1,0 2 114,0-3 1,-1 1-150,-4-4 0,3-6 27,-2 1 91,2-7 0,2 9 0,0-4 0</inkml:trace>
  <inkml:trace contextRef="#ctx0" brushRef="#br0">15498 14757 8013,'9'-5'0,"1"0"0,-7-6-53,2 2 1,-2-9-88,2-1 0,-4 0 65,4 5 0,-4 0 118,-1 0 1,0-1-66,0 1 1,0 5 93,0-1 12,-6 7 1,5-2 9,-4 10 0,-2 3 5,3 6 1,-1 0-58,5 1 1,0 4 4,0 0 0,0 0-40,0-5 1,2 0 55,2 0 1,-1-6-121,7-3 1,-1-4 100,6-1 0,-6-1-103,1-4 0,-1-4 35,5-10 1,2-3-105,3-7 1,-3-1 63,3-3 1,-5 1-10,-4-6 1,2 5-42,-2-5 1,2 2 74,2-2 0,-4-1-183,-1 5 1,-5-3 89,0 3 1,-2-5 60,-2 1 1,0 3 85,0 2 1,0 3 182,0 2 1,0 5-26,0 5 1,-2 3 204,-2 6 0,2 1 283,-3 3-380,4 4 0,-4 1 75,0 9 1,0 8-23,5 2 0,0 11-22,0-1 0,0 4-96,0 0 1,0 4-40,0 5 0,5-4-20,0 0 1,1-2-84,-1 2 1,3-3-644,6-7 1,2 1 149,3-1 419,3-6 0,6-1 0,1-7 0</inkml:trace>
  <inkml:trace contextRef="#ctx0" brushRef="#br0">19749 14771 8090,'-2'-13'-112,"-2"4"0,0 2-203,-5 7 1,4 0 557,-4 0 1,-2 4-55,-8 5 0,-3 2-208,-7 13 1,1-2 31,-1 2 1,2 2-69,4-2 0,2-3-21,7-2 1,1-4-345,4 0-387,3-7 807,6-2 0,6 0 0,2 2 0</inkml:trace>
  <inkml:trace contextRef="#ctx0" brushRef="#br0">19877 14842 6602,'0'14'0,"0"0"0</inkml:trace>
  <inkml:trace contextRef="#ctx0" brushRef="#br0">19863 14941 8078,'0'15'-359,"0"-1"1,0 0 557,0 0 0,-2 2-36,-3 3 1,4 3-79,-4 7 1,3 5 10,2 4 0,0 5 104,0 4 1,0 4-65,0 6 1,0 1 3,0 4 1,2-2-204,3 6 1,-2 5 134,6 5 1,-7-36 0,0 1 14,2 34 0,3 1 41,-3-5 0,6-3 21,-5 3 1,4 4-270,-7-33 1,1 1 0,1-3 0,1 0 214,-2 1 0,-1-1 0,7 36-63,-6-36 0,-1 0 0,1 1 1,1-1-2,-2 2 0,0 1 1,-1 2-1,0 0 0,1 0 0,1 0 1,0 0-1,0 0-73,-1-2 0,1 0 1,1-3-1,1 0 19,-2 1 1,-1-1 0,4 39 59,-3-39 0,-1 0 0,1 36-240,7-10 0,-7-2 222,1-7 1,3-7 246,-2-3 0,-1-2-45,-4-3 1,0-4 59,0 0 0,0-5-630,0 5 0,0-11 564,0 2 0,0-11-1146,0 1 931,0-9 0,10-13 0,-6-2 0</inkml:trace>
  <inkml:trace contextRef="#ctx0" brushRef="#br0">18526 17102 7964,'-22'0'0,"-3"0"-6,6 0 1,0 2 184,5 3 1,4-4-97,1 4-43,6-3-182,-4 4 1,9-5 109,3 4 1,2-3 151,8-2 0,4 0 31,0 0 0,6-5-34,-1 0 0,7 1 60,2 4 0,7-5-88,-2 0 1,3 0 138,1 5 1,7-1-113,4-4 1,16-1-202,-29 2 1,1-2 0,2-2 0,0-1 89,2 2 0,1 0 1,3-4-1,1 0-213,-5 1 1,0 1 0,6-4 0,1 0 258,0 1 0,0 1 0,-2 0 0,1 1 1,4 0 1,-1 1 0,-4 1 0,0 0-21,-1 1 1,1 0 0,0 0 0,0 1 11,7 2 0,-1-1 0,-6-1 0,0 1-65,2 2 0,0 1 0,-6-1 1,-2 0-105,-1 0 1,0 1 0,-1 1 0,1-1 97,-3-3 1,0 1-1,2 1 1,0 1 19,1-3 0,0 0 0,36-4-37,-4-5 1,-8-1-318,-6 1 0,-9 0 150,-4 0 0,-9 6-611,-1 3 0,-8 4 526,-1 1 296,-7 0 0,-8 0 0,0 0 0</inkml:trace>
  <inkml:trace contextRef="#ctx0" brushRef="#br0">21668 16576 7964,'14'0'-590,"1"2"367,-1 3 0,5 1 216,0 3 0,0 4-113,-5-3 1,-5 2 177,1 2 1,-2-4 202,1-1-30,-2 1 1,-7 4 99,0 0 0,-7 1-165,-2-1 0,-10 2-453,-5 2 0,-11-2 82,-7 3 205,-7-3 0,-21 5 0,-2 1 0</inkml:trace>
  <inkml:trace contextRef="#ctx0" brushRef="#br0">18882 17074 7964,'-10'-2'-540,"1"-2"609,5 2 0,-3-4 1233,2 6-606,3 0-470,-4 0-102,6 0 175,0 0-106,6 0 1,-3 0-22,7 0 0,-5-5 56,4 0 0,2-4-87,8 4 1,2-6 1,2 1 0,4 3 18,-3-3 0,4 7 11,6-2 0,-4 2-183,3-2 0,-3 4 114,-2-4 0,2 2-76,3-2 1,-4 4 42,-1-4 0,1-2-159,-6 3 1,3-6 71,-3 5 0,4-4 36,-3 4 1,3-4 28,1 4 0,5-4-6,1 4 1,0-5-58,-1 6 1,-3-1 62,4 5 1,-4-2-51,-2-2 0,-1 2 47,-3-3 1,-2 4-130,-3 1 0,-5 1 72,0 4 1,0-3-14,-4 2 1,-2 3 15,1-3 0,-4 3-24,4-3 20,-5-2 10,8 4 4,-10-6-1,10 0 1,-10-1 106,3-4-87,-4 3 6,-1-4-69,0 6-1695,0 0 1152,7-6-83,-6 4 316,6-4 250,-7 6-377,0 0 627,6 0 49,-5 0-72,6 0 1,-6 0-60,4 0 279,-3-6-229,10-2 1,-8-7-78,5 1 1,-4 0 41,4 0 0,1-2-29,4-3 1,0 3-47,0-3 0,2-1 17,3 1 1,-2-6-9,7 1 0,-5 2-12,5-2 1,0 0-17,4-4 1,-4-1-1,-1 1 0,1 0 28,4-1 1,1-4-124,-1 0 0,-4-5 109,0 5 0,-1-7-136,6 2 1,-5 2 87,-1-2 1,-1 7 33,2-3 0,1 3-8,-6-2 1,7 3 2,-3-4 0,3 3 55,-3-2 1,9 1-59,-4-6 1,4 2 60,-4-2 1,1-3-39,-1 3 0,-1 2-13,-3-2 1,3 1 33,-4-1 0,3-1-2,-3 6 1,3 0 14,-8 4 1,1 2 78,-4 4 1,-6-3 238,1 7-266,-1 0 1,-1 5-71,-3 0 0,-2 6-192,2 3-421,-4 4-504,6-6 1100,-7 6 0,-7-5 0,-1 6 0</inkml:trace>
  <inkml:trace contextRef="#ctx0" brushRef="#br0">22024 15496 7964,'0'-10'0,"0"1"0,-5 4-77,0-4 108,1 6 15,4-4 0,0 18-185,0 4 1,0 10 432,0 3 1,4 4-86,1 10 0,0 0 50,-5 10 0,0-5-71,0 5 1,4-12-165,1-2 1,0-8-84,-5-7 1,2-2-340,2-7 340,-2-6 0,3-3-141,-10-10 0,2-5-97,-7-8 0,7-1 111,-2-10 0,4-2-90,1-12 0,0-6 54,0-3 0,1 1 1,4-1 1,8 5 135,6-5 0,6 12 81,-1 2 1,-2 8 26,1 6 1,-5 6 233,1 8 1,-3 4 47,-2 6 1,-2 8-135,-2 6 1,-4 2 15,-6 7 1,0-4-63,0 5 1,0-5 18,0 5 0,-1-7-113,-4 2 1,-3 2 10,-6-3 1,0 1-28,-1-4 0,1-1-94,0 0 0,0-4 7,-1-1 1,8-4 41,2 4 39,-3 1 0,6 4-15,-2 0 0,8-1 135,6-4 0,7 4-128,2-4 0,11-2-136,-1-3 1,4-2-49,0-2 0,-3-2-275,3-2 1,-4-4-358,-6-6 814,-2-1 0,-7 1 0,0 0 0</inkml:trace>
  <inkml:trace contextRef="#ctx0" brushRef="#br0">22436 15738 7964,'0'14'746,"0"0"-394,0 0 0,6-6-516,4-3 1,2-10 29,3-4 0,-1-9-158,0-1 1,0-4 103,1 4 1,-3-5 49,-2 5-33,2-6 162,-10 3 1,3 1-112,-10 7 1,2 6-32,-7 8 0,1 0 171,-5 0 0,-1 6 53,1 4 1,0 4 179,0 5 1,1-2-81,4 7 1,-2 0 158,6 4 1,0-4-55,5 0 0,0-2-141,0 1 0,0-2-114,0-7 1,6-4 143,4-1 1,4-6-385,5 2 1,-2-3-69,7-2 1,-5 0-225,5 0 1,-1-7 159,6-2 0,-2-10 349,-4-5 0,4-3 0,-5-1 0</inkml:trace>
  <inkml:trace contextRef="#ctx0" brushRef="#br0">22806 15126 7964,'8'-6'-96,"-2"4"0,-6 2-155,0 10 1,0 4 290,0 5 1,0 8 258,0 6 1,-2 7 115,-2-3 0,0 5-135,-5 0 0,4-4 103,-4 0 1,6-5-93,-2 5 1,3-5-231,2 5 1,2-6 4,3 1 0,-2-3-124,6-2 0,1-4 122,4 0 1,0-7-113,0 2 1,1-5-124,-1-4 1,2 1 73,3-6 1,-4-1-430,4-4 0,-3 0 218,-2 0 1,1-8-955,-1-6 1262,0 0 0,-6-19 0,-2 3 0</inkml:trace>
  <inkml:trace contextRef="#ctx0" brushRef="#br0">23090 15453 8561,'0'22'483,"0"5"-320,0-3 1,-2 3 87,-2 1 0,2 1-158,-3-1 1,4-4 85,1-1 0,1-5-362,4 1 1,-2-5 158,7-5 0,-5-2-93,4-7 0,-4-7-13,4-2 0,1-5-38,4-5 0,2 1 34,3-5 0,-4 1-43,4-2 1,-3 3 171,-2 7 1,1 0-44,-1 0 0,0 1-195,0 4 211,1-4 0,-8 10 10,-2-7-76,3 7 57,-6-3 0,4 4-136,-6-2 71,-6 2 0,2-6 211,-5 3-208,6 4 383,-10-6-207,12 1 165,-6 5-20,7-6 327,0 14-210,0 0 1,0 8-87,0-1 0,0 0 2,0 0 1,0 1-42,0-1 1,5 2-34,0 3 1,0 3 7,-5 6 1,6 0-307,3 1 1,6-7-9,4-3 129,3-3 0,12-2 0,3 0 0</inkml:trace>
  <inkml:trace contextRef="#ctx0" brushRef="#br0">14559 16562 9948,'0'14'-525,"0"1"160,0-1 1,0-5-1,0 1-162,0 1 1,-4 1 176,-1 3 0,0-1 50,5 0 0,0 0 300,0 1 0,-5 0 0,1 4 0,-1-3 0,5 3 0,0-8-4,0-1 0,0-1 31,0 5 1,0-4 699,0-1-259,0-6-40,0 10-98,0-11-520,0 4-57,0 0-67,0 2 1,0 8 57,0 3 0,0-3 39,0 3 1,-5 1 216,0-1 0,1 0 0,4-5 0,0 0 0,0 1 0,0-1 0,0 0 0,0-6 1,0-2 202,0-6 1042,0 0-1150,0 7 1,0 1 126,0 6 0,0 2-78,0 3 1,0-4 47,0 4 1,0-1-227,0 1 0,0-8-429,0 3 463,0-9 0,0 1 0,0-6 0</inkml:trace>
  <inkml:trace contextRef="#ctx0" brushRef="#br0">15185 16548 7964,'-8'0'2266,"2"0"-2107,6 0-1168,0 0 184,0 6 424,0-4 1,0 6-203,0-4 0,0 4 335,0 7 0,0-1 268,0 0 0,0 0 0,0 0 0,0-4 0,0-1 0,-7 1 0,6 4 0,-5 0 0,6-6 194,0-1 201,0-7 488,0 0-679,0 6 1,4-3-81,1 6 0,0-4-281,-5 5 79,0-1 0,0 5-217,0 1-78,0-1-358,0 0 731,-7 0 0,6 0 0,-5 1 0</inkml:trace>
  <inkml:trace contextRef="#ctx0" brushRef="#br0">15157 16918 7964,'0'14'-888,"0"0"0,0 0 1073,0 0 0,0-4 9,0-1 1,0-4-296,0 5 168,6-1-148,-5 5-54,6 0 174,-7 1 0,0-1-12,0 0 0,0 0 4,0 1 0,0 4-10,0-1 0,0 3 27,0-2 1,0-2-18,0 7 0,-5-2 140,0 2 1,1-2-77,4-3 0,0-3 102,0 3 0,0-4-65,0 0 1,0-1-36,0 0 0,0 0 6,0 1 0,0-6-15,0 1 0,-2-1-177,-3 5 1,4 0 152,-4 1-64,3-7 0,-4-2 0,-2-6 0</inkml:trace>
  <inkml:trace contextRef="#ctx0" brushRef="#br0">17005 15425 8180,'-5'14'159,"0"0"1,1 2-202,4 3 0,0-3-400,0 3 0,-5 1 45,0-1 0,0 0-314,5-5 711,0 1 0,7 5 0,1 2 0</inkml:trace>
  <inkml:trace contextRef="#ctx0" brushRef="#br0">17005 15809 7927,'-6'22'-254,"4"3"-63,-3-6 0,2 5 854,-2-5 1,4 1-117,-4-1 0,2-3-361,-2 3 0,4 1 84,-4-1 0,3 0-366,2-4 0,0-1-36,0 0 0,0 0-178,0 0 0,0 1 226,0-1 0,0 5 23,0 0 0,0 6-142,0-1 1,0-2 328,0 2 0,0-1 0,0 6 0,0-2 0,0-4 0,0 4-130,0-3 0,0-4 154,0-1 1,0-3 137,0-2-136,0 0 1,-5 1 15,1-1 1,-1-5 137,5 1-151,0-1 0,0 7 115,0 3 1,0-3-114,0 3 0,0 1 94,0-1 0,0 7-84,0-3 0,0-1 5,0 2 1,0-5 4,0 5 0,0-7 4,0 2 1,0-3 1,0-2 1,0-4 47,0-1 45,0 1 0,0 4-96,0 0 1,-5 2 215,1 3 0,-1 1 15,5 4 0,-2 4-94,-3 1 0,4-1-74,-4 5 0,4-3 9,1-1 0,0-7-729,0-3 490,0-3 0,0-10-1233,0-6 1346,6-13 0,2-21 0,6-11 0</inkml:trace>
  <inkml:trace contextRef="#ctx0" brushRef="#br0">17431 15368 8743,'0'14'147,"0"0"32,0 1 0,-1 4-565,-4 0 306,3-1 1,-9-2-457,7 3 0,-1-3 296,5 3 0,0-3-49,0-2 1,0 0 79,0 0 1,0 1 208,0-1 0,0 5 0,0 0 0,0 1 0,0-1 0,0-1-40,0 5 1,0-4 67,0 5 1,0-7 329,0 2 1,0 2-151,0-2 0,0 0 37,0-5 0,0 0 14,0 0 1,0 1-188,0-1 1,0 0-35,0 0 1,0 2-144,0 3 1,0 2 43,0 2 0,0 6-136,0-1 1,0 1 13,0 4 0,0-3 27,0-2 1,0 5-38,0 0 1,0 1 106,0-6 0,0 1 96,0-1 1,0-4-40,0-1 0,0-4 22,0 5 1,0-7 81,0 2 0,0 3-107,0 2 0,-2-2 55,-2 2 1,2 4-32,-3 6 1,-1 0 117,1-1 0,-1 4-107,1 5 0,4 1 147,-4 0 1,3-2-42,2-3 1,0 1-31,0-6 0,0-4 12,0-5 1,0-6 9,0 6 0,0-11-77,0 1 0,-1-4 44,-4-1 0,3-1-322,-2-3 1,1-4-70,-2 4 323,3-10 0,-10-3 0,4-6 0</inkml:trace>
  <inkml:trace contextRef="#ctx0" brushRef="#br0">17005 15453 7927,'-6'-8'-834,"4"2"1287,-4 6 1,6 2-391,0 2 1,0 4 3,0 6 1,0 7-77,0 3 0,0 3 120,0 1 1,0 7-124,0 3 1,0 14-886,0 5 585,-7 9 0,-1-1 0,-6 6 0</inkml:trace>
  <inkml:trace contextRef="#ctx0" brushRef="#br0">15853 15425 8457,'0'8'472,"0"4"-526,0-10 0,0 11-876,0-4 725,0-3 0,5 7-733,0-4 938,-1-2 0,-4 5 0,0-4 0</inkml:trace>
  <inkml:trace contextRef="#ctx0" brushRef="#br0">15825 15681 7927,'0'8'-765,"0"4"765,0-10 794,0 4-579,0-6-558,0 6 0,0-2-620,0 5 963,0 1 0,0 4 0,0 0 0</inkml:trace>
  <inkml:trace contextRef="#ctx0" brushRef="#br0">15853 15894 7927,'0'9'-291,"0"1"0,0-5 117,0 4 0,-1-6 800,-4 2-353,3-3-642,-4 4-92,6-4 461,0 4 0,6 0 0,2 2 0</inkml:trace>
  <inkml:trace contextRef="#ctx0" brushRef="#br0">15853 16050 7927,'0'10'274,"0"-1"256,0-6-36,0 4-684,0-7 213,0 6-1006,0-4 140,0 10-112,0-4 955,0 6 0,-6 1 0,-2-1 0</inkml:trace>
  <inkml:trace contextRef="#ctx0" brushRef="#br0">15825 16249 7927,'0'15'-265,"0"-1"0,0 0 185,0 0 1,5-4-90,-1-1 373,1-6-65,-5 10 1,0-10 297,0 7-273,6-7 33,-4 9-144,4-10 84,-6 11 0,0-10-400,0 6-183,0-6 136,0 10 0,0-10 120,0 7 0,0-6-24,0 6 1,0-5-18,0 4 1,0 1 230,0 4 0,0 0 0,0 0 0,0 0 0,0 1 0,0-1-9,0 0 116,0 0 1,0-4 285,0-1-188,0-6 247,0 4-162,0-7-300,0 0 115,0 6 1,0-3-222,0 7 88,0-1 0,0 5-61,0 1 0,0-1 57,0 0 1,0 0 31,0 1-265,0-1 152,0 0-281,0-6 132,0 4 262,0-10 0,0 4 0,0-6 0</inkml:trace>
  <inkml:trace contextRef="#ctx0" brushRef="#br0">15853 16989 7927,'0'14'-69,"0"-6"451,0 4 0,0-8-117,0 5 1,0-4-244,0 4 1,0 1 196,0 4-483,0 0 1,0 0-32,0 1 0,0-6-739,0 1 718,0-7 316,0 3 0,-6-6 0,-2 0 0</inkml:trace>
  <inkml:trace contextRef="#ctx0" brushRef="#br0">16607 15169 7927,'-8'-2'-401,"3"-2"909,4 2-531,1-4-307,0 6 1,0 1-204,0 4 1,0-2 532,0 7 0,0-1 0,0 5 0</inkml:trace>
  <inkml:trace contextRef="#ctx0" brushRef="#br0">16635 15311 7927,'0'8'150,"-6"-2"0,4-4-106,-2 3-216,2-4-858,2 12 427,0-5 603,0 6 0,0 0 0,0 0 0</inkml:trace>
  <inkml:trace contextRef="#ctx0" brushRef="#br0">16621 15524 7167,'0'8'225,"0"0"175,0-3-351,0-4 0,0 7 53,0-3 0,0-2-322,0 7 99,0-1 0,0 5-35,0 1 1,0-1-262,0 0 0,0 0 173,0 0 1,0-4 243,0-1 0,0-5 0,0 2 0</inkml:trace>
  <inkml:trace contextRef="#ctx0" brushRef="#br0">16621 15723 7927,'0'8'-258,"6"5"235,-4-5 0,4 6 287,-6 0 106,0-6-6,0 5-320,0-5-107,0 0-227,0-2-170,0 0 1,0-3 227,0 7 232,0-7 0,0 10 0,0-5 0</inkml:trace>
  <inkml:trace contextRef="#ctx0" brushRef="#br0">16649 15965 7927,'0'14'-75,"-1"-6"-88,-4-3 902,4-4-109,-6-1-634,7 0 0,0 2 137,0 3-1017,0-4 477,0 12-183,0-5 590,0 6 0,0 0 0,0 1 0</inkml:trace>
  <inkml:trace contextRef="#ctx0" brushRef="#br0">16635 16164 7927,'0'10'-3,"0"-1"0,0-4 32,0 4 1,0-4-20,0 4 122,0 1 1,0 4-698,0 0 446,0 1 1,0-1-779,0 0 897,0-6 0,-6 5 0,-2-6 0</inkml:trace>
  <inkml:trace contextRef="#ctx0" brushRef="#br0">16635 16420 7927,'0'14'-469,"0"0"0,0 1 362,0-1 1,0-5 379,0 1 1,0-5-110,0 4-18,0-6-204,0 10 213,0-12-893,0 12 558,0-5 1,0 6 179,0 0 0,0 1 0,0-1 0</inkml:trace>
  <inkml:trace contextRef="#ctx0" brushRef="#br0">16635 16747 7927,'0'9'-101,"0"1"1,0-5-128,0 4 1,0-4 283,0 4 1,0-4 218,0 5-784,0-7 184,0 9-112,0-4 337,0 6 1,0 1-36,0-1 0,0-5 135,0 1 0,0-1 0,0 6 0,0-1 0</inkml:trace>
  <inkml:trace contextRef="#ctx0" brushRef="#br0">16649 17045 7927,'0'15'0,"0"-1"0,0 0-563,0 0 438,0 1 475,0-1-1073,0-6 723,0-2 0,-6-6 0,-2 0 0</inkml:trace>
  <inkml:trace contextRef="#ctx0" brushRef="#br0">15796 16576 6356,'0'15'-220,"0"-1"220,0 0 0,-6 0 0,4 0 0,-4 1 0</inkml:trace>
  <inkml:trace contextRef="#ctx0" brushRef="#br0">15782 16861 7927,'0'8'-295,"0"4"1,0-9 106,0 7 1,5-5 240,0 4 1,-1-4-149,-4 4 1,0-4-154,0 4 0,2-4 55,3 5 0,-4-1 111,4 5 1,-3-4 62,-2-1 0,1 1 19,4 4 0,-4 0-7,4 0 0,-3 1 7,-2-1 0,0 5 41,0 0 1,-2 0-26,-3-5 1,4 2 8,-4 3 1,4-3 70,1 3-10,-7-10-86,6 4 0,-6-12 0,7 6 0</inkml:trace>
  <inkml:trace contextRef="#ctx0" brushRef="#br0">16607 15837 7927,'0'14'0,"0"1"-937,0-1 621,0 0 1,0 0 105,0 0 0,-5 5 210,0 0 0,-6 7 0,3-4 0</inkml:trace>
  <inkml:trace contextRef="#ctx0" brushRef="#br0">16550 16406 7927,'0'14'-424,"0"0"-52,0 0 0,5 1 317,-1-1 0,6 0 159,-5 0 0,1 0-24,-1 1 0,-4-1 20,4 0 0,-2 0-144,2 1 1,-4-1 26,4 0 121,-3 0 0,-2 0 0,0 1 0</inkml:trace>
  <inkml:trace contextRef="#ctx0" brushRef="#br0">23545 11700 8034,'-6'-22'0,"-1"-3"0,-2 6 0,-4 1-791,4 9 1,-9-4 463,-1 4 0,-4 2 327,4 3 0,-6 2 0,1 2 0,-3 0 0,-1 0 0,4 2 414,0 2 0,7 4-158,-2 7 0,1-1-43,-1 0 1,8 7-133,-3 2 0,3 4 13,-3 2 0,0 5-78,-1 4 0,3 5 72,2 4 0,-2-1 77,2 6 1,2 5-94,-1 5 1,6-2 142,-2-8 0,3-3-118,2-7 1,8-1-33,7-3 0,0-4-8,9-11 1,0-2-164,4-7 1,7-6-1,3-3 0,-2-5 100,2-5 1,0-11-140,5-12 1,-1-4 74,1-11 1,-5 2-269,0-11 1,-11 2 40,1-2 0,-9 3 297,0 6 0,-3 0 0,-2 1 0</inkml:trace>
  <inkml:trace contextRef="#ctx0" brushRef="#br0">24341 12212 8054,'21'50'0,"1"-1"0</inkml:trace>
  <inkml:trace contextRef="#ctx0" brushRef="#br0">15540 16107 8000,'-7'0'-725,"-1"2"598,3 3 1,3-2 386,-2 6 0,2 1-371,2 4-114,0 0 0,2 0 97,2 1 128,-2-1 0,4 0 0,-6 0 0</inkml:trace>
  <inkml:trace contextRef="#ctx0" brushRef="#br0">15498 16448 8000,'0'15'-104,"0"-1"1,-2-5-394,-3 1 784,4-7-10,-5 3-416,6-6 164,0 0-847,6 7 461,-5 0 361,12 8 0,-11 5 0,4 2 0</inkml:trace>
  <inkml:trace contextRef="#ctx0" brushRef="#br0">15455 16790 8000,'0'7'-167,"0"0"0,0-6-19,0 4 93,0-3 1,5 6 71,0-4 1,1 0-118,-1 5 1,-4 0-16,4 6 0,-3-6 137,-2 1 1,0-1-160,0 5 1,0 1 18,0-1 0,0-3 40,0 3 1,-2-6 115,-3 11 0,4-6 0,-4 5 0,-1 0 0,1 1 0,-1-2 0,1 7 0,3-7 0,-3 2 0,4-1 0,1 1 0,0-4 104,0 4-101,0-3 0,1-2 199,4 1 0,-3-6 1,3 0-150,2-5 0,-3 2 17,5-6-70,-6 0 0,10 0 0,-5 0 0</inkml:trace>
  <inkml:trace contextRef="#ctx0" brushRef="#br0">16848 15553 8003,'-7'8'-219,"0"-2"0,7-4-32,0 2 189,0-2-303,0 11 158,0-6 1,0 3 206,0-1 0,7-5 0,0 2 0</inkml:trace>
  <inkml:trace contextRef="#ctx0" brushRef="#br0">16848 15780 8003,'0'14'-494,"0"1"0,-4-1 532,-1 0 0,0-4 273,5-1 0,0-4-344,0 4 1,0-4 54,0 4 1,0-4-264,0 5 33,0-1 1,2 5 207,3 1 0,-4 5 0,5 2 0</inkml:trace>
  <inkml:trace contextRef="#ctx0" brushRef="#br0">16848 16193 8003,'0'9'-141,"0"0"1,0-4-110,0 5 0,0-1 121,0 5 1,0 1 97,0-1 1,0 5-127,0 0 1,0 4 126,0-4 1,0 7-50,0-3 0,0-2 103,0-2 0,0-3-144,0-2 0,0 0 125,0 0 1,0-4-37,0-1 41,0-6 1,0 5 38,0-3-35,0-3 1,0 5-8,0-2 1,0-2-267,0 7 212,0-1 1,0 6 46,0-1 0,0 0 0,0 0 0,0 0 0,0 1 0,0-6-76,0 1-32,0-1 657,0 5-137,0 1 109,0-1-35,0 0-466,0 0-7,0 0-171,0 1 1,0-1-228,0 0 1,0-4 186,0-1 1,0 0-140,0 6 337,0-7 0,-6 11 0,-2-4 0</inkml:trace>
  <inkml:trace contextRef="#ctx0" brushRef="#br0">16848 16960 7587,'0'14'-938,"0"-4"856,0-1 749,0 1-288,0 4 0,0 0-155,0 0 1,0-4-283,0-1 1,0-4 231,0 5-878,0-7 704,0 9 0,0-4 0,0 7 0</inkml:trace>
  <inkml:trace contextRef="#ctx0" brushRef="#br0">15512 17316 7099,'-6'14'-130,"4"0"299,-3 0 1,4-4-131,1-1 0,0 1 28,0 4 0,0 0-27,0 0 1,0 1 71,0-1 1,0 2-60,0 3 0,1-4 31,4 4 1,-3-3-45,2-2 1,0-1 57,0-4-251,-2 4 203,4-11 0,-4 4-86,3-6 60,-4 0 0,12-6 20,-4-4 1,1 2-24,4-1 0,-3 1 42,8-2 1,-2-2 23,2 2 1,-3 2 17,3-1 1,2 4-143,-2-4 1,-1 4 89,-3-5 0,4 7-151,0-1 0,0-3 156,-5 3-112,0-1 0,0 5 70,0 0-40,1 0 0,-1 0 22,0 0 0,-4 0 15,-1 0 0,-4 6 161,4 4 0,-4-3-97,4 3 1,-4 1 103,5 8 0,-7-3-75,2 3 1,1-2 131,-1 2-146,6-3 0,-8 4-114,6-5 69,-5-8 1,3 5-234,-2-8 4,-3 1 131,4-5-58,-6 0 183,0 0-129,0-6 0,5-2 54,0-6 1,1-1-59,-1 1 1,-2 0 43,6 0 0,-4-1-59,4 1 1,-4 0 62,5 0 1,-6 4 4,6 1 1,-5 6 26,4-2 0,-4-1-64,4 1 53,1 0-31,4 5 31,0 0 1,-4 0-15,-1 0 1,-4 0 35,4 0 1,-4 0 17,5 0 0,-6 0 6,6 0 1,-5 0 92,4 0 1,-4 0-76,4 0 0,-4 0 161,4 0-123,1 0 177,4 0-198,0 0-44,1 7 1,-3-4 31,-2 6-203,2-6 39,-4 4 0,6-7 71,1 0 1,-6 0-14,1 0 0,-1-5 21,5 0 1,-4-4 71,-1 4 1,1-6-21,4 1 0,0-1 12,0 2 0,2-9-40,3 4 1,-3-3 8,3 3 0,-3-1-121,-2 1 0,0-2 118,0-3 1,-1 4-81,-3-4 0,2 1 60,-2-1 1,-4-1-152,-1-4 1,1-3-96,-1 4 0,0-4-210,-5-2 1,0 1 451,0-1 0,0 1 0,0 0 0</inkml:trace>
  <inkml:trace contextRef="#ctx0" brushRef="#br0">18441 15851 9132,'0'10'-1397,"0"-1"1093,0 1 1,0 4 303,0 0 0,0 0 0,0 1 0</inkml:trace>
  <inkml:trace contextRef="#ctx0" brushRef="#br0">18484 16079 8003,'0'14'-629,"0"0"752,0 0 0,0-4 57,0-1-248,0-5 1,0 3-231,0-2 0,0-2 298,0 7 0,-7-1 0,-1 6 0</inkml:trace>
  <inkml:trace contextRef="#ctx0" brushRef="#br0">18469 16448 8003,'0'15'-478,"2"-3"228,3-2 536,-4-4 0,7-4 71,-3 2-373,-4-2 0,6 6-49,-7-3-78,0 2 0,0 8-50,0-1 1,0 0-248,0 0 1,0 5 439,0 0 0,0 0 0,0-5 0</inkml:trace>
  <inkml:trace contextRef="#ctx0" brushRef="#br0">18540 16804 8003,'0'9'-427,"0"1"0,0-1 212,0 5 1,0-4 173,0-1 0,0 1-32,0 4 1,0-4-103,0-1-11,0-6 186,0 10 0,7-5 0,-6 6 0,6 0 0</inkml:trace>
  <inkml:trace contextRef="#ctx0" brushRef="#br0">18597 17230 8003,'0'15'-422,"0"-6"573,0 0 296,0-5-265,0 8-30,0-10-329,0 10 302,0-10-125,0 4 0,0-6 0,0 0 0</inkml:trace>
  <inkml:trace contextRef="#ctx0" brushRef="#br0">19223 15794 8003,'-2'-7'-10,"-2"2"86,2-3 401,-4 6 633,6-4-1493,0 6 121,0 0 126,0 6 0,0-3-276,0 7-104,0-7 1,0 5-20,0-3-212,6-4 747,-4 12 0,4-5 0,-6 6 0,0 0 0,0 1 0,0-1 0,0 0 0,0 0 0,-2 0 0,-2 1 0,2-6 127,-3 1 184,4-1 115,1 5-119,0-6-261,0 5 42,0-12 0,0 7-6,0-3 0,1-3 19,4 2-178,-3 4 0,5 0-182,-2 6 0,-3-4 76,2-1 1,-2 1 182,-2 4 0,0 0 0,0 0 0</inkml:trace>
  <inkml:trace contextRef="#ctx0" brushRef="#br0">19251 16235 8003,'0'14'-200,"0"1"0,0-6 129,0 1 0,0-1 457,0 5-347,0 0 1,0 1 11,0-1-234,7 0 0,-6 0 78,4 1 0,-4-6-525,-1 0 292,0 1 149,0 4 189,0 0 0,7 1 0,1-1 0</inkml:trace>
  <inkml:trace contextRef="#ctx0" brushRef="#br0">19265 16690 8003,'0'14'-202,"0"1"1,2-1 242,3 0 0,-4 0-73,4 0 1,-3-4-162,-2-1-278,0 1 367,6 4 1,-4 0-150,2 0 1,-2-4 252,-2-1 0,0 1 0,0 4 0</inkml:trace>
  <inkml:trace contextRef="#ctx0" brushRef="#br0">19322 17031 8003,'0'21'0,"0"-4"-246,0 7 0,0-5 98,0 5 1,0-1 621,0 6 0,0-1-321,0 1 1,0-1-390,0 0 0,0-6-31,0-3 1,0-3 266,0-2 0,0-6 0,0-1 0</inkml:trace>
  <inkml:trace contextRef="#ctx0" brushRef="#br0">18185 17031 8003,'-13'10'435,"4"-1"-194,-4 1 1,12-1-141,-4 1 264,3-7-966,2 3 291,0-6 0,7-1-191,2-4 1,8-3 500,2-6 0,7-7 0,-4-1 0</inkml:trace>
  <inkml:trace contextRef="#ctx0" brushRef="#br0">18469 16065 7058,'-8'1'-283,"4"4"0,2 3 283,2 6 0,0 0-184,0 0 1,0 5 105,0 0 0,5 7 78,0-3 0,6 4 0,-3 2 0</inkml:trace>
  <inkml:trace contextRef="#ctx0" brushRef="#br0">18540 16647 8003,'-9'30'0,"-1"4"0,7-3-178,-1 7 1,2-6 131,2 1 0,0 2 43,0-2 1,0-6 200,0-8-955,6-4 757,2-7 0,6-1 0,1-7 0</inkml:trace>
  <inkml:trace contextRef="#ctx0" brushRef="#br0">19166 16036 8003,'-8'6'-1135,"2"2"1189,6 7 1,0 4-48,0-1 1,-5 3-300,0-2 1,1-2 129,4 7 1,0-2 161,0 2 0,0 3 0,0-5 0</inkml:trace>
  <inkml:trace contextRef="#ctx0" brushRef="#br0">19209 16505 8003,'0'14'0,"0"1"0,0-1 8,0 0 219,0 0 1,0 1 198,0-1 0,0-5-889,0 1 373,0-1 1,4 5-563,1 1 0,0-1 317,-5 0 0,5-4 335,-1-1 0,1 7 0,-5 6 0</inkml:trace>
  <inkml:trace contextRef="#ctx0" brushRef="#br0">19294 16932 8003,'0'19'-93,"0"0"1,0 0-127,0-5 1,0 0 239,0 0 0,0 0 58,0 1 0,0-1-251,0 0 1,0 0 63,0 1 0,0 4-62,0-1 0,0 6 95,0-5 1,0 5-117,0-5 0,0 4 104,0-4 1,0 2-34,0-2 141,0-3 1,1 4-55,4-6 1,-3-4 240,3-1 0,-4-4-72,-1 5 1,2-7 201,2 2-129,-2 2 111,4 1-320,-6 7 0,0-1 0,0 0 0</inkml:trace>
  <inkml:trace contextRef="#ctx0" brushRef="#br0">19465 16022 7947,'0'8'1851,"0"-2"-1689,0-6-346,0 0 177,0 6 1,0-2-645,0 5 1,0-4 650,0 4 0,0 7 0,0 6 0</inkml:trace>
  <inkml:trace contextRef="#ctx0" brushRef="#br0">19479 16320 8003,'0'8'272,"-2"3"111,-3-6 456,4 0-863,-5 1 1,6-3-401,0 7 0,0-5 1,0 4 0,0 1 216,0 4 0,0 5-352,0 0 1,4 0 558,1-5 0,0 6 0,-5 2 0</inkml:trace>
  <inkml:trace contextRef="#ctx0" brushRef="#br0">19507 16633 8003,'0'14'0,"0"1"-300,0-1 0,0 0 205,0 0 1,0-4 59,0-1 91,0 1-125,0 4 1,0 0 81,0 0 0,0-4 6,0-1-82,0 1 0,5 4 74,0 0 0,-1 0 25,-4 1-35,0-1 0,0 0 44,0 0 0,0 1-155,0-1 53,0 0 0,0 0-44,0 0-81,0 1 1,0-1-119,0 0 240,0 0 1,0 0 108,0 1 1,0-6-198,0 1 272,0-1-195,0-1-41,7-2 112,-6-12 0,12-2 0,-5-6 0</inkml:trace>
  <inkml:trace contextRef="#ctx0" brushRef="#br0">20559 15524 8003,'-8'0'150,"2"2"39,6 3-161,0-4 0,0 7-432,0-3 0,0-2 404,0 7 0,0-1 0,0 5 0</inkml:trace>
  <inkml:trace contextRef="#ctx0" brushRef="#br0">20574 15780 8003,'0'10'-146,"0"-1"-34,0 1 0,0-1 310,0 1 0,0-6-25,0 6 0,0-5-343,0 4 1,0-4 83,0 4 0,0-4 154,0 4 0,0 1 0,0 4 0</inkml:trace>
  <inkml:trace contextRef="#ctx0" brushRef="#br0">20588 16022 8003,'0'14'-695,"-5"0"551,0 1 0,1-6 354,4 1 1,-2-3-148,-3 3 0,4 3 6,-4-4 0,3 4-408,2 1 243,0 0 1,0 0-183,0 1 147,0-1 0,0 0-95,0 0 0,0-4 163,0-1 0,0-4 63,0 4 0,0-4 0,0 5 0,0-6 0,0 6 0,0-6 0,0 6 0,0-1 0,0 6 0,0-1 0,0 0 0,0-4 0,0-1 0,0 1 0,0 4 0,0 0-75,0 0 1,0 0-4,0 1 1,0-1 88,0 0 0,0-4-11,0-1 6,0 0-6,0 6 1,0-6 273,0 1 1,0-6-79,0 6 1,0-5 45,0 4 1,0 1-114,0 4 1,0-5-293,0 1-508,0-1 339,0 5 332,0 1 0,7-1 0,1 0 0</inkml:trace>
  <inkml:trace contextRef="#ctx0" brushRef="#br0">20588 16790 8003,'0'14'0,"0"0"-50,0 0 0,0 0 173,0 1 1,0-1 16,0 0 0,0 7 87,0 2 0,0-1-123,0 2 0,0 0-158,0 4 0,0-4-269,0 0 0,1-9 323,4 0 0,-3-1 0,4-6 0</inkml:trace>
  <inkml:trace contextRef="#ctx0" brushRef="#br0">19493 15965 8003,'-8'-6'-432,"0"4"150,3-3 1,4 5-175,-4 5 1,2 3 311,-2 6 1,4 7 111,-4 2 0,2 4 32,-2 2 0,3 6 0,-4 1 0</inkml:trace>
  <inkml:trace contextRef="#ctx0" brushRef="#br0">19493 16278 8003,'0'14'-702,"0"-5"491,0 1 0,0-1 383,0 6 0,0-1-125,0 0 0,0 2-14,0 3 1,0-2 23,0 7 0,0-7-85,0 2 0,0 2 25,0-2 0,0 4-91,0-4 1,5 7-13,-1-3 0,1 4 113,-5 2 1,0-6-139,0 1 1,0 0 54,0 4 1,0 1-174,0-1 1,-5 0 0,1 1 248,-7-7 0,3 11 0,-6-3 0</inkml:trace>
  <inkml:trace contextRef="#ctx0" brushRef="#br0">19976 16406 8003,'0'-8'-351,"0"-5"1,0 10 456,0-6 0,0 4 275,0-5-290,0 1 0,0-5-98,0-1 0,0-4-98,0 1 45,0-8 1,2 4 115,3-6 1,-4-1-105,4 1 1,1-1-121,-1 1 1,1 0 16,-1-1 0,-3 5 109,2 1 1,3 10 4,-2-1 0,-1 8 274,-4-4-95,0 7-60,0-3-16,0 6-17,0 6 0,2-4 101,3 2-103,-4 4 0,7-5 1,-3 7 0,-2-5-13,6 4 1,-1-4 80,2 4 0,2-4-74,-2 4-18,3-5 1,1 2 1,0-6 1,-5 0-12,1 0 1,-2-2-121,1-2 0,-2-6 81,-7-9 1,4 2-105,1-7 0,0 0 116,-5-4 1,0 0-73,0-1 0,0-1 50,0-3 1,0 9-4,0 1 1,0 0 75,0 4 29,0 7 210,0-1-223,0 12 1,0 1-39,0 9 0,0 4 10,0 1 1,0 0-42,0 0 0,0 5 27,0 0 1,0 0-5,0-5 0,5 1 32,-1-1 1,7 0-6,-1 0 1,-2 1 8,1-1 1,1-2-27,4-2 0,-5 1-44,1-6 1,-1 4 49,6-4 0,-1 0-178,0-5 0,5 0 52,0 0 1,0 0 37,-5 0 0,-1-2 15,-4-3 1,4 2-3,-4-6 0,-1 5 111,2 0-152,-1-4 241,-1 6 0,3 4-105,-6 12 1,0 7-8,-5 7 0,0 7-105,0 3 0,0-4-179,0 0 1,0-11 245,0-4 0,12-3 0,4-2 0</inkml:trace>
  <inkml:trace contextRef="#ctx0" brushRef="#br0">1920 6938 8502,'-14'0'-51,"4"0"254,1 0-70,5 0 98,-2 0-260,6 0 1,2 0 36,2 0 0,4-2-285,7-3 1,0 2 32,4-6 1,3-1 230,7-4 0,-1 1-25,1 4 0,-1-4-22,1 4 1,-1-4 186,1-1 1,4 4-97,0 1 1,0 6 17,-5-2 1,1-1-31,-1 1 1,2-1-7,4 1 1,2 2-96,7-7 0,2 2 111,-2-1 0,8-4-75,-9 4 1,7-2 88,-6 1 0,1-1-1,-11 6 0,5-1 13,-5 1 0,1 4 150,-6-4 0,5 3-180,0 2 1,7 0 3,-2 0 1,8-4-94,1-1 0,3 0 113,-7 5 1,8-6-158,-9-4 1,-1 3 99,-3-3 1,-6 1-20,1-6 0,-3 3 72,-1 2 0,-1-2 185,0 2 1,6 2-131,-1-1 0,6 4 177,-1-4 0,5 5-317,4 0 1,-3-3 121,4 3 0,-4-1-269,-1 5 0,-5-5 164,0 0 0,-1-4-98,6 4 1,1-6 65,4 2 1,2 1-18,7-2 1,-5 2 62,0-1 1,-4-4 164,4 4 0,-11 2 117,2 3 0,-10-3-69,0 3 1,2-1 2,-2 5 1,6 0-105,-1 0 1,3 0-9,2 0 0,4 0-24,1 0 1,4 0-151,-5 0 1,1 0 65,-6 0 1,1-6-175,0-4 0,-1-7 44,1-2 0,4-2 126,1 2 1,4 4 75,-5-4 1,1 3 8,-6 2 0,-4 4 172,0 1 1,-6 5-144,1 0 0,-8 2-23,-1 2 0,-2 0-50,2 0 0,3 0-25,-4 0 1,-1 2-69,2 2 0,5-2 63,4 3 1,2-4-36,-2-1 0,-3-1 57,3-4 0,-3 2 14,-2-7 0,1 6 39,-1-6 1,-6 7 166,-3-2 1,-3-1-128,-2 1 1,-4 0 145,-1 5-104,-6-6 28,10 5-67,-11-6-21,4 7 0,-4 0 37,2 0 15,-2 0-76,4-6 0,-6 3 28,0-7 1,2 7 115,2-2-1,-2-2-45,4-1-202,-6 0 0,0 0-107,0 3 0,2 4-326,3-4 0,3 3-92,6 2 0,0 0-1120,0 0 1682,7 0 0,1 0 0,6 0 0</inkml:trace>
  <inkml:trace contextRef="#ctx0" brushRef="#br0">20488 6454 8003,'-19'-9'-129,"0"-1"1,5 2-320,5-1 440,-1-4 1,-4 7-540,0-4 397,6-2 1,-5 9-64,4-7 1,-4 5 150,-1-4 0,-5 4 53,0-4 0,-5 6 4,5-2 1,-11 3 3,2 2 1,-4 7-7,4 2 7,-7 4 0,-1 7 0,-7 2 0</inkml:trace>
  <inkml:trace contextRef="#ctx0" brushRef="#br0">26616 7549 8223,'-9'-27'-278,"-1"3"0,5 5 520,-4 10 136,6 3-112,-4 6 17,1 0-472,5 6 1,-4 0 89,10 4 1,-2-2-76,6-4 0,1-2 163,4 3 0,5-8 61,0-2 0,6-11 1,-1 2 1,3-2 60,1 7 0,2-3-33,3 8 0,-3-6 174,3 5 1,2 2-39,-2 8 1,-1 5-117,-8 9 1,2-4-153,-2 4 0,-3 2 111,-2-2 0,-4 0-208,0-5 0,-1 0-8,0 0 0,-4 1 2,-1-1 109,-6 0 0,8 0-88,-6 0 136,0 1 1,-7-1 135,-3 0 1,2 0-3,-6 1 0,-1 0-119,-4 4 1,0-1 19,0 5 1,-5-1-11,0 2 0,-5 3-1,5-3 0,0 3-20,5 1 0,0-1-22,-1-3 1,1 2-27,0-2 0,5-2 43,-1 2 0,2-7 71,-1 2 1,1 2-16,3-2 1,4 1 105,-4-1 0,2-1-106,-2 5 0,3 1 15,-2 4 1,2-4-12,2 0 0,0-1 3,0 6 1,0-1-83,0 1 1,0 4 78,0 0 0,2 0-106,2-4 0,4 4 85,6 0 0,-4 2 17,-1-2 0,1-3-14,4 3 0,2-3 19,3-1 1,-3-3-56,3-2 1,1 3 3,-1-3 1,5-2-127,-5 2 0,4-6 90,-4 6 1,5-6-134,-5 0 1,2-2 8,-2-1 38,-4-1 1,6-5 48,-7 1 0,0-7-2,1 2 0,-6-4 16,0-1 224,1 0 90,4 0-161,-6 0-2,-2 0-82,-6 0 0,0 6 26,0 4-52,-6 3 1,-2 1-105,-6 0 0,-5 2 90,0 3 1,-6-3-14,1 3 0,-3-2 243,-1 2 0,-1-3-139,1 3 1,-1 1 88,1-1 1,4 5-67,1-5 1,5 1 75,-1-1 1,5-1-106,5 5 1,2 1-89,7 4 0,0-2 32,0 2 1,0-3-159,0 9 1,0 2 3,0 2 1,0 8 128,0 1 0,2 7-20,3-2 1,-4 2-5,4-2 1,-2 1 162,2-5 1,-2 5-6,6 0 0,6 2-21,4 2 0,0-2-46,-5-3 0,0 2-8,0-7 1,0-6 138,1-7 1,-6-4-138,1-2 1,-7 0 25,2 1 1,-4-5-73,-1-1 1,-8-1-12,-6 2 1,-8 3-112,-11-3 0,-12 7-255,-11 2 1,-6 2-1500,-4-2 1877,-4 4 0,2 2 0,33-18 0,-1 1 0,2 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2559 8425,'0'-14'0,"-6"6"0,-2-11 0,-7 3 0</inkml:trace>
  <inkml:trace contextRef="#ctx0" brushRef="#br0">3612 2403 8425,'-7'-29'0,"0"-1"91,-8-3 0,1 1 89,0-6 0,0 7 402,-1-2-127,-5 9-232,4 3 0,-11 14-166,4 2 1,-6 17-34,-4 12 1,-3 11-181,-7 12 1,7-1-64,2 6 0,6-4 72,4 4 1,10 0 99,9 5 0,4-2-93,1-3 0,12 0-151,7-9 1,7-5 53,2-14 1,7-4 1,3-6 0,-2-1 218,2-4 0,-6-2-11,1-7 0,-3 0 161,-2 0 0,-6 0-125,-3 0 439,-3 0-397,-2 6 1,-6 2 166,-3 6 0,-5 0-28,-5 1 0,-4 4-159,-10-1 1,1 6-57,-5-5 0,1 0-152,-2-5 1,-1-1-66,6-4 0,4-2-24,6-7 267,6 0 0,3-13 0,8-3 0</inkml:trace>
  <inkml:trace contextRef="#ctx0" brushRef="#br0">4067 2502 8340,'-15'-6'40,"1"4"-113,0-3 0,0 4-33,0 1 0,-5 13 303,0 5 1,-8 16-111,-2 8 1,3 6 201,-3 4 1,2 2-136,8-7 0,7-6-120,7-8 0,3-4 59,2-6 0,8-4-314,6-9 1,5-4 31,5-6 0,3-3 165,-3-7 1,3-2-159,1-17 1,-4 4-8,-1-8 0,-5-2-89,1 2 1,-4 0-220,0 4 714,-1 7-195,0 2 0,-4 15 382,-1 10 0,-6 9-61,2 14 1,-3 1-179,-2 6 1,0-4 35,0 7 0,4-8-62,1-2 1,1-1-498,-1-8 1,-2-6 224,7-8 1,-1-4-422,5-1 0,1-3 38,-1-6 516,-6-7 0,4-13 0,-4 1 0</inkml:trace>
  <inkml:trace contextRef="#ctx0" brushRef="#br0">4337 2531 8292,'9'1'46,"1"4"1,-5-2-440,4 6 1,-4 1 526,4 4 1,-4 0 601,4 1 1,-5 0-448,0 4 0,-2 3-174,-2 7 0,0-1-195,0 1 0,-2-6 107,-2 1 0,2-6-201,-3 0-156,-3-2-458,7-1 277,-5-8 1,6-2 161,0-10 0,0-9-81,0-10 1,6-10 429,3-9 0,4-6 0,1-8 0,0 0 0</inkml:trace>
  <inkml:trace contextRef="#ctx0" brushRef="#br0">4507 2459 8292,'18'-7'-644,"-4"2"322,-3 3 498,3 2 0,-1 8 529,-4 6 0,3 7-222,-8 7 1,1 5-27,-5 1 0,0 4-200,0-5 1,0 3-7,0-8 0,0 4 118,0-8-169,0-4 1,-2-1-427,-2-9 120,2-4-478,-4-6 1,7-3 364,4-7 1,3-7-572,6-16 0,0-3 381,1-7 1,-1-3-55,0 3 1,-1 1 64,-4 13 0,2-1 411,-6 11 0,4 5-254,-4 5 1,2 7 677,-3 2 1,-2 8 443,3 11 1,-4 5-462,-1 9 1,0 3-136,0 7 0,0-5 38,0 0 1,2-8 92,2-2 1,0-1 46,5-8 1,-4-5-350,4-4 1,-4-7-90,5 1 0,-1-4-650,5-4 516,0-4-1851,1-6 1,-6-5 916,1 0 1,-6-5 1042,6 5 0,-2 0 0,1 5 0,4 6 0,-10 0 0,7 3 0,-6 4 84,6-4 0,-1 3 563,5 2 1,2 0-293,3 0 0,-1-6-2,5-3 1,-1-6-135,2-3 0,3-3-165,-3-3 0,-4-1 101,-1 6 1,-3-5-130,-2 5 1,-6 0 33,-3 5 0,-4 5-201,-1-1 1,-6 7-20,-3-2 1,-12 7-50,-7 7 1,-2 4 269,-8 15 1,8-2-64,1 7 0,4 3 128,11 2 1,3-3-129,11-2 1,3-4-212,6-6 1,7-2 92,13-7 1,1-1-438,3-4 0,-3-3 32,3-6 525,3-6 0,-6-2 0,5-6 0</inkml:trace>
  <inkml:trace contextRef="#ctx0" brushRef="#br0">3413 3682 8324,'4'22'0,"1"7"0,6 12-322,-1 11 1,2 5 1251,3 4-719,-1-2 1,0 9 216,0-7 1,0-1-167,1-8 1,-1-7-102,0-7 1,-1-13-98,-4-2 0,4-7-2,-4-6 130,-2-4 1,4-7 171,-7-4 0,6-11-177,-5-12 0,6-9-301,-2-10 74,-2 3 68,5-18 0,-6 8-490,4-12 1,3-5-27,-4-5 1,-1 7 7,1 7 0,-5 16-186,0 8 0,-1 8 260,2 7 0,-3 7-519,3 6 925,-18 15 0</inkml:trace>
  <inkml:trace contextRef="#ctx0" brushRef="#br0">4024 3895 8082,'-14'2'767,"0"3"-952,-1 3 1,1 12-1182,0 4 1225,-7 3 0,6 6 321,-4 0 0,3 5-75,2-5 1,1-5 131,4-4 1,2-6-194,7 0 0,7-8-38,2-5 0,4-4-74,1-1 1,2-6-87,3-4 1,-2-8-69,7-6 163,-7-3 1,4 3-134,-7 1 1,0 5 50,0-1 1,0 5 206,1 5 1,-6 2-118,1 7 1,-6 0 384,6 0 1,-7 13-167,2 6 1,1 5 86,-1-1 1,4 9-39,-4-4 1,1-2 125,-1-8-674,3 5 1,6-14 199,0 1 1,-4-7-274,-1-3 1,-1-13 40,2-6 363,-4-12 0,0-6 0,2-5 0</inkml:trace>
  <inkml:trace contextRef="#ctx0" brushRef="#br0">4223 3483 8418,'8'13'112,"0"4"-112,-3 16 0,-4 5 106,4 10 0,-3 4 196,-2 9 1,0-2-2,0 2 0,0 2-361,0-1 1,1 0 6,4-5 0,-2-8 162,6-7 1,-1-6-700,2-7 1,3-9 11,-4-5 193,10-7 0,-3-21 385,3-6 0,-3-13 0,-2-4 0</inkml:trace>
  <inkml:trace contextRef="#ctx0" brushRef="#br0">4351 3639 8109,'10'2'103,"-1"3"0,-4-2 67,4 6 0,-1 6-68,2 4 1,-2 6-162,-4-2 1,-2 4 114,3 2 1,-4-1-87,-1 1 1,0-2 7,0-4 1,0 2-13,0-6 1,0 0-38,0-4 1,0-6-381,0 1-81,0-7 240,0 3 124,0-6-20,0 0 149,0-6-192,0 4 457,0-11 2,6 12 1,2 1 31,7 9 0,-6 6 22,1 4 0,-3-2-102,3 7 0,1-2-180,-6 1 1,-1 3 100,-4-7 1,2 1-223,3-1 1,-4-3 177,4 3-575,-3-3 1,-1-4 517,4-2 0,3-4 0,6-6 0</inkml:trace>
  <inkml:trace contextRef="#ctx0" brushRef="#br0">4806 4052 8109,'8'-29'0,"3"1"0,-6-1 0,4 6 331,-4-1 0,0 7-94,-5-2 1,0 3-230,0 2 1,-2 1 120,-3 4 1,2 2-328,-6 7 0,-1 0 61,-4 0 1,1 8 102,4 6 0,-4 7 167,4 7 0,1 2-76,-2 3 1,7-1-55,-1 6 0,2-5 53,2 5 1,0-6-144,0 1 0,6-9 110,4-6 1,-2-6-183,1-3 1,-4-6 64,4 2 0,1-16 103,4-8 1,2-6-32,3-4 1,-3-6-14,3-2 1,-4-6 6,0-5 0,-1 3 20,0-7 1,-1-1 34,-4-3 0,4 5 15,-4 4 1,-2-2-1,-3 1 1,3-1 115,-3 2 1,6 4-94,-5 1 1,1 5 59,-1 9 0,-4 6-25,4 3 190,-3 9 1,-7 6-51,0 8 0,-6 17-67,2 12 0,1 8-30,-2 6 0,7 9 57,-2 5 1,4 3-317,1-3 0,0 4-37,0 6 1,8-3-597,6-6-504,6-7 1108,9-13 145,5-5 0,6 2 0,6-9 0,0-8 0,1-7 0</inkml:trace>
  <inkml:trace contextRef="#ctx0" brushRef="#br0">3697 6355 8282,'-5'20'-144,"1"4"0,-6 3-433,5 1 289,1 1 474,-3 5 0,6 3 350,-4 5 1,-1 9 226,1 6-447,0 6 0,5 13-367,0 0 1,0 1 385,0-1 0,5-7-94,0 7 1,1-5-73,-3-31 0,-1 1 0,-1 33 45,4 2 0,-3-7 43,-2 2 1,0-7-176,0 7 0,0-10-91,0 1 1,4-4-71,1-1 0,0 0-98,-5 0 0,0-8 133,0-6 0,5-7-367,-1-8 1,1-1-34,-5-3-311,0-4 170,0-5 266,0-7 0,0-10-328,0-12 1,0-7-610,0-7 1256,0-7 0,0-1 0,0-7 0</inkml:trace>
  <inkml:trace contextRef="#ctx0" brushRef="#br0">4024 6127 8097,'5'-22'-254,"0"3"1,6 8 100,-2 2 1,10 6 742,5-2-318,3 3 0,7 2-129,4 0 1,10 0-66,4 0 0,14 0-44,5 0 0,3 0-272,-2 0 0,-9-1-102,-6-4 239,-1 3 0,-11-4-36,2 6 0,-1 0 119,1 0 0,-7 0-21,2 0 0,-2 2-17,3 2 1,-7 4 114,-3 6 1,-4 1-87,-6-1 0,3 2 162,-8 3 0,1-2 93,-4 7 0,-1-7-43,0 2 1,-4 2-72,-1-3 1,1 6-51,4-5 1,-5 0 26,1-5 0,-2 2-11,1 3 1,4 2-83,-4 2 1,2 4 66,-1-3 0,1 9 30,-6 5 0,4 5-35,-4 4 0,4 5 32,-4 10 0,4 7-226,-4 7 0,0-35 1,0 0 170,-3-1 1,0 1 0,3-1-1,0 0 59,-3 3 1,1 0 0,0 0 0,0 0-52,0 5 0,-1-1 1,-2-1-1,1-2-61,1-3 1,1-1 0,0 1-1,0 0 94,2 35 1,1-7-507,-1-7 0,-3-10-3,2-5 0,-2 1-177,-2-6 1,0-2-258,0-12 865,0 1 0,-5-4 0,1-6 0,-1-6 0</inkml:trace>
  <inkml:trace contextRef="#ctx0" brushRef="#br0">3768 8373 8075,'-20'-14'-113,"5"0"-164,1 6 111,19 2 245,3 6 0,20 0 282,10 0 0,16 0 380,7 0-776,14 0 0,-1 5 180,-34-3 0,1 0 1,5 1-1,2-1-199,6-2 0,1 0 0,-1 0 0,0-2 61,3 1 0,-1-2 0,-8-1 0,-1 0 49,1-3 1,-1 0 0,-3-1 0,-1 1-444,5 0 0,-1 0 0,-6 1 0,0 0 252,0 1 1,-2 0 0,29-6-739,-6 6 1,-16-1 59,-8 1 813,-7 4 0,-2-1 0,-1 7 0,1 0 0</inkml:trace>
  <inkml:trace contextRef="#ctx0" brushRef="#br0">3939 7051 8002,'-29'-14'355,"1"0"0,7 4 108,7 1-204,0 6-108,12-10 86,-4 5-67,19 0 1,2 2-39,14 6 1,6 0 40,3 0 1,9 2-84,5 2 1,5 0-94,5 5 0,10-6 42,-30 0 1,2-1 0,3-1 0,2-2-178,3-1 0,0-1 0,-5-2 1,-2-2 93,-4-2 1,-2-1 0,1-2 0,-1 0-196,37-7 0,-3-5-227,-12 5 0,-2 2-143,-16 7 1,-4 3 240,-11 2 0,-5 3-653,-4-3 853,-10 4 0,-4 7 168,-10 4 0,-9 9 0,-8 3 0</inkml:trace>
  <inkml:trace contextRef="#ctx0" brushRef="#br0">3725 7535 8103,'-14'-15'212,"6"8"1,4-4 51,8 6-160,11 0 0,13 5 12,10 0 0,9 5 269,5 0-173,4-1 0,5 1 115,1 0 0,1-1-401,-1-4 1,9-1 104,-31-1 1,0-1 0,2 0-1,0-2 37,1-1 1,-1-2 0,-2-2 0,-1 0-207,37-14 0,-8-3-146,-1-1 0,-9-1-283,-1 1 1,-8 6 57,-11 3 1,-5 4-835,-9 6 1343,-10-4 0,-2 12 0,-4-6 0</inkml:trace>
  <inkml:trace contextRef="#ctx0" brushRef="#br0">4394 6525 8105,'0'-14'-852,"0"0"1339,0 6-354,0 2 1,0 18 136,0 7 1,4 11-20,1 3 0,2 13-56,-3 2 1,-2 12 17,3 6 1,-4 5-94,-1 5 0,2-2 16,0-34 1,0 1 0,-1 0 0,0 0-230,1 4 1,1 0 0,-2-1 0,-1 0 124,0 4 0,0-1 1,0-5-1,0-2 117,0 41 0,0-4-514,0-6 0,0 2 332,0-11 0,0-6-312,0-3 0,0-14-23,0-1 1,5-8 31,0-6 0,1-10-595,-1-9 922,-4-4 1,11-13-489,-8-7 1,3-15 496,-3-8 0,4-13 0,6-10 0</inkml:trace>
  <inkml:trace contextRef="#ctx0" brushRef="#br0">4806 6326 7975,'8'-36'0,"-2"3"-438,-6 9 307,0 4 0,0 10 614,0 1 1,0 7-164,0 2 0,0 8-239,0 11 1,0 9 73,0 10 1,0 5 120,0 4 1,2 9-75,3 5 1,2 13-282,8 2 1,-10-32 0,-1 1 169,1 2 0,0 0 0,-3 2 0,0 0-217,3 1 0,0 0 1,-3-3-1,-1 1 133,1-1 0,1 0 0,-2-2 0,-1-1 46,0 1 1,0 0 0,0-2 0,0-1-42,0 39 1,0-10 141,0-9 0,0-10-38,0-5 0,0-4-173,0-5 1,0-10-191,0-9 1,5-3-405,0-2 37,0-6 207,-5-2 0,-2-6 407,-3 0 0,-3-12 0,-6-4 0</inkml:trace>
  <inkml:trace contextRef="#ctx0" brushRef="#br0">4124 6540 8116,'0'-15'0,"-2"7"0,-3 4-27,4 2-1,-6 2 266,7 0-83,0 0 1,-4 8 88,-1 6 0,0 4-164,5 10 0,-1 4 87,-4 10 0,3 3-73,-2 2-78,2-3 1,2 5-284,0-6 1,0-7 200,0-3 1,5-4-584,-1-6 0,7-7 93,-1-6 556,3-7 0,1-3 0,0-8 0</inkml:trace>
  <inkml:trace contextRef="#ctx0" brushRef="#br0">4465 6426 8116,'24'-8'-100,"-1"3"0,-4 4-151,5 1 1,-7 0 487,2 0 1,-3 1-2,-2 4 0,-4 1-191,-1 4 0,-6 2 50,2-2 1,-3 4 4,-2 5 0,-2 3-88,-3 7 0,-4 1-132,-10 3 0,3-3-69,-3 3 0,8-8 92,2-1 0,5-11-5,0 1 1,4-10 66,4 1 1,6-5 8,9-5 1,1 1-33,4-10 1,3 2 114,-3-6 1,3 2-141,1 2 1,-4-1-127,-1 1 0,-4 0 209,5 0 0,-7-7 0,4-1 0</inkml:trace>
  <inkml:trace contextRef="#ctx0" brushRef="#br0">5076 6412 8116,'14'0'-150,"1"0"1,-6 0 99,1 0 0,-6 0 197,6 0-29,-7 0 1,3 1 185,-6 4 0,-6 3-187,-4 6 1,-2 0-60,-2 0 0,-1 1-67,1-1 0,2 0 201,2 0-351,-3 1 186,12-1 0,-4-5-398,10 1 185,3-7 1,11 5 129,0-3 1,0-2 81,-5 6 1,5-4 91,0 4 0,-5-1-14,-5 2 0,-5 2-99,0-2 1,-2 3 215,-2 1-164,0 0 0,-8 0-268,-6 0 1,-7 5-55,-7 0 265,-7 0 0,-8 2 0,-7 1 0</inkml:trace>
  <inkml:trace contextRef="#ctx0" brushRef="#br0">4024 7165 8011,'0'-9'-386,"0"-1"1,-2 7-1,-2-2 130,2 4 221,-4 1 188,6 0 18,-6 0-108,4 6 0,-6 2 111,3 6 1,4 5 162,-4 0 1,3 0-92,2-5 0,0 5 134,0 0-95,0 0-340,0-5 1,7-6 18,2-3 0,5-4-82,5-1 0,-1-3 75,5-6 1,-4-1-149,5-9 1,-2 4-120,2 0 0,-4 6 61,-5-1 1,-1 6-394,0-6 360,-6 7 1,-2-2 281,-6 10 0,0 3 0,0 6 0</inkml:trace>
  <inkml:trace contextRef="#ctx0" brushRef="#br0">4152 7194 8011,'0'-8'363,"0"1"-251,0 7 0,0 11 116,0 4 0,0 7-213,0-3 1,0 6 57,0-1 0,5 2-411,-1 3 1,6-2 228,-5-4 1,6 3 108,-2-7 0,4 0 0,1-5 0</inkml:trace>
  <inkml:trace contextRef="#ctx0" brushRef="#br0">4621 7151 8011,'10'1'-31,"-1"4"1,-4-2 85,4 7 1,-1-1 136,2 6 1,1-1-216,-6 0 55,6 0 1,-10 0-84,4 1 0,-2-6 107,2 1 1,-4-1 60,4 5 1,-5-4-166,-5-1 0,-2-1 46,-8 2 1,1 2-342,0-2 0,0-2 162,-1 1 0,-5-1-326,-4 1 507,-3-2 0,-1-1 0,-1 2 0</inkml:trace>
  <inkml:trace contextRef="#ctx0" brushRef="#br0">4564 7236 8011,'21'-12'0,"3"2"0,1-3-438,-1 4 0,1-2 221,-6 1 0,4-1 217,-4 7 0,0-7 0,-4 3 0</inkml:trace>
  <inkml:trace contextRef="#ctx0" brushRef="#br0">5133 6952 7570,'-14'19'-694,"0"0"0,-1 6 1325,1-1-444,0-4 1,0 7 168,0-3 0,6-4-202,3-1 0,3 2 85,2-2 1,0 0-185,0-5 0,7 0 14,2 0 1,4-4 81,1-1 0,-5-6-59,1 2 0,-1-3-443,6-2 276,-1-7 1,-5 0-55,1-8 1,-7 1 141,2 0 1,-4 4-96,-1 1 1,-1 1 69,-4-1 0,-5 2-276,-8 7 1,-6 3-81,-9 7 0,-2-1-86,-3 10 1,-3 3 453,3 2 0,-3 9 0,-2 4 0</inkml:trace>
  <inkml:trace contextRef="#ctx0" brushRef="#br0">3981 7791 8011,'-36'14'0,"6"-2"0,6-2 117,7 3 0,3-10 339,9 6-229,3-6 1,10 4-170,7-7 1,5 0-317,9 0 0,-1-2 130,0-3 1,-1 4 183,-3-4 1,1 3-88,-6 2 0,0 0 72,-5 0 1,-4 2-144,-1 3 1,-6 3 97,2 6 0,-3 2-76,-2 3 1,0-2 52,0 7 1,-7-1-107,-2 6 1,3-2-4,1-4 1,3 3 62,2-7 1,0 0-615,0-5 687,0 0 0,13 0 0,3 0 0</inkml:trace>
  <inkml:trace contextRef="#ctx0" brushRef="#br0">4792 7720 7971,'0'-15'-1186,"0"1"1040,0 0 593,-7 6-349,6 2 0,-10 7 272,6 4-211,-6 3 1,5 8 56,-4 3 1,4-4-171,6 4 0,0 2-13,0-2 1,0 0-50,0-5 0,2 5-154,2 0 1,4 0 113,6-5 0,-4 0 61,-1 1 1,-6 4-81,2-1 0,-3 3 46,-2-2 1,0-2-1,0 7 1,0-7 9,0 2 0,-7-4 21,-2-6 0,-4 4-6,-1-4 1,0-3 17,0-1 0,-5-3 67,0-2 0,0 0 137,5 0 1,4-7 19,1-2 0,6-4-47,-2-1 0,3 0-233,2 0 1,7-5 92,2 0 0,10-5-542,5 5 0,-2-6 90,1 1 401,1-3 0,11-1 0,1-1 0</inkml:trace>
  <inkml:trace contextRef="#ctx0" brushRef="#br0">5218 7620 7971,'-6'-13'-995,"-3"4"483,-4 3 713,-8 6-111,6 0 1,-8 12-144,5 7 546,2 6-287,-11 4 0,11-1 234,-3 1 0,10-1 84,4 1-513,3-7 1,2 3-90,0-6 0,7-5 24,2-4 1,4-7-199,1 2 0,2-5 207,3-5 0,-2-3-91,7-6 1,-7-1-154,2 1 150,-3 0 1,-2 0 158,0 0-197,1 6 521,-1 1 0,-6 18-154,-4 4 1,-2 10-6,-2 3 0,-2 2-67,-2 8 1,1-6-214,-7 1 0,7-3 176,-2-2-81,-3-5 0,7-3 0,-6-6 0</inkml:trace>
  <inkml:trace contextRef="#ctx0" brushRef="#br0">2844 5516 8366,'-8'14'-1435,"-3"0"1201,6 1 0,-4 0-176,4 4 440,0 3 0,1 7 192,-1-1 1,-5 2-172,6 4 1,-3-4 113,3 3 1,2-2-54,-3 2 1,-1-1 177,1 6 1,0 0-154,5 5 1,-4 6 102,-1 3 0,0 5-138,5 4 1,0-1-131,0 6 0,0-4 104,0 4 0,0 1-358,0 4 1,0 6 307,0 4 1,5-2 5,-3-39 1,1 0 0,3 36-4,-3-36 0,-1 1 1,-1 33-10,4 2 0,1 3-3,-3-39 0,-1 0 0,3 38 51,-5-2-21,0 3 0,0-8 99,0 0 0,5 8-111,-3-39 0,0 0 1,8 38 71,-8-38 1,1 0-1,3 34-43,-1-2 1,-4-3-94,4-3 1,-2-1 15,2-3 0,-4-4-75,4 4 1,-3-9 93,-2 0 0,5-8-109,-1 3 1,1-4-39,-5-1 0,0-9 126,0-5 1,0-2-237,0-8 0,0-5-287,0-5 765,0-5 0,0 0-661,0-8 0,0-11 483,0-8 0,0-11 1,0-2-1</inkml:trace>
  <inkml:trace contextRef="#ctx0" brushRef="#br0">3342 5388 8412,'-7'-22'0,"6"1"49,-4 7-241,10 0 221,-4 6 0,14-3-82,-1 6 93,0 1 0,13 4-91,-4 0 1,4 6 120,2 3 0,1 2 236,3-1 0,5 2-162,9-2 1,12 1-135,12-2 1,5 3-104,-36-10 0,0 0 1,1 1-1,0-1 95,35-2 1,-34 0 0,0-2 35,0 0 1,1 0 0,5 0 0,1 1-271,3-4 1,0 0 0,-2 3 0,-1 1 288,-1-1 0,-1-1 1,-1 0-1,0 0-250,3 0 1,1 1-1,-2 0 1,1 3 98,3 2 0,0 3 0,-4-1 0,-1 1 57,-2 5 1,0 2 0,-4 0 0,-2 2-252,0 1 1,-2 1-1,30 18 134,-6-2 1,-4-3 151,-5 3 1,-3 2-53,-6-2 1,-7-1 281,-3-8 1,-7 1-24,-3-6 0,-5 0 335,1-5 0,-4 0-334,0 1 0,-3-1 138,-2 0 0,2 0-339,-2 0 0,2-1 169,3-4 1,-6 4-159,1-3 1,-2 2 3,1 2 1,2 2-138,-6 3 1,4 3 111,-4 7 1,0-1-7,-5 1 0,0 5-1,0 4 0,0 2 7,0-2 0,0 1 93,0-6 0,1 4-34,4-9 0,-3 8 11,2-7 0,3-2 40,-3-4 0,3 3 7,-2 7 1,-4-3-125,4 3 1,-4 8 63,-1 2 0,5 4-145,0 1 1,0 2 128,-5 7 1,0 0-66,0 0 1,0-5 77,0 0 1,0 0-3,0 5 0,0 6-120,0 3 1,0 4 357,0 1 1,0 5-349,0 0 0,0-35 1,0 0 163,0 39 0,0-36 0,0 1-105,0 0 0,0 0 0,0 2 0,0-1 61,0-3 0,0-1 0,0 2 0,0-1-172,0 33 0,0-2-333,0-7 1,4 1-121,1-7 1,5-6-115,-6-7 0,1-5 241,-5-6 0,0-7 36,0-6 0,-8-6 405,-6 0 0,0-2 0,-7-2 0</inkml:trace>
  <inkml:trace contextRef="#ctx0" brushRef="#br0">2858 9027 8272,'25'-12'-1,"4"2"0,9 4-934,0 6 531,9 0 1,13 2-327,16 2 0,5-2 920,-34 0 1,0 1-1,-2-2 1,0-1-233,2 0 1,1 0 0,3 0 0,1-1 136,4-1 1,2-1-1,-2 0 1,1-2 28,3-2 0,-1 0 0,-3 2 0,0 0 30,1 1 0,0-1-52,1 0 0,1 0 0,3-1 0,0-2 137,-2 1 0,-1 0 0,-2 0 1,0 0 109,-5 0 1,0-1-784,-2 1 0,1 0 517,2 0 1,0 0 0,-4 0 0,0 0-11,-1-1 1,-1 2 0,-5 1 0,-1 0-43,30-4 1,-1 1-10,-8-2 0,-1 4-170,-4 6 1,-8 0-275,-6 0 1,-4 5 90,-10-1 331,-4 7 0,-11-3 0,0 7 0</inkml:trace>
  <inkml:trace contextRef="#ctx0" brushRef="#br0">2944 7009 8457,'-23'0'-236,"3"0"-272,6 0 745,6 6 85,1-4-132,7 4 18,0 0 0,8-3-55,7 7 1,5-7 168,9 2 1,12-4-86,6-1 1,18-1-278,6-4 0,-27 2 0,2-2-346,-1-2 1,0 0 0,2 0 0,1 0 21,-3 0 0,0-1 0,2 1 0,2 0 364,5 0 0,1 0 0,-1-3 0,1 0 0,5-2 0,0 1 0</inkml:trace>
  <inkml:trace contextRef="#ctx0" brushRef="#br0">5346 6966 8020,'0'-8'1795,"7"2"-2077,2 6 258,4 0 1,3 0-29,2 0 133,5 0 1,13 0-130,7 0 1,1-2-312,8-2 1,-5-3-205,5-2 1,-10-2 145,0 6 417,-15 0 0,0-1 0,-13-2 0</inkml:trace>
  <inkml:trace contextRef="#ctx0" brushRef="#br0">2929 6255 8531,'-8'-6'-10,"4"-4"0,2-2-377,2-2 240,0-1 1,8 3 232,6 2 1,8 4 298,11 6 1,4 0-216,5 0 1,14 2-47,5 2 0,6-1-1781,-1 7 1544,4-1 1,-10 6-1097,6-1 1209,0-6 0,12 4 0,1-4 0</inkml:trace>
  <inkml:trace contextRef="#ctx0" brushRef="#br0">5090 6099 8031,'15'6'-840,"5"-4"1371,4 2 0,9-7-17,5-1-354,3-7 0,3 7-96,4-5 0,2 6 9,7-2 1,5 3 22,-1 2 0,1 0-85,-5 0 0,-11 0-10,-4 0 0,-13 2-1158,-1 3 559,-9 3 598,-5 6 0,-7 0 0,-7 0 0</inkml:trace>
  <inkml:trace contextRef="#ctx0" brushRef="#br0">4394 5459 8255,'-14'0'-3,"-1"0"338,1 0-128,0 0 42,6 0-327,2 0 1,7 6-26,4 4 227,3 9 1,6 5-99,0 9 0,-1 6 134,-4 13 1,2 2-317,-6 12 1,0-1-169,-5 1 0,-5 4 15,0-4 0,-4-2 143,4-3 1,1-9-155,4-4 1,0-10 20,0-5 0,0-10-67,0-4 366,0-9 0,0-10 0,0-8 0</inkml:trace>
  <inkml:trace contextRef="#ctx0" brushRef="#br0">3725 5445 8478,'-12'14'-207,"2"0"1,-1 2-259,7 3 1,-3 5 396,3 9 1,2 3 355,-3 7 0,4 1-230,1 4-3,0-4 1,0 9-117,0-5 0,4-1 121,1-4 1,6-2-274,-1-3 0,2 1 159,2-5 1,7-1 53,3-5 0,3 1 0,1-1 0</inkml:trace>
  <inkml:trace contextRef="#ctx0" brushRef="#br0">4763 5559 6483,'8'9'671,"-3"1"-594,-3-1 0,-2 7 26,0 3 1,0 4 208,0 11-139,0-4 0,0 11-136,0-3 1,0 3 9,0 1 1,-5 1-401,0 0 0,0-2 182,5-3 0,2 1 171,3-6 0,3 0 0,6-4 0</inkml:trace>
  <inkml:trace contextRef="#ctx0" brushRef="#br0">5289 5488 7632,'0'-10'-1554,"0"1"1693,0 5 11,0-2 26,0 6 134,0 0 12,0 6-107,0 2 0,0 13-130,0 3 0,0 4 114,0 5 0,0-1-73,0 6 1,0 4-175,0 6 1,0 1-157,0-2 1,-4-3 203,-1 4 0,-6 2 0,3 1 0</inkml:trace>
  <inkml:trace contextRef="#ctx0" brushRef="#br0">2901 7663 8349,'-22'0'-835,"1"0"497,7 0 480,0 0 721,6 0-501,-5 0-224,12 6 1,1-4-44,9 2 0,5-2 86,5-2 0,5 5 11,9-1 0,5 1-103,9-5 0,14-1-135,14-4 0,-2-3-181,-33 1 0,1 0 0,36-8-215,-6 1 0,-3 0 17,-11 0 0,-7 1 425,-2 4 0,-4-4 0,-1 5 0</inkml:trace>
  <inkml:trace contextRef="#ctx0" brushRef="#br0">3000 8430 8412,'0'-8'-1085,"2"2"1318,3 6-55,3 0 0,12 0-115,4 0 0,4 0 49,5 0 0,5-1-56,10-4 1,-2 2 19,6-7 1,-6-2-267,1-3 0,2-7-139,-2 8 0,-4-3 329,-5 2 0,-7 1 0,4 0 0</inkml:trace>
  <inkml:trace contextRef="#ctx0" brushRef="#br0">3683 8359 8273,'-10'0'-397,"1"0"-335,6 0 583,-10 0 214,11 7 1,-4 2 28,6 10 0,0 3 1,0 7 0,-1 1 65,-4 3 1,3 9 82,-2 11 0,2-3 120,2 2-246,0 0 0,5 4-93,-1-4 1,3 1-169,-3-5 0,4-6-76,7-4 1,-1-6 115,0 1 1,5-4-461,0-6 1,0-2 563,-5-7 0,0 0 0,1 0 0</inkml:trace>
  <inkml:trace contextRef="#ctx0" brushRef="#br0">4380 8388 7880,'-8'0'-291,"1"1"130,7 4 194,0-3 0,5 10-120,0-2 0,1 7 176,-1 2 1,-4 6-23,4-1 1,-3 9 50,-2 5-53,0 9 0,0-2-80,0 2 1,0 2 52,0-2 0,0-4-155,0-5 1,0-11 101,0 1 0,0-9-829,0 0 844,6-3 0,8-8 0,8-2 0</inkml:trace>
  <inkml:trace contextRef="#ctx0" brushRef="#br0">4877 8359 7998,'0'-8'-1364,"0"2"1419,0 6-2,0 0 68,0 6 0,0 2-67,0 6 0,-5 2 147,1 3 0,-1 3-78,5 7 1,0-1-43,0 1 0,0 4 6,0 0 1,0 5-40,0-5 1,1 7-48,4-3 1,-3 0-188,3 1 0,-4-7-334,-1 2 0,0 2 82,0-2 438,0-6 0,6 0 0,2-5 0</inkml:trace>
  <inkml:trace contextRef="#ctx0" brushRef="#br0">5531 8331 7539,'-8'6'-1396,"2"-3"1653,6 7-119,-6-1 1,4 7-117,-3 3 212,4-3 1,1 11-89,-7-5 1,6 11 261,-4 0 1,3 11-243,2-1 0,0 1 35,0-6 0,0 2-249,0-7 141,0 0 1,2-11-198,3-3 0,3-3-337,6-2 1,0-6-782,0-3 1222,-6-4 0,5-1 0,-5 0 0</inkml:trace>
  <inkml:trace contextRef="#ctx0" brushRef="#br0">5574 7563 8038,'-8'0'260,"-5"0"-91,12 0 260,-6 0 0,7 0 71,0 0-235,7 0 0,2 0 303,10 0-395,3 6 0,7 1-30,-1 2 41,7-2 1,-4-3-78,7 1 0,-1 0-233,1-5 1,1-2 9,-6-3 0,0 2-286,-4-6 0,-1-1-369,1-4 516,-7 0 1,-3 4-93,-10 1-961,4 6 1308,-11-4 0,4 14 0,-6 1 0</inkml:trace>
  <inkml:trace contextRef="#ctx0" brushRef="#br0">4863 7506 8011,'-8'7'-1907,"-5"-6"1907,12 5 0,-4-6-63,10 0 0,3 0-34,6 0 1,8 0 640,6 0-346,14 0 1,8 0-16,7 0 0,0 0-2,0 0 1,-2 0-233,-3 0 0,-3 0 158,-6 0 0,-1-1-234,1-4 66,0 4 1,-1-10 67,1 6-7,-7 0 0,-1-1 0,-6-2 0</inkml:trace>
  <inkml:trace contextRef="#ctx0" brushRef="#br0">5602 6895 7984,'8'-6'-1306,"5"4"1718,-5-4-159,6 6 1,0 1 429,0 4-535,-6-3 0,5 10 7,-4-2 1,4 1 7,1-2 1,0 2-13,1-6 1,0 5-125,4-6 1,2 1 40,3-5-19,2 0 0,-3 0 181,5 0-286,7 0-1,-5-6-1,5-2 1,-7-5-170,0 4 1,1-4 28,-1 4 0,1 2-154,-1 3 0,-1 2-32,-3 2 384,-4 0 0,1 0 0,1 0 0</inkml:trace>
  <inkml:trace contextRef="#ctx0" brushRef="#br0">3313 5886 8029,'-19'0'-208,"0"0"1,-4 0-260,4 0 0,0 0 658,4 0-72,1 0 109,0-7 203,0-1 225,0 0-254,6-4-262,1 10 0,7 4-6,0 12 0,0 2-46,0 8 0,0-1-1,0 6 0,7-1-134,2 1 1,5-7-236,5-3 1,-1-8 165,5-2 1,1-6-139,5 2 1,-6-10 71,1-4 1,-5-5 63,5-5 0,-7-3 11,2-7 1,-8 1 147,-2-1 1,-5 2-87,0 4 1,-2-3 113,-2 7 1,-2 2-76,-2 8 1,0-2-11,-5 6 1,-1 2-198,-4 7 0,2 4 121,2 7 1,-1-1-167,6 0 258,1 0 0,10 0 0,2 1 0</inkml:trace>
  <inkml:trace contextRef="#ctx0" brushRef="#br0">3967 5672 8153,'-9'0'-9,"-1"0"1,5 7 181,-4 2 0,6 5-85,-2 5 123,-3-3 1,7 9 30,-4-6 0,3 7-299,2-3 71,0-2 0,0-1 17,0-5 1,0-1 136,0 0 0,2-6-347,3-3 111,3-4 0,6-7-83,0-4 0,0-9 48,0-4 0,-1-6-140,-3-4 0,1 5 50,-7-1 0,1 2 102,-5 9 0,-3 5-162,-7 8 1,-5 7 38,-14 7 1,-6 18-409,-2 16 622,-11 9 0,-2 5 0,21-25 0,1 0 0</inkml:trace>
  <inkml:trace contextRef="#ctx0" brushRef="#br0">3100 6540 8153,'0'-8'-351,"0"3"-114,0 10 0,0 4 742,0 10 0,0 3-32,0 7 1,1-1-6,4 1 0,3-1-102,6 0 1,5-1-173,0-3 1,7-4 33,-3-5 1,3-3-352,-3-2 396,4-4 0,-11-12-179,3-4 154,-3-9 1,-4-3-153,-2-6 0,1-1 80,-6 1 0,-1-1 36,-4 1 0,-1 0-14,-4-1 0,-3 7-62,-6 3 1,-5 5-3,0 4 0,0 4-105,5 6 2,6 0 12,2 0 185,18-6 0,10-2 0,15-6 0</inkml:trace>
  <inkml:trace contextRef="#ctx0" brushRef="#br0">4522 5743 8099,'0'-7'-566,"0"0"1,-2 7 1163,-3 0-492,4 0-23,-6 0 35,7 0 0,0 2 97,0 3-155,0-4 1,0 12 8,0-4 1,0-1-184,0 2 170,0-1 1,5 5-137,0 1 0,6-6 82,-2 0 1,-1-1-334,2 2 216,-1-4 0,6-6 63,-1 0 1,-6-1 22,-4-4 1,3-8 3,-3-6 0,1 0-59,-5 5 0,0-5 10,0 0 1,-6 2-234,-4 7 0,-7-1-104,-2 7 411,-6-1 0,-10 17 0,-9 4 0</inkml:trace>
  <inkml:trace contextRef="#ctx0" brushRef="#br0">3228 7236 6927,'-8'14'-718,"0"-1"727,3-4 1,4-1 241,-4-3 0,3-2 169,2 7-151,0-7 0,0 10-73,0-4 1,5-1-29,0 1 1,6 1-48,-2 4 1,6 0 1,4 1 0,-2-1-121,7 0 1,-7-5 131,2 1 1,2-7-224,-2 2 0,1-4 55,-1-1 0,-5-6-97,0-3 1,1-6 102,-6-4 1,-3 2 41,-1-7 0,-3 5-32,-2-4 0,-2 4 28,-3-5 1,-4 7-12,-10-2 1,2 3 21,-7 2 1,2 4-224,-2 1 1,-1 6 64,6-2 0,0 3-476,5 2 613,0 0 0,6-6 0,1-2 0</inkml:trace>
  <inkml:trace contextRef="#ctx0" brushRef="#br1">7863 5217 8009,'-5'-26'50,"0"2"0,-6 3 50,10 13-27,-6 2 0,7 14 13,0 6 0,0 15 127,0 13 0,0 12-63,0 8 1,0 12-181,0 2 1,0-33 0,0 1 299,0 0 0,0 2-988,0 2 0,0 0 746,0-5 1,0 1 0,0 2 0,0 1 11,0-2 0,0 0 27,0 4 1,0 2-52,0-1 0,0 1 0,2-1 0,1-1-106,-1-3 0,1-2 1,3 34-207,-1-3 0,-2-16-51,7 3 0,-7-20 56,1-4 1,3-13-222,-2-6 1,4-11 274,-4-8-101,6-12 0,-8-20 338,6-15 0,1-17 0,4-15 0</inkml:trace>
  <inkml:trace contextRef="#ctx0" brushRef="#br1">8460 4862 8009,'35'-22'-503,"3"-5"352,9 3 0,-1 9-187,6 0 0,0 6 64,5-1 1,-2-1 449,-3 7 1,-7-1 28,-7 5 1,-5 5 26,5-1 1,-5 6 55,5-5 1,0 4-172,4-4 1,-1 1 69,-3-1 1,2-2-107,-7 6 1,5 1-79,-5 4 0,-5 0 151,-4 1-288,-6 5 203,8 2 1,-10 8-63,3 3 1,-5 4 47,-4 5 0,1 12 77,-6 3 0,4 6-415,-4 3 1,1 4 299,-3-28 0,-1 1 1,-1 1-1,0 1 14,1 4 0,0 1 1,0 1-1,-1-1-33,2 2 1,-1 1 0,-1-1 0,0 1-237,1 2 0,0-1 0,0 0 0,-2-2 218,0-2 0,0 0 17,3-3 0,0-1 0,-2 0 1,0 0-10,1-3 1,1-1 17,-2 37-58,-1-2 0,0-12-13,0-3 0,0-5-78,0-5 0,-1-3-135,-4-7 1,2-5 87,-7-4 1,1-5 189,-5-4 0,-2-2 0,-3-3 0,-3 3 0</inkml:trace>
  <inkml:trace contextRef="#ctx0" brushRef="#br1">7920 7108 7984,'-22'-14'354,"1"6"74,13 2 1,10 6-73,12 0 1,14 0-171,15 0-72,19 0 1,6 0-1791,12 0 1604,1 0 39,-2 0 0,-35-3 1,2-1 54,-1 0 1,0-1 0,3-1 0,0-1-73,2 0 1,0 0 0,-4 1 0,-1-1-82,-1 3 0,-2-1 1,30-8-1,-10 4 0,-12 1-148,-7-1 1,-2 4-127,-8-5 1,-6 1 404,-8-5 0,-9-1 0,-4 1 0</inkml:trace>
  <inkml:trace contextRef="#ctx0" brushRef="#br1">8119 5928 7968,'-22'-22'0,"3"3"0,9-1-555,5 1 263,10 0 0,14 3 944,10-3-391,15-3 0,2-7-274,15 1 0,-1 4 546,7 1-329,-1 5 1,8-2-125,-34 12 1,1 1-1,38-2-170,-37 4 1,1 1 0,-2 2 0,-1 0 80,26-2 0,0 4-260,-13 4 1,0 0 143,-1 5 0,-4-1-810,-10 1 444,-4 4 129,-5-5 1,-7 1 361,-3 1 0,-10-1 0,-2 6 0</inkml:trace>
  <inkml:trace contextRef="#ctx0" brushRef="#br1">8048 6369 8005,'-13'-2'161,"4"-2"1,4 2-80,10-3 1,10 4-10,14 1-60,6 0 0,15 0 463,7 0-1037,6-7 668,-4 0 1,15-8-85,-3 1 0,-31 5 0,1-1 9,1 1 0,1-1 1,-3-2-1,-1 0 26,37-6 1,-5-1-622,-5 4 281,-9 1 193,-14 6 0,-10-3-971,-10 6 1060,-2 1 0,0-3 0,1-1 0</inkml:trace>
  <inkml:trace contextRef="#ctx0" brushRef="#br1">8503 5089 8055,'0'-14'0,"-2"8"-408,-3 6 255,4 13 0,-7 15 206,3 10 0,4 11 232,-4 8 1,-2 9-432,5-27 0,0 3 0,-1 5 0,-1 2 339,2 4 0,0 3 1,1 9-1,0 1-1210,-1-2 1,-1 0 1074,2 9 0,1 1 0,-1-4 1,0 1-4,-1 2 0,-1 0 0,3 2 0,-1-3-254,-2-7 1,1-2 0,2 1 0,0-1 96,2-10 1,1-2-1,-2-7 1,1-3-20,8 30 1,-6-22-434,6-11 197,-7-13 310,10-4 0,-10-16-384,6-10 0,-6-11 431,2-17 0,-3-16 0,-2-9 0</inkml:trace>
  <inkml:trace contextRef="#ctx0" brushRef="#br1">8901 4890 7610,'-8'15'-140,"2"7"140,6 6 0,0 15 0,0 14 749,0 12-950,0-27 0,0 2 0,0 3 0,0 2 364,0 5 1,0 1-1,0 4 1,0 0-57,0 5 0,0 0 0,0 6 0,0 1-118,0-5 0,0 1-175,-1 4 1,2 0-1,-1-8 1,1 0 241,1-1 1,1-1 0,-2-6 0,1-2-70,3-8 0,-1 0 0,-2-2 0,0-1-9,0-1 0,0-1 0,5 29 17,-3-12 0,1-6-415,-5-9 250,0 1 0,0-8-416,0-7 0,0-1 84,0-8 502,0-7 0,0 7 0,0-3 0</inkml:trace>
  <inkml:trace contextRef="#ctx0" brushRef="#br1">4707 5516 7930,'0'-8'-390,"-7"2"814,6 6-272,-6 0 0,3 1-35,-1 4 1,0-2 205,5 7-15,-6-7 24,-2 3-154,0-6 0,-5 0-78,4 0 1,1 0 10,-2 0 0,1 2-91,-5 3 1,0-4 72,-1 4 1,1-4-99,0-1 0,-5 2 72,0 3 1,-5-4-22,5 4 1,-4-3-17,4-2 1,-5 1 8,5 4 0,-5-3-25,5 2 1,-4-2 55,4-2 1,-5 0-77,5 0 0,-6 0 55,1 0 0,-3 0-115,-1 0 0,-1 0 97,1 0 0,-2 0-50,-3 0 1,1 0 24,-6 0 0,2 0-3,-2 0 1,-2 0 148,7 0 0,0 0-85,5 0 1,4 0 152,0 0 0,2 0-88,-2 0 1,4-5 15,6 0 0,0 1-76,-1 4 1,1 0-17,0 0 0,0 0-5,-1 0 1,1 0-125,0 0 0,0 0-34,0 0 1,-5 0 78,0 0 1,-2 0-65,2 0 0,2 0 84,-7 0 0,2 0-14,-2 0 0,-3 4 0,4 1 0,1 0 144,-2-5 0,7 0-58,-2 0 0,-2 0 21,2 0 1,0 0 94,5 0 1,0 0-123,-1 0 1,6 0 230,0 0-160,5 0-107,-8 0 44,10 6 1,-6-3-168,3 7 1,4-1-21,-4 5 0,4-4 135,1-1 0,-5 1-49,0 4 1,0 0 27,5 1 1,-1-1-3,-4 0 1,3 0-5,-2 0 1,-3 5 27,3 0 0,-3 7 24,3-3 1,0 4 11,-5 2 0,6-1-3,-2 0 1,-1 1 6,1-1 1,-1 1-12,1-1 1,3-1-19,-2-3 0,2 3 8,2-4 1,0 4 2,0 2 0,0 4 1,0 0 0,0 0-5,0-4 1,0 4-5,0 0 0,0 5-29,0-5 0,0 0 0,0-4 1,0 4 60,0 0 0,0 0-37,0-4 1,0 1 34,0 3 0,0-3-33,0 3 1,0 2 21,0-2 0,0 0-13,0-5 1,2 6-9,2-1 0,-2 0-29,3-5 0,-4 6-1,-1-1 1,0 0-10,0-5 1,2 1 43,3-1-51,-4 1 0,6-6-1,-7 1 1,1-7 4,4 2 0,-4 2 0,4-2 0,-3 0 1,-2-5 13,0 7 0,4-6-1,1 4-31,0-3 31,-5-2 1,0 0-26,0 1 0,0-1-4,0 0 1,5-4-76,-1-1 0,3-1 65,-3 1-205,-2 4 204,11-5 0,-7 1 31,3 1 1,4-7-3,-3 2 0,2-2 5,2 2 1,1-4 17,-1 4 0,2-3-35,3-2 1,1 0 147,4 0 1,7 0-123,-2 0 0,7-2 141,-3-3 1,5 4-75,-4-4 0,5-1-53,-1 1 0,-2 0-20,2 5 1,-6 0-3,1 0 1,2 0-57,-2 0 1,6 0 80,-1 0 1,7 5-72,-3 0 0,7-1 41,-11-4-1,6 0 39,-6 0 1,-3 5-20,-2 0 0,-3 0 23,-1-5-32,-1 0 0,5-2 115,0-3-111,7-3 0,-4-1 128,7-1 0,0 3-83,-1-3-5,1-3 1,-1 12-5,1-4 0,-7 2-44,-2-2 1,0 4 7,0-4 1,-6 3-46,-4 2 1,-5 0-123,4 0 1,-1-1-50,2-4 104,3 3 1,-10-10-69,7 2 0,-2-2-241,2-3 0,1 1-1047,-6 0 537,0 0-928,-5 0 1857,-6 6 0,-8 1 0,-8 7 0</inkml:trace>
  <inkml:trace contextRef="#ctx0" brushRef="#br1">4806 5488 8322,'-9'-13'-674,"-1"3"-615,7 4 1015,-3 0 371,6 4 69,0-4 19,0 6 0,0 1-77,0 4 1,1 3 99,4 6 0,-4 2-122,4 3 1,-2 3 27,2 7 1,-3 4-30,2 0 0,-2 13 0,0-7 16,2 13 0,-2 5 13,3 5 0,1 1-1360,-1-1 1314,-1 9 1,-2 6 0,0-37 1,1 1 0,-2 39-247,4-9 0,-2 8 488,2-8-145,-3 4 0,5-3 14,-2 4 1,-3-6 278,3 5-319,2-5 1,-5-4 64,3-9 0,-2-5-141,2 0 1,-2-1 51,6-4 1,-4-4 4,5 0 0,-6-2-35,6-8 0,-6 5 579,6-5 0,-5-1-793,4-9 0,-4 3 399,4-8-506,-5 1-64,2-4 139,-6-1 0,0-5-260,0 1-324,0-7 177,0 10 180,-6-12 1,4-1-926,-3-9 996,-3-4 1,7-7 315,-4-4 0,-3-16 0,0-4 0</inkml:trace>
  <inkml:trace contextRef="#ctx0" brushRef="#br1">4550 5786 5926,'-8'0'0,"2"0"0</inkml:trace>
  <inkml:trace contextRef="#ctx0" brushRef="#br1">3896 5758 8028,'-6'-8'-599,"-2"-5"1,0 10 1246,3-7-611,4 7-344,1-3 79,0 0-24,6 4 270,-4-4-18,10 6 0,-10 6 0,4 2 0</inkml:trace>
  <inkml:trace contextRef="#ctx0" brushRef="#br1">3427 5914 8161,'-6'-14'-684,"4"0"0,-4 4 930,6 1-63,0 5-508,0-2 265,0 6-365,0 6 425,0 2 0,0 7 0,0-1 0</inkml:trace>
  <inkml:trace contextRef="#ctx0" brushRef="#br1">3285 6554 7581,'-8'-10'-1057,"3"1"1057,4 6 0,1-4 0,-7 7 0,-1 0 0</inkml:trace>
  <inkml:trace contextRef="#ctx0" brushRef="#br1">3271 7478 8293,'0'20'0,"0"-9"-713,0 4 0,0-9-36,0 3 575,6-5 174,-5 2 0,12-12 0,-5-2 0,6-7 0</inkml:trace>
  <inkml:trace contextRef="#ctx0" brushRef="#br1">8076 5402 8595,'16'5'-128,"3"0"128,3-1 0,6-10 0,1-2 0</inkml:trace>
  <inkml:trace contextRef="#ctx0" brushRef="#br1">8787 5360 7465,'14'0'-216,"0"0"1,1 0 0,-1 0 0</inkml:trace>
  <inkml:trace contextRef="#ctx0" brushRef="#br1">9199 5360 8073,'-14'0'0,"5"4"-1316,-1 1 1316,1 6 0,-12-3 0,-1 6 0</inkml:trace>
  <inkml:trace contextRef="#ctx0" brushRef="#br1">8033 6127 8206,'-22'-6'8,"8"4"0,9-4-504,10 6 0,8 0-200,6 0 231,6 0 465,-3 0 0,13-6 0,1-2 0</inkml:trace>
  <inkml:trace contextRef="#ctx0" brushRef="#br1">8133 5146 8026,'-8'2'-678,"3"3"583,4 3 0,1 12 651,0 4-222,0 3-201,0 7 0,0-4-65,0 4 0,1-4 21,4-2 0,-2-1-100,7-3 0,-6-4 50,6-6 0,-7-4-267,2-1 74,-4-6 213,-1 4-30,0-1 0,-1-4-79,-4 2 85,-3-2-101,-12 4 1,2-4-103,-5 3 0,0 1 129,0-1 1,-2 1-88,6-1 0,-2-4-3,2 4 0,5-5-180,0-5 0,1 2-286,8-6 343,-6-7 252,10 0 0,-12-17 0,5 3 0</inkml:trace>
  <inkml:trace contextRef="#ctx0" brushRef="#br1">8048 5232 8026,'14'0'0,"6"-7"0,3 6-667,5-4 318,0 3 251,1-4 1,-1 3 85,1-7 0,-1 6-7,1-6 19,-1 1 0,-6-5 0,-1-1 0</inkml:trace>
  <inkml:trace contextRef="#ctx0" brushRef="#br1">8759 5089 8143,'-15'8'0,"6"0"-392,-1-3 1,6 3 329,-6 6 0,2 0 636,-1 1-487,-4 5 1,12 2-113,-4 7 117,-3-7-44,6 5 1,-4-5 28,6 6 1,0-1-48,0-3 1,6 1-115,4-6 1,2 0 69,3-5 1,-1-1-165,0-4 0,-4-2-35,-1-7 199,-6 0-5,10 0 0,-12-7-6,4-2 13,-3-4 23,-2-1 0,0 0-17,0-1 1,-2 1 11,-3 0 0,-2 5 10,-8-1 1,0 5-33,-4-4 0,8 6-10,-4-2-52,4 3-23,-3 2-437,6 0 538,8 0 0,8 0 0,6 0 0</inkml:trace>
  <inkml:trace contextRef="#ctx0" brushRef="#br1">9057 5189 8106,'8'0'0,"0"2"8,-3 2 173,3-2 1,6 4 47,0-6-37,0 0 1,0 0 193,1 0-743,-1 0 264,0 7 24,0-6 1,-4 5 17,-1-6 1,-1 7 103,2 2 1,-4 4-150,-6 1 0,0 2 65,0 3 1,-2 8-238,-2 6 1,-4 6-182,-6-1 294,-7 3 1,5-1-378,-3 2 532,3-2 0,-4 9 0,-2-6 0</inkml:trace>
  <inkml:trace contextRef="#ctx0" brushRef="#br1">8204 5957 8044,'-14'-8'-494,"0"-5"0,-1 12 473,1-4 0,5 10 179,-1 4 1,6 10 223,-6 5-189,1 3 0,-1 3-72,1 3 292,5-3-206,-2 11 1,6-10 62,0 7-179,6-6 1,-2-4-12,5-9 0,1-4 92,4-6 1,0-3-205,0-6 0,-4 0-919,-1 0 607,-6 0 84,4 0 231,-7-6 0,-2 4-118,-3-2 131,-3 2-107,-12 2 1,-2 0-111,-7 0 1,1 6 141,-1 4 1,3 1-105,2-2 0,-1-2 135,6-7 0,0 0-3,5 0 1,4-7-136,1-2 1,5-12 197,0-7 0,2 0 0,8-20 0,2 4 0</inkml:trace>
  <inkml:trace contextRef="#ctx0" brushRef="#br1">8090 5971 8044,'15'0'-5,"-1"0"1,5 0 53,0 0 1,0 0 94,-5 0 0,0 5 35,0-1 0,1 1-368,-1-5 0,5 0-50,0 0 93,0 0 1,0-6-305,0-4 0,4 2 172,-4-1 1,2 4 277,-2-4 0,-4-1 0,6-4 0</inkml:trace>
  <inkml:trace contextRef="#ctx0" brushRef="#br1">8588 5900 7730,'-6'14'107,"4"-4"11,-3-1 0,2 0-243,-2 6 1,4 4 220,-4 0 0,4 1 42,1-1 1,0-2-7,0 7 1,0-2 11,0 2 1,1 1-90,4-6-81,-4 0 29,6-5 1,-3-4-106,1-1 1,2-6 107,-3 2-179,-2-3 371,4-2-31,-6 0-123,-6 0 0,-2 5 17,-6-1 0,0 7-72,-1-1 55,1 2 1,0 3-16,0-1 0,-1-1-89,1-4 0,5 2-142,-1-6 133,7 0-264,-3-5 1,6-7 125,0-2 0,6-9-153,4-1 1,2-4-165,2 4 200,1 0 198,-1 5 0,0-5 126,0 0 0,-1 4 0,-4 6 0,-2-1 0,-7-4 0,0 0 0</inkml:trace>
  <inkml:trace contextRef="#ctx0" brushRef="#br1">9086 5914 8044,'0'14'-1208,"0"-6"1436,0 5 233,0-12-181,0 6-31,0-7-257,6 0 1,2 0 83,6 0 0,2 0-6,3 0 1,-3 0-16,3 0 0,-4 0-113,0 0 1,-6 6 79,0 3 1,-5 4-18,0 1 0,-4 1-318,-4-1 187,-4 6 0,-2-2-723,1 5 437,-7-5 412,0 2 0,-11 1 0,5 1 0</inkml:trace>
  <inkml:trace contextRef="#ctx0" brushRef="#br1">8289 6568 7963,'-14'0'-491,"0"0"0,6 2 47,3 2 51,-3-2 400,1 11-53,-8-6 65,1 1 0,5 5 298,-1-4 65,1-2-226,1 5 1,-3-8-40,6 5 213,0 1-141,5 4-24,0 0 0,0 0 85,0 0-168,0 7-2,0-5 1,0 11 24,0-4 1,2-1-28,3 2 1,-4-5-158,4 5 1,1-7 91,-1 2 1,0-3-133,-5-2 0,4-4 7,1-1-28,0-6 130,-5 10 1,-6-10-3,-4 6 0,-3-5-30,-1 0 0,-2-2 4,-3-2 0,-1 0-64,-4 0 0,-3 0-141,4 0 1,2 0 7,2 0 0,-1 0-551,1 0 786,0 0 0,5-6 0,-1-2 0</inkml:trace>
  <inkml:trace contextRef="#ctx0" brushRef="#br1">8076 6767 7975,'22'-8'-289,"-3"3"1,3 4-59,2 1 267,3 0 1,-3 0-399,-1 0 478,1 0 0,4-7 0,1 0 0</inkml:trace>
  <inkml:trace contextRef="#ctx0" brushRef="#br1">8815 6468 8046,'-14'7'-14,"0"2"1,-5 4 137,0 1 1,-1 2-359,1 3 0,1 3 127,-5 6 144,5 1 86,-9-1-30,11 1 0,1-1 316,5 1-62,7-1-266,-3 0 1,6-5 23,0-4 0,6-4-66,4 0 0,7-8-178,2-2 0,1-3 94,-1-2 0,-3-2-88,3-3 1,-2 2 79,2-6 1,-7-1-320,2-4 108,-3 0 126,-3 0 0,-2 4 48,-6 1 1,-11 6 28,-3-2 0,-5 3-32,0 2 1,-2 0-1,-2 0-11,-4 7 0,6-6-24,-3 4 0,9-4-172,5-1 174,7 0 0,-3 0 126,6 0 0,0-6 0,0-2 0</inkml:trace>
  <inkml:trace contextRef="#ctx0" brushRef="#br1">9043 6596 8046,'14'0'-185,"0"0"259,1 0 0,-1-4 278,0-1 12,0 0 1,0 5-274,1 0 0,-1 0-141,0 0 0,-4 2 164,-1 3 1,-4 2-26,4 8 1,-4 0-169,4 4-61,-5 10 27,2 7 0,-8 8-267,-2 4 1,-3-2 119,-2 6 183,-4-13 1,-1 9 0,-8-12 0</inkml:trace>
  <inkml:trace contextRef="#ctx0" brushRef="#br1">4493 5843 8341,'0'14'-1,"0"0"1,0 1-1</inkml:trace>
  <inkml:trace contextRef="#ctx0" brushRef="#br1">3853 5815 8187,'-7'0'-1825,"-6"0"1861,11 0-52,-4 0-24,6 0 40,0 0 0,0-7 0,0-1 0</inkml:trace>
  <inkml:trace contextRef="#ctx0" brushRef="#br1">3370 5914 8344,'-13'-9'-1081,"4"-1"649,-4 7 341,12-3 0,-7 6 114,3 0 1,3 1-110,-2 4 0,2-2-199,2 7 1,6-3 247,4 3 0,-2 1 37,1-6 0,-5 6 0,8-3 0,-4 6 0</inkml:trace>
  <inkml:trace contextRef="#ctx0" brushRef="#br1">3285 6497 6152,'8'0'-99,"4"6"1,-4 2 0</inkml:trace>
  <inkml:trace contextRef="#ctx0" brushRef="#br1">3285 7307 8453,'-7'8'-2221,"6"0"2051,-4-3-90,4-4 260,1 6 0,0-7 0,-7-7 0,-1-1 0</inkml:trace>
  <inkml:trace contextRef="#ctx0" brushRef="#br1">3313 6085 8505,'0'-10'-780,"0"1"310,0 6-76,0-4 1,0 9 545,0 3 0,0-4 0,-6 12 0,-2-5 0</inkml:trace>
  <inkml:trace contextRef="#ctx0" brushRef="#br1">4621 10094 7959,'-19'0'0,"0"0"-1,7 0 0,5 6-31,7 2 0,2 12 150,3 4 1,3 1-104,6-1 1,2 3 211,3-3 1,-4 1-204,4-1 1,2-4-48,-2-6 0,0 1 100,-5-1 29,0 0-72,-6-6 61,5 5-22,-12-6 0,6 8 70,-7-1 1,-7 0-177,-2 0 0,-10 7-76,-5 3 0,-4 2-146,-5 3-11,3-1 261,-12-6 1,11-1-567,-7-7 319,6-6 0,-1-2-786,9-6 1038,-2-12 0,10-10 0,-5-15 0</inkml:trace>
  <inkml:trace contextRef="#ctx0" brushRef="#br1">4465 10108 7971,'8'-6'124,"6"4"106,0-3 0,0 4-63,5 1 0,2 0 13,-2 0 1,8-2 6,1-3 1,1 2-115,4-6 0,-3-1-111,-2-4 0,1-3-379,-1 2 1,-1-2 416,-3 8 0,-4-4 0,-6-1 0</inkml:trace>
  <inkml:trace contextRef="#ctx0" brushRef="#br1">5005 10136 8130,'14'7'718,"1"1"1,0 1-607,4 0 128,-3 1-175,11 10 0,-10-4-191,7 3 1,-5-8 83,5-1 1,-2-2-186,1 1 0,-2-3 186,-7-6 41,0 0 0,1-6 0,-1-2 0</inkml:trace>
  <inkml:trace contextRef="#ctx0" brushRef="#br1">5261 10008 8049,'-14'0'212,"0"0"0,4 7 156,1 2 1,-1 5 39,-4 5-335,0-3 0,-1 16-75,1-4 1,-2 10 28,-2 0 0,2 3-211,-3 2 0,3-2-751,2-3 502,6 3 274,2-11 0,6-2 159,0-9 0,6-3 0,2-2 0</inkml:trace>
  <inkml:trace contextRef="#ctx0" brushRef="#br1">5417 10037 8049,'0'14'0,"0"0"0,0 7 191,0 2 0,-1 11 389,-4 4 0,3 1 94,-2-1-277,2 3-224,2-11 1,0 5-211,0-7 133,0-6-77,0-1 0,6-13 36,4-4 0,3-2 17,1-2 0,0-13-239,0-6 0,-1-11-49,-4-3 0,4-5-96,-3 5 0,-4-5 147,-1 5 1,-4 0-32,-1 5 1,-1 5-15,-4 4 162,-3 4 1,-11 2-259,0 4 252,-6 2 0,4 14-123,-3 2 1,-1 8-159,6 2 0,0 5 70,5-5 0,6 0-547,3-5 812,4 0 0,1 1 0,0-1 0</inkml:trace>
  <inkml:trace contextRef="#ctx0" brushRef="#br1">5517 10222 8049,'25'-2'0,"4"-3"0,-4 4 0,8-4 0,-3-3 0,-1-1 0,-1 1 317,0-2 1,6 1 976,-1-5-931,0 6 0,-9-5-665,-1 4 214,1-4 1,-2 3-527,-3 1-739,-3 6 1095,-2-10 258,-6 12 0,-2-6 0,-6 7 0</inkml:trace>
  <inkml:trace contextRef="#ctx0" brushRef="#br1">5815 9966 8033,'0'-8'0,"0"1"0,5 14 608,0 2-131,0 10-177,-5-3 1,4 16-38,1-4 1,0 10-217,-5 0 1,0 1-253,0-1 1,0 3-70,0-3 0,2-3-339,2-2 0,-1-4 613,7-6 0,-1 4 0,6-5 0</inkml:trace>
  <inkml:trace contextRef="#ctx0" brushRef="#br1">6384 9781 8026,'-14'22'-330,"-7"5"105,-2-3 340,2 9 1,-6 3 336,4 7 1,-4 1 89,-2 3-342,1-2 1,4 8 38,1-5-669,5 5 790,4-2-190,8-1 0,6 3-163,0-11 1,0-2 143,0-12 1,6-6-441,3-3 1,9-9 260,1-6 0,6-4-146,-1-4 1,1-9 24,-1-6 1,3-6-153,-4 1 0,-2-7-202,-2-3 213,-3 1 152,-9 5 1,0 1 394,-7 3 1,0 4-319,0 5 1,-13 3 188,-6 2 1,-1 4-258,-4 6 1,-4 0 11,-6 0 0,6 0-494,4 0 263,7 6 1,-4-4 347,7 4 0,0 1 0,0 0 0</inkml:trace>
  <inkml:trace contextRef="#ctx0" brushRef="#br1">6370 10136 8026,'19'0'219,"0"0"1,0 7 641,-5 2-478,0-3 1,1 7-63,-1-3 0,0 1-220,0-2 1,0 4-252,1-4 1,-1-1-1224,0 2 212,0-7 612,0 9 68,-6-10 481,5 4 0,-5-12 0,6-2 0</inkml:trace>
  <inkml:trace contextRef="#ctx0" brushRef="#br1">6612 9980 8050,'-13'2'335,"4"2"0,-2 9 474,6 6 1,-6 8-425,1 1 1,2 2-296,-1 8 1,4 0-469,-4 5 290,-1-1 0,2 1-223,4 0 1,2-1-405,2 1 0,0-7-305,0-3 1020,0-9 0,6 3 0,2-5 0</inkml:trace>
  <inkml:trace contextRef="#ctx0" brushRef="#br1">6782 10108 8452,'0'14'1239,"-4"2"-850,-1 3 1,-5 3-38,6 6 1,-6 1-132,5-1-125,1 1 0,4-7-128,0-3 76,0-3 1,6-4-58,3-2 0,4-4-258,1-6 0,2-8 71,3-6 0,2-2-288,2-8 0,3-4-280,-7-5 410,-1 0 123,-3 4 0,-1 1 18,0-1 94,-6 1 93,-2-1 1,-6 3 198,0 2 0,-6-1-139,-3 6 1,-6 1 101,-4 9 0,2 2-185,-7 7 0,5 2-212,-4 3 0,5 9-641,-1 10 462,4 3 444,0 1 0,1 0 0,0 1 0</inkml:trace>
  <inkml:trace contextRef="#ctx0" brushRef="#br1">7052 10193 7973,'23'0'692,"3"-1"-593,-2-4-99,-3 3 0,5-4 121,-3 0 1,7 2 236,3-5 0,-2 0-536,7-6 1,-1 3-546,1 2 1,1-2 360,-6 2 0,-6-1-76,-8 2 1,-3 1-131,-2 3 568,-6 3 0,-2-4 0,-6 6 0</inkml:trace>
  <inkml:trace contextRef="#ctx0" brushRef="#br1">7351 9809 7959,'0'16'122,"0"3"1,0 8 260,0 6 0,0 3-66,0 2 1,0 0 167,0 10 0,0-4-389,0-1 1,0-6-372,0 1 0,0-1-256,0 1 314,0 3 174,0-11 0,2 0-1195,2-7 612,-2-12 288,4 8 338,1-17 0,0-2 0,8-8 0</inkml:trace>
  <inkml:trace contextRef="#ctx0" brushRef="#br1">7578 9824 7959,'15'-10'673,"-1"1"-324,0 5 1,0-7-93,1 7-252,-1-1 162,6 5 0,-4 0 21,3 0-55,-3 0 198,-2 0-184,0 6-108,1 2 11,-1 13 1,-6 1-148,-4 6 1,-2 2-88,-2 3 1,0 4-404,0 5 1,0-1 219,0-3 1,-5-1-426,0-4 792,1-9 0,-3 2 0,0-11 0</inkml:trace>
  <inkml:trace contextRef="#ctx0" brushRef="#br1">7906 9980 7844,'7'6'0,"6"1"137,-3 2 1,8 2 141,6-6 0,-2 4-147,2-4 0,0 1 41,4-1 1,1-3-322,-1 2 0,-6-2-284,-3-2 1,-3 0-79,-2 0 226,0 0-18,-6 0 1,0-6-454,-3-4 755,-4-2 0,-1-3 0,-7 1 0</inkml:trace>
  <inkml:trace contextRef="#ctx0" brushRef="#br1">8133 9767 8060,'0'-8'1014,"0"1"-800,0 7 1,-2 7 58,-2 2 0,-4 10 151,-6 5 0,2 4-338,-2 6 0,2 0-188,-12 4 1,7-1-306,-2-4 0,3-3-482,2 3 0,6-3 889,3-2 0,-3 1 0,0-1 0</inkml:trace>
  <inkml:trace contextRef="#ctx0" brushRef="#br1">8460 9667 7843,'-5'16'1149,"1"3"-543,-8-3-290,11 11 0,-10-1 339,6 8-286,0 5-155,5-9 0,0 10 39,0-7 1,0 0-41,0-5 1,2-6 41,3-3 1,3-4-246,6-6 1,2-3-270,3-6 0,-4-7-350,4-8 348,3 1 138,-6-19 1,5 3-21,-7-13 0,0 1 81,0-1 0,-6 5 132,-3 0 0,-5 8-88,-5 2 0,-9 1 215,-10 8 1,-4 2-496,-5 7 106,-4 4 133,-12 6 1,-3 8-953,-9 6-985,-4 6 1648,-6 15 0,1-3-518,4 6 866,9 0 0,7 1 0,5 1 0,3-1 0,2-1 0</inkml:trace>
  <inkml:trace contextRef="#ctx0" brushRef="#br2">4650 6227 8129,'-8'0'151,"0"0"-18,3 0 253,4 0 460,-6 0-397,7 0 335,0 0-425,-6 0-230,4 0 0,-6-5 19,4 0 0,1 1-139,-7 4 0,5-5 97,-4 0 1,4 0 49,-4 5 1,-1-4-225,-4-1 1,0-1 24,-1 1 1,1 3 119,0-2 1,0 2-41,0 2 0,-2-2-7,-3-2 0,3 2-9,-3-3 1,3 4-5,2 1 0,0 0 54,0 0 0,-1 0 250,1 0-219,0 0 0,0 0-255,0 0 1,-1 1 3,1 4 1,5-3 332,-1 2 1,1-2-162,-6-2 0,1 5 0,0-1 0,0 1-45,0-5 1,-1 5 53,1 0 1,0-1 34,0-4 0,4 0-7,1 0 49,-1 0 1,-4 0-69,0 0 0,4 0 46,1 0 0,4 0-42,-4 0 0,4 0 11,-5 0 1,6 0-84,-6 0 0,5 0 74,-4 0 1,4 2-59,-4 3 1,6-2 39,-2 6 0,-1-4-162,1 5 125,-6-1 0,8 4-11,-7-4 0,5 2 97,-4-6-39,6 6 0,-8-3 28,6 6 0,-5-4-51,6-1 1,-1 1 98,5 4 0,-5 0-78,1 0 0,-6 0-42,5 1 0,-1-1 7,1 0 1,2 0-9,-6 0 1,4 5 16,-5 0 1,6 0-11,-6-4 1,7-1 34,-2 0 1,-1 0-19,1 0 0,0 5 122,5 0 0,0 2-109,0-2 0,0-2 126,0 7 0,0-2-103,0 2 0,0 1 5,0-6 0,0 5-1,0-5 1,0 4 0,0-4 0,-4 5-7,-1-5 1,0 5 3,5-5 0,0 4 1,0-4 0,0 6-10,0-1 0,-1-2-66,-4 2 0,3-2 67,-2 2 0,2 3-117,2-4 1,0-1 94,0 2 0,0-2-8,0 2 1,0 1-16,0-6 0,0 5 10,0-5 1,0 6-16,0-1 1,5-2 13,0 2 0,1-7-30,-1 2 1,-2 1 33,6-1 0,-6 0-2,2-4 1,1-1-44,-1 0 1,5-5 30,-6 1 1,3-5-15,-3 4 1,-2-4 13,3 4-50,3-5 0,-5 2 44,6-6-35,-6 0 1,10 1 10,-3 4 1,-3-3-5,3 3 0,-1-4-15,6-1 20,-1 0 0,0 0-12,0 0 0,1 0 12,-1 0 1,0 0 3,0 0 0,0 0 1,1 0 0,-1 0 76,0 0 0,2 0-57,3 0 0,-3 0 4,3 0 1,-4 0-22,0 0 1,4 0-2,-1 0 0,1 0-106,-4 0 1,4-1 106,0-4 0,1 3-123,-1-3 1,-2-1 103,7 1 1,0-4-19,4 4 1,-4-4 23,0 4 0,-5-1 0,4 1 1,-1 3-1,2-2 0,-2 0 20,-3 0 1,-3 2-9,3-3 0,-3 4-43,-2 1 11,0 0 1,0 0 23,1 0 0,-1 0 24,0 0 0,0-2-39,1-3 1,-3 2-3,-2-6 1,5 4-20,-5-4 1,6 1-56,-7-2 95,4-2 0,1 5-18,0-2 0,-4-2 29,-1 6 1,-4 0-28,4 5 0,-4-1-38,5-4 0,-6 3 39,6-2 1,-5 2-17,4 2 1,-6-2 60,2-2 5,3-4 1,-7-11 50,4 0 1,2 0-92,-3 5 0,1-2 121,-5-3 1,0 2-96,0-7 0,0 7 53,0-2 0,0 3-3,0 2 0,-2-1-2,-2 1 1,2-2-39,-3-3 0,4 4-4,1-4 0,0 3-63,0 2 1,0-5 72,0 0 1,0-7-154,0 3 0,0 1 130,0-2 1,0 0-37,0-4 1,0-1 34,0 1 0,0 0 1,0-1 1,0 1 8,0-1 1,-5 2 10,0 4 0,-1-3-8,1 7 1,4-6-10,-4 1 1,-1-1-46,1 2 1,-5-4 42,6 3 1,-7-3 3,1-1 1,4-1 1,1 1 1,-1-1 1,1 1 1,-1 4 51,1 1 1,3 0 12,-2 0 1,0 2-14,0 7 0,2 0-32,-3 0 0,2 1 58,-2 3-54,4-2 1,-10 9-18,6-7 0,-1 7-15,1-2 1,2 4-8,-7 1 0,6 0-19,-6 0 18,1 0 1,-5 0 7,-1 0 1,1 0 6,0 0 8,0 0 0,-1 0-11,1 0 0,0 4 10,0 1 1,-5 2-115,0-3 1,-2 3-176,2 2 1,2 4-114,-7-4 0,1 9-391,-6 0 0,7 6 789,3-5 0,-3 0 0,0-5 0</inkml:trace>
  <inkml:trace contextRef="#ctx0" brushRef="#br2">4024 6966 8237,'-14'0'-784,"0"0"0,4-2 423,1-2 723,-1 2-318,-4-4 0,0 6 227,0 0-219,-1 0 1,1 0 164,0 0-53,0 0 109,-7 0 1,5 0-106,-3 0 1,10 1 91,4 4 1,2-3-93,-2 2 0,4 0-81,-4 0 1,3 0 40,2 5 0,2-4-12,3 4 1,3-6-105,6 2 0,2-2 117,3 2 0,3-3-55,6 2 1,5-2 31,0-2 0,7 0-103,-2 0 0,1-5 82,-1 0 0,3 1-111,-3 4 0,5 0 14,4 0 1,4-2 27,6-3 0,-5 4-65,0-4 0,-6-1 81,1 1 1,-4-4-103,-5 4 1,-3-6 79,-7 1 1,-1-1-69,-4 2 65,-2-4 1,-7 5-6,0-6 0,-4 4-2,-1 1 117,-5 6-102,2-3 204,-6-1-179,0 6-450,0-6 0,0 9 187,0 3 1,-5-2-1277,0 6 1499,1 1 0,-9 4 0,-3 0 0</inkml:trace>
  <inkml:trace contextRef="#ctx0" brushRef="#br2">4294 6269 8322,'0'-14'-843,"0"6"910,0 2 1,5 8 11,0 2 0,-1 4 13,-4 6 1,5 1-3,0-1 1,0 2 264,-5 3-280,0-4 0,0 12 68,0-3 1,0 3 127,0 1 0,0 1 1,0-1 1,0 2-83,0 3 1,0-1 60,0 6 0,0 0-62,0 4 0,4 3-26,1 2 1,1-3 26,-1 4 1,-3 1-153,2-2 0,0 0 17,0-4 1,-2 1-75,3 4 1,-4-6-15,-1 1 1,5 3 129,0-8 1,0 4-25,-5-9 0,0 1 0,0-6 1,0-4 95,0-1 1,0-10 72,0 1-111,0-3 0,0-1-27,0-1 18,0-6-273,0 4 195,0-7-889,0 0 1,0 0 0</inkml:trace>
  <inkml:trace contextRef="#ctx0" brushRef="#br2">8446 8004 7941,'-13'-14'199,"8"1"536,-9 4-476,9-4 2,-1 11-122,6-4 1,2 14 82,2 6 1,0 8-63,5 11 0,-1 4-136,1 5 1,4 1-6,-3 0 0,2-1-311,2 1 0,1-7-857,-1-3 776,-6-9 0,3-3-214,-6-7 0,1-6-61,-1-3 403,-4-4 0,4-12 245,-10-3 0,4-15 0,-4 1 0,-1-10 0,1 0 0,0-3 0,5-2 0,0 6 52,0-1 0,2 6 60,2-1 0,4 9 304,7 5 0,-1 10-154,0 4 1,0 3 30,0 2 1,2 0-88,3 0 1,-3 7 89,3 2 0,-3-1-80,-2 2 0,-5-1-120,1 5 0,-7 0-55,2 1 1,-4-1-136,-1 0 0,-1 5-75,-4 0 1,-3 6 76,-6-1 0,-2 1-307,-3-1 0,3 1 177,-3-6 1,5 0-493,5-5 343,-4-6 1,11-5 370,-2-12 0,2-7 0,8-12 0,2-1 0</inkml:trace>
  <inkml:trace contextRef="#ctx0" brushRef="#br2">8986 7535 7941,'8'-7'-403,"5"6"0,-12 2 40,4 14 1,1 5 749,-1 9 0,0 1-203,-5 3 1,0-3-96,0 3 1,0-8-85,0-1 20,0-7-91,0 4 31,0-13 0,0-4-161,0-8 1,0-4 122,0-6 1,0-7-145,0-3 1,0-2 79,0-3 1,4 2 217,1 4 0,6-3-1,-1 7 1,2 0 367,3 5-253,-1 0 0,0 6-96,0 3 0,-4 4 159,-1 1 0,-4 6-34,4 3 0,-5 4-70,0 1 1,-2 1-16,-2-1 1,0 0-356,0 0 0,-2 5-101,-2 0 0,-4 5-150,-7-5 1,-4 4 209,1-4 0,-3 5 257,2-5 0,-3 6 0,-7-3 0</inkml:trace>
  <inkml:trace contextRef="#ctx0" brushRef="#br2">8872 7904 7941,'10'7'-447,"-1"2"0,-4 4 754,4 1 1,-4 0-68,5 0 0,-7 2-172,2 3 1,1-3 16,-1 3 0,-1-3-106,-4-2 1,0-5 71,0 1-260,0-7-106,0 3 285,0-18 1,5 2-97,0-9 0,1 3 47,-1 2 1,3 0 68,6 0 1,0 0-27,0-1 0,1 6 47,-1-1 0,-5 7 39,1-1 104,-1 2 0,1 2 259,-1 0-83,-6 0-300,4 0 38,-7 0 1,-5 6-173,0 4 1,-6 2-65,2 3 1,-4 4-222,-1 0 1,0-2 18,-1-8-183,8 4 182,-6-11 371,11 4 0,-10-12 0,4-2 0</inkml:trace>
  <inkml:trace contextRef="#ctx0" brushRef="#br2">9199 7705 7928,'8'7'-173,"-3"2"0,-3 8 238,-2 2 1,0 7-90,0-3 476,0 4-258,-7 2 1,6-6-119,-4 1 0,3-7-200,2 2-177,0-3 270,0-8 0,7-3-91,2-10 0,5-4 80,5-10 1,-1 1-340,5-5 194,-5 5 1,7-2 59,-6 5 0,5 8 184,-5 2 1,0-1 148,-5 1-128,0 0 0,-6 7 214,-3 2-302,3 4 1,-8 8 30,0 3 0,-4-2 19,-10 7 1,0 1-86,-14 9 1,2-4-213,-7 3 0,-3 1-441,-2 0 375,3 5 65,-6-9 1,-2 18 0,-7-4 0</inkml:trace>
  <inkml:trace contextRef="#ctx0" brushRef="#br2">8943 8430 7928,'-14'15'0,"6"-1"265,-4-6 159,10-2 1,4-12-253,12-4-8,13-9 1,3 0-49,3-9 0,3 1-232,2-11 0,10 5 5,4-5 0,1 2-565,0-2 551,-5 3 1,-11 13-298,-4 3 0,-9 5 92,-5 4 330,-4-2 0,-7 10 0,-1-4 0</inkml:trace>
  <inkml:trace contextRef="#ctx0" brushRef="#br2">9185 7947 7917,'8'6'0,"5"4"139,-4 9 1,-3 9 105,-1 10 1,1 9-49,-1 6 0,2 2 130,-3 2-224,-2 0 0,4 3-58,-6-4 1,2 14-2007,3-8 1815,-4 2 61,5-13 0,-6-4-132,0-9 84,0-3 16,0-13-517,0-1 355,0-13 1,-1-15-136,-4-12 1,-3-12 734,-6-7 0,0-3-321,0-2 0,-1-4-158,1-1 313,0 7 0,4 3-94,1 10 1,4-2-62,-4 11 550,6 6-359,-10 7 0,11 12 65,-2 4 0,-3 13 125,3 6 0,-3 2-166,2-2 0,2 4-219,-6 0 1,4 5-389,-4-5 292,5-6 1,-7 0-335,7-3 208,-7-4 0,9 1 226,-11-13 0,5 4 0,-6-4 0</inkml:trace>
  <inkml:trace contextRef="#ctx0" brushRef="#br2">9199 8317 7889,'15'0'-62,"3"8"62,1 6 0,11 0 292,-1 5-128,2-3 1,-7-2-304,0 0 1,-2-1-348,2-4 1,1 2-324,-6-6 412,0 0 397,-5-12 0,7 0 0,1-8 0</inkml:trace>
  <inkml:trace contextRef="#ctx0" brushRef="#br2">9711 7805 7885,'14'-16'0,"1"-3"0,0-1 155,4-4 0,2-1 228,3 6 1,1-5-699,-6 5 158,0 0 0,-10 0-122,1 0 1,-7 5-31,2 4 3,-4 1-43,-1 1 1,0 0 140,0 3 1,-6 4 207,-4-4 0,4 3 0,0 2 0,6 0-1,0 0 386,0 7 0,0-4-152,0 6 0,0 1 161,0 4 0,0 5 51,0 0-279,0 6 1,-7 2 0,-2 6 0,-8 1-196,-2-6 45,0 0 1,4-4 3,1 0 0,6-7-99,4 2 0,-3-3-210,3-2 216,-1-6-35,11-2 0,4-9 36,9-6 1,-2-1-243,7-9 1,-1-1 89,6 1 0,-2 0-235,-4 5 0,-2-1 459,-7 1 0,0 6 0,1 2 0</inkml:trace>
  <inkml:trace contextRef="#ctx0" brushRef="#br2">9796 8032 7885,'-14'29'-395,"0"-1"1,0-1 814,0-3 1,4-5 380,1-10-819,5-3 1,0-6 0,8 0 42,4-6 0,8-8-105,3-10 1,3-7 15,7-3 1,-1-3-196,1 3 0,-1 1-20,0 5 102,1 6 183,-1 1 0,-1 2 55,-3 0-130,3 7 214,-12-1-174,6 11 0,-13 4 161,-3 12 1,-4 7-61,-1 7 1,-6 2 106,-4 3 1,-2 4-150,-2 5 0,1-1-174,3-3 1,-2 2-224,2-7 0,2-5 155,-1-4 1,6-7-46,-2 2 1,2-9-158,-2-5 414,4-4 0,-12-7 0,5-2 0</inkml:trace>
  <inkml:trace contextRef="#ctx0" brushRef="#br2">9882 8160 7885,'-14'19'0,"-1"0"0,1 6-17,0-1 0,4-2 162,1 2 0,6-7 306,-2 2-213,3-3 1,2-6-227,0-1-35,0-6 1,8-3 238,7-9-302,5-4 215,9-7-124,-1-3 1,2-5-159,3 0 0,-8-1 9,4 1 0,-5 4-239,-1 0 0,-4 7-246,-9-2 136,-4 3 0,-8 4 493,-2 2 0,-11 10 0,-7 8 0</inkml:trace>
  <inkml:trace contextRef="#ctx0" brushRef="#br2">9612 8146 7881,'0'-8'-161,"0"2"1,1 6 610,4 0 0,-2 6-111,7 4 0,-3 10 181,3 9 1,1 8-268,-6 16 0,0 0-56,-5 14 0,0 12-763,0-35 0,0 2 577,-3-5 1,-1 1-58,1 7 1,-2-1-1,-1-8 1,-2 0-314,1 5 1,0 0 322,0-4 1,0-1 0,-9 39 35,-3-3 0,-3-4 0,8-33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18384 4109 8093,'-14'-2'-20,"0"-3"0,-1 4 138,1-4 0,0 2-71,0-2 0,-1 2 116,1-7 0,0 6-105,0-6 0,0 5 245,-1-4-134,1-1 1,-5-4-113,0 0 0,0 5 95,5-1 1,-6 5-192,-4-4 1,-3 6 69,-1-2 1,-2 2-109,-4-2 0,-2 3 90,-7-2 0,-4 1-47,0-2 0,1 3 72,8-2 0,-2 2-14,7 2 1,-5 0 142,5 0 1,-6 0-120,1 0 1,-5 0 31,-4 0 0,-5 2-12,-10 2 1,3-1-133,-2 7 1,2-1 129,3 6 1,3-1-86,1 0 1,0 0-4,-5 0 0,-6 1-288,-3-1 1,-4 0 351,-1 0 0,11 2-37,3 3 0,8-3-11,-3 3 0,2 3 29,-3 2 0,-2 1 40,3-1 1,-3 7-27,-2-2 0,6 2-11,4-2 0,4 1-22,5 3 0,2 2-14,3 3 0,3 1-38,-3-6 1,1 7 61,-1-2 0,-2-2-47,-3 2 1,-3-5 36,3 5 1,3-5 6,2 5 0,0-5-15,5 5 1,-2-5 136,11 5 1,0-6-91,5 1 1,-1-2 5,1 3 0,0-4 28,0 3 1,4-3 222,1-2 1,6 5-219,-2 1 1,3-1 72,2-5 1,0 5-112,0 1 1,0 0-5,0 0 1,2-4-89,3 3 1,2-2 42,8 2 0,-1-3-13,0 4 1,7-9 157,2-1 1,6-2-119,4 1 1,2 0 131,3-5 0,6-2-71,-6 3 0,6-3 31,-6-2 0,3 2-45,2 3 1,-5-3 22,-1 3 1,6-5-66,4-5 1,12 4-11,-2-3 1,8 1 13,-4-2 0,1 2-107,-5-6 1,-2 4-58,-3-4 0,3 1 151,-2-1 1,7-2-82,1 7 0,6-5 61,-6 4 1,1-6 42,-5 2 1,-2-4 34,-3-1 1,5 0 159,0 0 0,6 0-303,8 0 1,6 0 132,4 0 1,-4 0-54,-1 0 1,-8 0 84,-1 0 1,0 0-196,9 0 1,2 0 99,2 0 1,-39 0-1,0 0-217,35 0 1,-5 0 4,-4 0 0,-4 0 118,8 0 1,-3-4 97,8-1 0,-8-4 135,-2 4 0,-6-5-50,2 6 1,-9-7-126,-1 1 0,5 2 197,5-1 0,4-1-143,-4-4 1,0 0 16,-6 0 1,-3-2-38,-1-3 0,-7 1-23,3-5 0,-4 4 30,-1-5 0,-1 5-27,1-5 1,4 5 84,1-4 1,-1 4-65,-4-5 1,-5 5 16,0-5 1,-7 2 2,2-1 0,-4-4 47,-5 3 1,2-3-92,-2-1 1,-2-1 225,2 1 0,-2 0-204,2-1 0,3 2 53,-4 4 1,3-4-72,-3 3 1,3-3 5,-7-1 1,0-1 115,-5 1 0,-2-1-101,-2 1 1,1 0 85,-6-1 1,1 1-86,-1-1 1,-4 1 3,4-1 1,-3 1-11,-2 0 0,-5 4-6,0 0 1,-6 2-107,2-2 1,1-1 109,-2 6 1,1-5-20,-5 5 0,-1-4 59,1 4 1,0-2 5,0 2 1,-2 2-42,-3-7 1,3 7 7,-3-2 0,2-2-34,-2 2 0,3-4 4,-3 4 0,3-5-33,2 5 0,0 0 47,0 5 1,-1 0-1,1 0 0,0-1 5,0 1 1,-1 1-6,1 4 0,0-2-39,0 6 1,0-6 0,-1 2 0,1 1-108,0-2 1,0 6 83,0-6 0,-1 5 80,1-4 1,-5 1-61,0-2 1,0-2 139,5 2 0,-2 2-129,-3-1 0,3 4 121,-2-4 1,0 4-81,-1-4 1,3 4 15,-3-5 1,4 7-50,0-2 1,1-2 40,0-3 1,0 2-104,0-1 0,-1 4 71,1-5 2,0 1 0,0-5 16,-1 0 1,1 4-2,0 1 0,0 4 28,0-5 1,1 6 11,3-6 1,-2 5-45,2-4 1,-2 4 13,-3-4 1,1 6-63,0-2 0,0-1 56,0 1 1,-1-5-30,1 6 0,0-6 20,0 5 1,0-1-6,-1 1 1,-4 2 7,0-6 1,0 5 10,5 0 0,0-3 13,0 3 1,0-1-22,-1 5 1,1-2 13,0-2 1,0 2-11,-1-3 0,1 4-36,0 1 34,0 0-21,6 0 0,-5-2-27,4-3 45,2 4-5,-5-5-37,4 6 35,0 0 1,-5 0 18,4 0 1,1 0-23,-1 0 1,1-2 49,-2-3-48,-2 4 2,10-6 0,-11 7 72,12 0-63,-12 0 0,10 0 26,-7 0-20,7 0 0,-8-1-18,7-4-8,-8 3-52,5-4 0,-8 6 66,1 0 0,5-1-9,-1-4 1,1 3 0,-6-3 1,1 4 10,0 1 1,0 0 32,0 0 1,-1 0 11,1 0 0,0-2-9,0-2 18,0 2-48,-7-4 1,0 6 9,-2 0 1,2 0-24,7 0 1,0 0 18,0 0 1,-1 0-22,1 0 0,-5 0 12,0 0 1,0 0-11,5 0 0,0 4 7,0 1 1,-1 0 1,1-5 1,-2 5 2,-3-1 1,4 1-3,-4-5 0,-2 2 1,2 2 1,-6-2-1,1 3 0,-3-4 114,-1-1 0,-1 0-68,1 0 1,0 0 2,-1 0 1,1 0-42,-1 0 0,1 0 5,-1 0 1,6 0-33,-1 0 1,2 0 40,-2 0 1,-1 0-29,6 0 1,0 0 15,5 0 1,-2 0-82,-3 0 1,3 0-14,-3 0 0,3 2-144,2 3 1,-5-4-93,0 4 1,-4 3-323,4 1 1,-5 4-675,5 1 0,-5 2 1316,5 3 0,-12 3 0,1 6 0</inkml:trace>
  <inkml:trace contextRef="#ctx0" brushRef="#br0">10109 14842 8296,'0'-8'-709,"0"2"1017,0 6 26,0 0-271,-6 0 136,4 0-60,-4 0 3,0 0 0,3 4-55,-7 1 1,5 0-23,-4-5 1,-1 0-33,-4 0 0,-2 5 8,-3-1 0,-3 6-30,-6-5 0,4 4-10,0-4 1,1 1 35,-6-1 0,2-4 8,4 4 1,-2-3-25,6-2 1,-5 0 9,5 0 0,0-7-71,5-2 1,-2-4 23,-3-1 1,3-5-5,-3 0 0,3-6-15,2 1 0,0-4-128,0-5 1,0 1 104,-1-6 1,3 7 31,2-3 0,2 6 133,4 4 1,2-1-140,-3 6 0,5-5 154,5 5 1,3-1-115,6 1 1,0 3 13,1-3 1,5 3-14,4 2 1,-2-2 6,2-3 0,-1 4-82,6-4 1,-1 3 84,1 2 1,1-1-43,3 1 1,-2 0 10,7 0 1,-6 4 45,1 1 1,-8 6 23,-1-2 1,-7-1 139,2 1 1,-3-5-143,-2 6 1,-1-3 20,-4 3 1,3 0-187,-8-5 0,7 4 219,-1-4-1132,-4 6 1022,7-4 0,-5 7 0,6 0 0</inkml:trace>
  <inkml:trace contextRef="#ctx0" brushRef="#br0">10166 13349 8390,'-14'-14'-1045,"4"6"848,1 3 336,-1 4 0,-4 1-111,0 0 0,0 6 52,0 4 1,-2-3-28,-3 3 0,-5-2 16,-9 1 0,3 2-4,-3-6 0,-2 0 19,2-5 1,0-5-1,4 0 0,2-10-13,4 0 1,-3-7-3,7 3 0,-4-6-72,4 1 0,0-3 77,5-1 1,1 0-148,4-1 0,1-1 53,3-3 1,3 3-12,-2-3 1,4-2 10,4 2 0,4-2-14,6 2 0,1 3 20,-1-3 1,0 3 6,0 1 1,2 2-1,3 4 0,-3-2 6,3 6 1,1 0 109,-1 4 0,7 1-86,-3 0 0,-1 4 44,2 1 1,-5 6-55,5-2 0,-7 4 4,2 1 0,-8 0 11,-1 0 0,-6 0 23,6 0-371,-7 6 0,8-3 95,-6 6 1,1-5 224,-1 0 0,-4 4 0,6 0 0</inkml:trace>
  <inkml:trace contextRef="#ctx0" brushRef="#br0">10166 11885 8390,'-14'-6'0,"0"4"0,-1-9-512,1 6 0,5-1 260,-1 1 1,1 4 281,-5-4 1,-1-1-25,1 1 0,-6-2-6,-4 3 1,-3 1 28,-1-7 1,-6 1 0,1-6 1,-6-4 62,1 1 0,3-8-64,2 3 0,8-9-1,1-1 1,2-5-1,-2 5 0,4 0-4,5 4 1,1-4-11,0 0 1,1 0-5,4 4 0,3 1-1,6-1 1,1 1-7,4-1 0,7 1-121,7 0 1,5-6 117,-5 1 0,5-5-57,-5 5 1,11 0 43,-2 5 1,4 1 11,-4 3 1,5-1-14,1 6 1,0 5 56,0 4 1,-6 7-47,0-2 0,-1-1 5,-8 1 1,0 0 102,-5 5-88,1 0 312,-8-6-288,6 4 325,-11-4-264,-2 6 0,-8 0-87,-6 0 1,-1 0-2,1 0 0,0 2-23,0 2 1,-2 0-70,-3 5 1,3-4 114,-3 4 1,2-1-106,-2 2 1,2 1 62,-7-7 1,6 6-13,-1-5 0,-1-1 28,1-4 1,-2 0-5,2 0 0,4 0-6,-4 0 1,1-1-2,-1-4 0,4-3 0,-4-6 0,1 0 0,-1 0 0,7-7-73,-7-3 1,11-4 66,-6-5 0,9-4-96,0-5 1,4-2 81,1-4 1,6-1 10,3-3 1,9-2 39,1 7 0,0 6 11,-5 8 1,5 3 63,0 1 0,1 7-105,-1 3 0,-1 3 78,5 2 1,-4 0-53,5 0 0,0 4 2,4 1 1,2 4 8,3-4 1,-3 5-9,3 0 0,-2 2-16,-3 2 1,-1-5-12,-4 1 1,3-1-136,-7 5 1,0 1 92,-5 4 0,0-2-818,0 7 857,1-1 0,5 6 0,2-1 0</inkml:trace>
  <inkml:trace contextRef="#ctx0" brushRef="#br0">10152 9397 6435,'-8'0'297,"-5"0"1,10 0-217,-6 0 1,-1 2-18,-4 2 0,0-2-63,0 3 1,-1 1 70,1-1 0,-6-1-50,-4-4 0,-3 0 40,-1 0 1,-1-1 35,1-4 0,-5 2-46,-1-6 1,3-3 2,7-6 1,-1 0-93,6-6 1,-5 1 94,5-6 1,0-1-73,5-3 0,0 2 59,0-7 0,4 6-136,1-1 0,6-2 109,-2 2 1,3-7-173,2 3 0,7-3 113,2 2 1,4-3-11,1 3 1,5-3 59,0-2 1,6 1-33,-1-1 0,3 12 73,1 2 0,5 10-55,0 0 0,5 5 162,-5 5 0,5 2-141,-4 7 0,-1 2 33,-5 3 1,-6-2-42,-3 6 1,0-4-5,-5 4 1,4-4-35,-9 5 1,-1-7 47,2 1 1,-7 0-42,2 0 22,-4-2 137,-1 4 1,-1-6-127,-4 0 0,-3 0-29,-6 0 0,-2 2-14,-3 3 1,-5-2-7,-9 6 0,-8-6 5,-6 2 0,-6 1 39,6-1 0,0 0-62,4-5 1,2-2 35,3-2 0,-1-6 19,5-9 0,6-5-21,4-9 1,7 2 64,-2-7 0,5 0 34,4-5 0,4 4 15,6-4 1,6 4-28,4-9 1,9 4-35,4 1 0,4 1-38,2-1 0,5 2 42,4 3 1,5-1-152,4 5 1,5 3 145,10 7 1,-3-1-75,2 6 0,-4 2 39,-5 7 1,-4-1-12,-11 6 1,-2 1 9,-6 4 0,-2 0 9,-4 0 0,-2 0-188,-7 0 0,-1 6 106,-4 3 1,2 4 79,-6 1 0,6 0 0,-3 1 0</inkml:trace>
  <inkml:trace contextRef="#ctx0" brushRef="#br0">8176 8217 8095,'-22'-6'47,"7"4"-163,9-4 0,17 4 166,3-2 1,10 0-102,0-5 1,3 4-187,1-4 0,-1 1 33,-4-2 1,0-1-89,-4 7 0,-8-1-49,3 5 341,-9 0 0,1 12 0,-6 4 0</inkml:trace>
  <inkml:trace contextRef="#ctx0" brushRef="#br0">8190 8445 8095,'-6'14'0,"4"0"9,-3 0 0,5-6 48,5-3 0,4-4 111,10-1 0,4-6 83,5-3 0,5-4-423,0-1 0,0-2 108,-4-3 0,-7 8-404,-3-3 1,-3 4 247,-2 1 1,-6 1 219,-3 3 0,-4 4 0,-1-6 0</inkml:trace>
  <inkml:trace contextRef="#ctx0" brushRef="#br0">8289 8231 8095,'-8'-8'-102,"2"8"31,6 10 0,0 10 372,0 9 1,0 6-75,0 7 1,0 7-112,0 3 0,0 10-23,0 4 1,0-7-233,0-2 1,2-12-123,2-2 1,9-7-155,6-7 0,2-9 141,-2-5 1,-2-8-73,7-7 1,-5-14 129,4-9 1,-4-12 215,5-13 0,-7-2 0,10-13 0,-5-2 0</inkml:trace>
  <inkml:trace contextRef="#ctx0" brushRef="#br0">8659 8217 8095,'0'-22'0,"-2"1"-292,-2 7 0,-3 5 115,-2-1 1,-4 7 678,4-2 0,-4 10-157,-1 5 1,4 9-48,1 4 0,4 6-125,-4 4 0,6 3 55,-2 7 0,3-1-98,2 1 0,2-7-29,3-2 1,9-1-386,10-5 1,4-2 215,5-12 1,-1-6-498,6-4 0,-2-15 252,2-8 0,1-6-195,-5-3 0,-8-7 105,-7-3 1,0-3 402,-4-2 0,2 7 0,-9 1 0</inkml:trace>
  <inkml:trace contextRef="#ctx0" brushRef="#br0">8929 7947 8095,'0'21'-183,"0"2"1,0 4 269,0 1 1,-1 7 156,-4 3 0,2 2-185,-7-2 1,2 7-136,-1-2 0,-4 3 53,4-4 0,-4 1-186,-1 0 0,6-5-188,3 0 282,-3-13 1,7 2 53,-4-13 61,3-6 0,2-2 0,0-6 0</inkml:trace>
  <inkml:trace contextRef="#ctx0" brushRef="#br0">8958 8046 8095,'0'-7'-610,"1"0"378,4 7 1,-3 3 954,2 7 1,4 6-232,2 12 1,-2 5-80,1 0 1,0 12-84,6-3 1,-1 4-15,0-3 0,0-4-186,1-6 0,-1-1 106,0-13 0,2-2-109,3-7 1,-2-5 135,7-10 1,0-6-278,4-13 0,5-11 61,0-12 1,7-15-149,-2-4 1,-16 28 0,2-1-346,0-6 1,-1 0 0,-1 1 0,-1-1 16,-2-2 0,-1-1 0,0 4 1,-1 0 428,0-1 0,-1 0 0,4 1 0,-2 1 0,-4 0 0,-2 1 0,-1-1 0,-2 0 0,-2 1 0,0-1 0</inkml:trace>
  <inkml:trace contextRef="#ctx0" brushRef="#br0">23872 14330 7948,'-21'-14'-16,"-2"0"1,-4 4 73,-1 1 1,-1 4 0,-1-3 39,-3 2 1,-3 1 53,-7 5 0,-1 6-206,-4 4 0,-1 3 107,-3 1 1,-2 2 104,7 2 1,4 0 57,5 6 1,12-6-48,-3 6 0,12 5-85,3 4 1,1 6 49,8-1 1,2 3 0,8 2 1,4-5 23,10 0 1,11-2-153,13 2 0,3 0-60,11-10 1,-7 2-71,12-11 0,-7 0 42,7-5 1,-9-4-158,0-1 1,2-5-24,11 0 0,-4-2 105,9-2 0,-10-5 17,1 0 0,-15-4 41,-4 4 0,-11-6 117,-4 2 1,-1-6-12,-8-4 1,-6 2 108,-9-7 0,-2 1-344,-2-6 0,0-5 124,0-4 0,-8-11-135,-6-8 1,-5 0 66,-5-5 0,-7-1-1503,2 2 1674,-9-1 0,8 10 0,-6 0 0,-4-2 0,-4-1 0</inkml:trace>
  <inkml:trace contextRef="#ctx0" brushRef="#br0">23929 13036 8039,'-14'-9'-369,"-1"0"0,1-1 0,-2-4 176,-3 0 1,-1 4 240,-4 1 1,-4 1 123,-1-2 0,6-1-75,-6 6 0,-1 1 33,-3 4-1,-2 0-15,2 0 0,2 0 13,-7 0 0,0 1-48,-5 4 0,0-2-5,1 7 1,5-1 58,4 5 0,5 1-27,4-1 0,5 5-3,10 0 1,2 6 40,7-1 0,2 7-12,3 2 0,10 9 34,14 0 0,6 1-456,7 4 1,3-3 45,2-1 0,2-7 296,3-2 1,3-12-54,-3-8 0,5-6-152,5-8 0,9-13 79,-31 5 0,1-3 1,31-14 52,-1-3 0,-17-2 41,-7-4 1,-9 3-43,-9-7 1,-9 6 112,-5-1 1,-8 5-143,-7 4 0,-1-3-1,-4 3 1,-11 2-119,-12-1 0,-2-1-261,-8-5 1,-2 1-138,-7 0 1,3-9 567,-4-5 0,7 2 0,2-7 0,-1-4 0,3-3 0</inkml:trace>
  <inkml:trace contextRef="#ctx0" brushRef="#br0">23858 11572 8076,'-16'-14'-589,"-3"0"1,3 0 178,-3-1 0,4 6 516,0-1 0,-5 7 103,-4-2 1,2 4 66,-2 1 0,-1 0-143,-8 0 1,3 0-109,-3 0 0,3 1 123,1 4 0,2-3-65,4 3 0,-3-4 101,7-1 1,5 0-100,5 0 0,6 2-24,-2 2 1,3 6-4,2 9 0,7 0 4,2 9 0,5 4 21,5 10 0,2 1-8,2 0 0,4 4-212,-3 1 0,8-3 70,1-7 0,0-3-63,-5-7 0,7-7 16,3-7 1,3-6 40,2-8 0,4-8 84,1-6 0,-6-7 2,-4-7 0,-8-7 84,-1-3 0,-7-3-113,-8-1 0,-2-1 99,-2 0 0,-4-4-55,-6 0 0,-1 5-16,-4 9 1,-9 5 17,-10 4 0,-9 0-132,-5 10 0,0 3-46,-5 11 0,9 0-133,-9 0 1,15 0 165,-1 0 1,10 5 114,0 0 0,3 6 0,2-3 0</inkml:trace>
  <inkml:trace contextRef="#ctx0" brushRef="#br0">21412 14742 8216,'-8'0'-800,"1"0"591,2 0 138,3 0 0,-6 0 88,4 0 0,0 0-17,-5 0 0,4 0 67,-4 0 0,-1 0 77,-4 0-93,0 0 0,0 5 33,-1 0 1,1 0 2,0-5 0,0 0-16,0 0 1,-1 0-4,1 0 0,-2-2-24,-3-3 0,4-3-1,-4-6 0,3 0-25,2 0 1,-1-2 41,1-3 1,1 3-97,4-3 1,-4-3 73,4-2 1,3 2-109,1-1 1,3-1 54,2-4 1,0-1-95,0 1 0,3-7 47,7-3 0,-1-3 50,10-2 1,3-4-25,2 0 0,-2-1 8,2 5 1,0-2 70,4 2 1,-4 4-65,-1 10 0,-5 7 101,1 3 1,-3 5-122,-2 4 1,-5-1 5,1 7 1,-5-1-40,4 5 0,-6 1-99,2 4-131,-4 3 1,-1 6 303,0 0 0,-6-6 0,-2-1 0</inkml:trace>
  <inkml:trace contextRef="#ctx0" brushRef="#br0">12569 2076 8018,'-14'0'381,"-1"0"1,1 3-424,0 6 0,0 9-236,0 15 1,-1 5 729,1 9 0,-2 13-253,-3 16 0,11-36 1,1 0-395,-3 7 0,1 1 0,-1 1 0,1 0 263,1 1 1,1 0 0,1-2-1,1-2 68,5 35 1,2-16 39,3-13 1,4-13-250,10-5 1,8-15-53,6-5 0,5-9 75,-5-1 0,5-13-532,-5-5 0,1-10 274,-6 0 0,-1-3 280,-3-1 0,-4-1 28,-6 1 0,4 0 0,-4-4 0,-3-3 0,2-3 0,2 0 0</inkml:trace>
  <inkml:trace contextRef="#ctx0" brushRef="#br0">12796 2772 8018,'0'14'0,"7"1"126,2-1 1,5 0 310,5 0 1,5-6-257,9-3 0,-1-3-66,6-2 0,0-8-297,4-7 0,-5 0 169,-4-9 1,-8-1-99,-1-9 0,-13 8 98,-2-8 1,-5 8-245,-4-8 0,-2 9 28,-3 1 1,-9 7-32,-10-2 1,-4 10 255,-5 4 0,-4 5-8,-5 5 0,4 6 377,0 12 1,8 3-167,1 12 1,7 1 85,8 8 0,6-2-59,3 2 0,4-4 0,1-5 0,8-4-40,6-5 0,6-2-456,9-4 1,6-8-35,3-11 1,-2-2-202,2-2 1,-7 0 23,3 0 1,-9-6 26,-1-4 454,-7-3 0,4-7 0,-7-2 0</inkml:trace>
  <inkml:trace contextRef="#ctx0" brushRef="#br0">13209 2786 8018,'14'-9'0,"0"-1"0,5 6-233,0-6 0,5-4 107,-5-5 1,11-5 301,-2 5 1,9-6-204,-4 1 0,5-1-364,-5 1 0,-2-1 159,-7 6 1,-8-4 231,-7 4 0,-6 0 0,4 4 0,-7 1 0</inkml:trace>
  <inkml:trace contextRef="#ctx0" brushRef="#br0">13394 2488 8018,'-15'14'-817,"3"0"837,2 1 1,4-1 500,6 0 1,0 5-76,0 0 1,0 1-151,0-1 1,6 2-234,4 3 1,7 1 105,2-6 0,6 0-632,-1-5 1,4-1 286,6-4 0,2-3-1222,7-6 1398,-1-6 0,1-14 0,0-10 0</inkml:trace>
  <inkml:trace contextRef="#ctx0" brushRef="#br0">14403 1805 8039,'-6'15'-323,"3"5"224,-7 4 1,1 4 477,-6 6 1,0 8 61,-4 10 0,1 5 206,-5 5 0,-1 1-763,-5 3 1,1 4 349,0-4 1,4-1-593,0 1 1,11-1 241,-1 1 0,10-9-406,-1-9 1,3-15-90,2-5 313,0-15 1,5-2-4,0-16 1,7-12-19,3-16 0,0-16-32,9-18 1,0-5 350,-10 32 0,0-1 0,0 1 0,1 0 0,-1-6 0,0 0 0</inkml:trace>
  <inkml:trace contextRef="#ctx0" brushRef="#br0">14417 1962 8039,'8'-14'-24,"5"6"0,-12 8-32,4 9 1,-3 12 668,-2 7 0,0 12-141,0 7 0,-2 2-34,-3-2 0,4-1-153,-4 6 1,3-4 15,2 4 0,0-13-71,0-1 1,0-8-180,0-6 1,7-5 67,2-10 1,9-2-95,1-7 1,4-7-300,-4-2 1,7-15 201,-3-4 1,4-10-578,1 0 0,6-3 359,-1-2 0,-2 2-273,-7 3 1,-3 4-229,-7 5-493,-6 1 1284,-2 6 0,-6 7 0,0 9 0</inkml:trace>
  <inkml:trace contextRef="#ctx0" brushRef="#br0">14645 2531 8039,'6'14'57,"4"0"0,4-1 8,5-4 1,3-3 563,6-6 1,-1 0-144,-3 0 1,7-6-335,-2-3 1,2-10 26,-2-5 1,-1-1-156,1 1 0,-7-1 42,-3 6 1,-8-5-326,-2 5 1,-6 0 0,2 5 0,-3 0-160,-2-1 1,-8 6 55,-6 0 1,-1 5 92,-3 0 0,-5 8 214,0 6 0,-4 9-104,-2 5 0,7 7 562,3 2 1,4 11-197,0-1 1,7 3 199,4-3 0,2-1-211,2 1 0,6-7-99,4-3 1,3-9-321,1-5 0,6-9 111,4-6 1,3-2-48,1-2 0,-1-8-7,-3-6 1,1-7-514,-6-7 1,0-2 678,-5-3 0,0-4 0,1-5 0</inkml:trace>
  <inkml:trace contextRef="#ctx0" brushRef="#br0">15071 2388 8002,'8'7'0,"6"-6"-70,1 4 0,-1-3 102,5-2 0,3 0 320,2 0 0,7-7-488,2-2 0,5-4-2,-5-1 0,7-7-158,-2-2 1,-3 1 73,-2-2 1,-5 5-214,-4-5 1,-5 7 434,-10-2 0,-2 3 0,-7 2 0</inkml:trace>
  <inkml:trace contextRef="#ctx0" brushRef="#br0">15327 2061 7984,'-1'10'0,"-4"-1"0,3 7 329,-2 8 1,0 4 52,0 5 1,0 4 78,-5 5 1,4 9 277,-4 6 1,1-5-296,-2 5 0,4-3 83,6 2 0,2-2-119,2-7 0,7-5-1139,13-14 566,12-6 0,15-8-527,6-9 0,8-7 339,6-7 0,-33-3 1,1-4-1,4-7 0,-1 1 1</inkml:trace>
  <inkml:trace contextRef="#ctx0" brushRef="#br0">17332 2303 8112,'8'0'0,"6"0"0,0 0 0,2 8-367,8 6 0,-7 0 1,2 7 539,-3-1 1,-2 3-6,0 5 0,-4 2-47,-1 3 0,-6 4-135,2 5 0,-10 1 202,-4-1 0,-5-4-35,-5 0 1,-2-6-46,-3 1 0,-2-5 130,2-4 1,-3-3-98,-1-7 1,1-1 149,3-4 0,8-1 222,7-3-382,6-4 1,-2 6 11,10-7 0,15 4 64,13 1 0,10 0-375,9-5 0,2 0-582,12 0 1,4-11-121,-30 4 1,0 0 869,3-5 0,1 0 0,5 1 0,0 0 0,0-3 0,0-1 0,1 1 0,0 0 0,1 0 0,0-1 0</inkml:trace>
  <inkml:trace contextRef="#ctx0" brushRef="#br0">18782 2033 8102,'0'-21'0,"0"10"169,0-3 107,-6 9 1,-2 2 39,-6 13 0,-1 7-79,1 16 0,-6 5-23,-4 10 1,2 1 37,-2 3 0,7 3 74,-2-3 0,5-3-75,4-2 1,5 2-307,10-1 1,3-1-237,6-4 1,2-7-304,3-3 1,3-9-289,7-5 1,-1-5 434,0-4 1,1-6-38,-1-8 0,1-4 198,-1-6 1,-4-7 285,0-3 0,-7-3 0,2-1 0,-3 6 0,-2 3-3,-6-3-19,-2 6 321,-12 2 0,-2 8-108,-6 6 0,1 6 611,4 3 1,-2 4-291,6 1 1,-5 5-3,6 0 1,-1-5 315,5-4-887,6-1 1,4-2-59,9-7 0,-2-8-44,7-11 0,-1-3-82,6-7 1,-6 1 132,1-1 1,-8 1-268,-2-1 1,-1 6 139,-8-1 0,-2 7 214,-8-2 0,-3 3-81,-6 2 0,-7 6 291,-2 3 1,-4 3 18,-2 2 0,1 8 22,-1 7 0,7 0-133,3 9 0,4-7-3,0 2 1,7 2-588,4-2 0,4-5 225,4-4 0,6-7-451,9 2 0,5-5 40,9-5 683,-3-9 0,11-9 0,-5-5 0</inkml:trace>
  <inkml:trace contextRef="#ctx0" brushRef="#br0">19308 2275 8102,'2'15'0,"2"4"0,-2-1 366,3 5 0,1 6-4,-1 4 0,1 2 93,-1-2 0,-2 2-349,7 3 0,-6-4 87,6-5 0,-2-7 25,1-3 0,4-8 19,-4-2 0,4-7 54,1-2 0,0-13-25,1-10 1,3-10-448,1-5 0,5-3 45,-5-2 1,5-1-82,-5-4 0,0 7-686,-5-6 0,-1 7 460,-4-2 1,-3-1 442,-6 5 0,0-3 0,0-2 0</inkml:trace>
  <inkml:trace contextRef="#ctx0" brushRef="#br0">21654 1990 8149,'-14'-14'-243,"6"6"0,3 2-410,10 6 1,3 1 349,6 4 227,0 9 0,5 4 317,0 5 0,6 1-159,-1 5 1,3-6-214,1 1 1,-4-2 6,0 2 1,-7 1 817,2-6 1,-5 0-329,-4-5 1,-4 5 33,-6 0 1,0 5-143,0-5 0,-6 4-116,-4-4 0,-7 5-200,-2-5 1,-6 5 122,1-5 1,2 0 19,-2-5 1,7-5 74,-2 1 95,9-7 1,4 5-108,6-3 1,11-4-308,3 4 1,12-5-108,2-5 1,8 2-132,12-6 0,4-1-216,10-4 0,1 1-1581,3 4 2194,-3-4 0,-11 2 0,1-3 0,0 6 0,3 5 0</inkml:trace>
  <inkml:trace contextRef="#ctx0" brushRef="#br0">22408 2061 8069,'8'2'19,"-4"3"0,4 4 66,2 10 0,-2 5 188,1 9 0,-4 3-25,4 7 1,-6 0-237,2-1 0,-3 1 65,-2 0 0,0 4-79,0 0 0,0 1 62,0-6 1,0-1-203,0-3 1,0 2-74,0-7 1,0-6-406,0-8 143,0-3 282,0-8 0,0-10-193,0-12 0,0-13 63,0-11 1,-2-6 324,-3-8 0,4-1 0,-12-22 0,5 2 0</inkml:trace>
  <inkml:trace contextRef="#ctx0" brushRef="#br0">22464 1834 8069,'15'-14'-953,"-6"6"714,1 3 1,1 3 441,8 2 0,-4 7-65,4 2 1,2 9 270,-2 1 1,0 6-39,-5-1 1,-4 7-172,-1 2 0,-6 5-171,2-5 1,-5 5 162,-5-4 1,-3 5-276,-6-1 1,-5-3 84,0-2 1,-5-3-297,6-2 0,-6 1-72,5-1 1,0-6-204,5-3 1,1-3 568,4-2 0,-4-6 0,5-2 0</inkml:trace>
  <inkml:trace contextRef="#ctx0" brushRef="#br0">22848 2175 8069,'-8'21'-487,"-4"1"340,2 6 1,2-4 423,-1 0 0,6-1-121,-2 6 1,3-6 87,2 1 1,2-8-228,3-2 1,3-1-216,6-9 0,2 0 69,3-9 0,-2-5 132,7-9 1,-5-3-136,4-6 1,-5-1 98,1 1 1,-8 0-86,-2-1 0,-6 2 73,2 4 1,-5-3-59,-5 7 1,-2 2 22,-8 8 1,-4 2-11,0 7 0,-4 2-149,4 3 0,-5 2 99,5 8 0,2 0 140,7 4 0,4-3 0,6 5 0</inkml:trace>
  <inkml:trace contextRef="#ctx0" brushRef="#br0">23246 2147 8106,'-7'1'-29,"2"4"1,-2-2 46,3 7 0,-6-6 169,6 6 1,-3-1 45,2 6 1,4-1-309,-4 0 0,-1 0 104,1 0 0,0 1 209,5-1 0,0-5-137,0 1 1,7-7-105,2 2 0,5-4 7,5-1 1,3-3-232,7-6 1,4-4 5,0-15 1,0 2 95,-4-7 0,-2 2-237,-4-3 1,-4 6 116,-9-1 1,1 3-101,-6 7 1,-1-5 101,-4 5 0,-6 0 243,-3 5 0,-9 0 0,-1-1 0,-6-5 0,3-2 0</inkml:trace>
  <inkml:trace contextRef="#ctx0" brushRef="#br0">23545 1322 8106,'0'21'-689,"0"2"716,0 11 1,-5 13 633,1 10 1,-3 6-320,2 3 0,4-4-481,-4 9 1,4-3 120,1 3 1,0 0 113,0 0 1,6-6-647,3-3 0,4-17 391,1-7 1,-4-8-244,-1-6 0,1-10 190,4-9 1,-1-5-48,-4-5 1,2-4 17,-6-10 1,0 0 77,-5-10 0,0-2 163,0-12 0,0-6 0,0-3 0,-5-3 0,0-2 0,-1 0 0,1 0 0,3 2 0,-2 3 0,2 4 75,2 10 1,0 10 403,0 9 0,2 5-193,2 4-54,-2 4 0,11 12 110,-4 4 0,-1 2-119,2 3 1,-6 0-33,6 4 1,-2 2-8,1 3 0,2 1-190,-6-6 1,0 6 37,-5-1 1,-2 1 8,-3-1 1,-3 3-25,-6-4 1,0 3-138,0-3 0,0 4 38,-1-3 1,3-4 58,2-1 1,2-3-123,4-2 1,2-4 78,-3-1 1,5-6-111,5 2 0,3-5 85,6-5 0,0 2-66,1-6 0,0 1 99,4-2 1,-1-1-6,5 7 1,-4-1 208,5 5 1,-5 2-75,5 2 0,-7 9 258,2 6 0,-10 6-124,-4-1 0,-3-2 114,-2 2 0,0-1-113,0 6 0,-7-2-48,-2-4 1,1-2-89,-1-7 0,4 0-197,-5 0 0,7-4-817,-1-1 708,2-5 0,2 0-435,0-8 0,0-9 246,0-6 1,0-13-152,0-1 575,6-6 0,2-17 0,6-2 0</inkml:trace>
  <inkml:trace contextRef="#ctx0" brushRef="#br0">23943 1848 8106,'24'-14'0,"0"0"0,-6 6 127,6 3 0,-6 3 110,0 2 0,3 7 163,-2 2 0,-5 10-41,-4 5 0,-6 0-7,6 4 0,-7-3-183,2 9 0,-4 0 30,-1-1 0,-1-4-184,-4-5 1,-1-2 88,-4 1 1,-1-7-78,6-6 1,1-6 73,4 6-443,-7-7 1,6-5-61,-4-12 1,5-8-207,5-11 0,3 0 15,6-10 0,0 8 58,0-7 1,1 9 425,-1-1 1,-2 9-140,-2 1 1,3 9 236,-4 0-75,4 7 0,-1 10 587,-2 3 1,1 9 24,-6 10 1,-1 3 152,-4 1 0,0 5-324,0 0 1,0 5 104,0-5 1,0 1-693,0-6 0,0-1 184,0-3 1,0-4-675,0-6 598,0 1 1,7-8-885,2-2 1,5-11 23,5-8 984,-3-1 0,17-18 0,-3 3 0</inkml:trace>
  <inkml:trace contextRef="#ctx0" brushRef="#br0">24810 1763 8090,'15'-29'-378,"-1"1"1,-6 0 188,-4-1 0,0 5 151,0 1 1,-2 5 352,3-1 0,-10 8-77,-5 2 1,-2 6 125,-2-2 0,-5 11-90,0 8 1,-5 5-58,5 5 1,-5 8-88,5-4 1,0 5-123,5 1 0,6-4 38,4 3 1,2-5-189,2-4 0,6 1 38,4-6 0,4 0 117,5-5 0,2-1-176,2-4 0,4 2 13,-3-6 0,-2 6-23,2-1 1,-1-1 71,6 5 1,-1-1 34,1 11 1,-1 4 74,0 5 1,-4 7 7,0-2 1,0 4 373,4 6 1,0 1-269,1 3 0,-2 8 209,-4-3 1,4 15-433,-3 4 1,-2 0 230,2 0 0,-7 0 13,2-5 0,-3 8-9,-2-8 0,-4 8 65,-1-3 1,-6-1-231,2-3 0,-5-8 418,-5-2 0,-9-4-66,-10-1 1,-4-11 27,-5-3 0,-8-10 0,-7 0 0,-4-11-490,5-8 1,-5-9-108,4-14 0,2-15-324,8-19 0,4-12 396,5-11 0,17 26 1,2-1-141,0-1 1,1-1-1,4-4 1,1 1 53,0 0 1,3 2 0,3 1 0,2 2-181,11-35 0,11 11-134,12 8 0,18 4 318,10 10 0,-31 20 1,1 2 256,4 3 0,1 3 0,-1-2 0,0 0 0,3 3 0,-1 0 0,1 0 0,0 0 0</inkml:trace>
  <inkml:trace contextRef="#ctx0" brushRef="#br0">13450 13520 6209,'2'-10'0,"3"1"0,-4-1 0,6-4 0</inkml:trace>
  <inkml:trace contextRef="#ctx0" brushRef="#br0">13408 11771 11254,'-8'-8'-2904,"-5"2"2363,12 6 840,-6 0-360,7 0 1,-6-6 0,-2-2 0</inkml:trace>
  <inkml:trace contextRef="#ctx0" brushRef="#br0">13294 10904 12024,'-8'8'458,"-5"-2"-615,12-6-505,-5 0 591,6 0 1,0-1 70,0-4 1,0-3-1,0-6 1</inkml:trace>
  <inkml:trace contextRef="#ctx0" brushRef="#br0">13209 10222 11479,'-8'6'781,"0"-4"-2290,3 2 1711,4-2 134,-6 4-435,7 2 53,0 0 1,0 5 0,0-6 0</inkml:trace>
  <inkml:trace contextRef="#ctx0" brushRef="#br0">2304 12752 8234,'-27'-33'146,"3"0"0,8 8 521,7 10-355,6 1-253,-4 12-250,7-4 0,0 8 158,0 2 1,0 11 30,0 8 0,0 11 91,0 3 1,-4 11-98,-1 4 1,-5 3 50,6 2 1,-1 0-117,5 0 1,0-2-17,0-3 1,6-3-236,4-6 0,9-7-224,4-3 1,4-10 225,2-9 0,-6-8 22,1-11 1,-2-10 299,2-14 0,9-6 0,-3-7 0</inkml:trace>
  <inkml:trace contextRef="#ctx0" brushRef="#br0">2560 13022 8234,'12'-22'0,"-2"3"0,-2 10-407,-4 4 408,-2-3 0,4 8 119,-6 0 1,0 6 74,0 9 1,0 4 82,0 0 1,2 1-12,3-1 1,-2-2-18,6 7 1,2-2-122,8 2 0,-3-4-113,3-5 1,3-3-203,2-2 0,-2-4 136,2-6 1,-5 0-167,4 0 1,-5-13 94,1-6 0,-5-12-81,-5-7 0,-1-9-1,-3-6 1,-3-8-54,2-6 0,-8 9 185,-6 1 0,-7 11 100,-2 4 1,-2 7 27,2 11 0,-3 10-73,-6 9 1,4 12-50,0 7 1,2 16 42,-2 17 0,4 5-146,6 15 0,6-12-18,3 2 1,10-14-343,4-1 528,10-15 0,10 6 0,7-11 0</inkml:trace>
  <inkml:trace contextRef="#ctx0" brushRef="#br0">3015 12496 8234,'12'8'130,"-2"6"1,2 4 467,-2 10 0,7-1-139,2 11 1,5 0-162,-5 4 1,6 1-95,-1 0 1,-2-12-194,2-2 1,-7-12 181,2-3 1,-3-6 35,-2-8 1,-1-9 82,-4-10 0,2-11-104,-6-18 1,4-4-359,-4-9 0,6 2 69,-1-2 1,-4-3-913,-1 3 0,-4-5 115,-1 4 0,0-3 878,0 8 0,0-7 0,0 10 0,0 5 0,0 6 0</inkml:trace>
  <inkml:trace contextRef="#ctx0" brushRef="#br0">4038 11416 8283,'0'14'0,"0"2"0,0 3 0,0 4-134,0 11 1,7-3 275,2 7 1,4 5 410,1 4 1,6 1-293,4-6 1,1-1-141,-1-3 1,8-3-68,-4-7 0,10 1 63,0-1 1,-2-7 187,2-7 0,-8 0-82,-1-4 1,-4-2 492,-11 1-613,4 1-1,-17 4-151,4 0 1,-16 2-98,-8 3 1,-11 1 110,-3 4 1,-12 3-969,3-4 1,-4 4 456,3 2 1,1-2 545,-1-4 0,0-2 0,1-7 0</inkml:trace>
  <inkml:trace contextRef="#ctx0" brushRef="#br0">4067 11657 8211,'21'-45'319,"0"0"1,1 5 0,-1 0 0,0 1 0,1 0 70,20-27 0,-15 32 0,2 0-599,1 1 0,1 0 1,3-2-1,2 0 390,1 2 1,2 0 0,0-2 0,1 1-37,2-2 1,1 0-1,4-3 1,1-1-946,3-2 0,2-1 800,9-2 0,2-1 0,-19 12 0,0-1 0,1 1 0,4-1 0,1 0 0</inkml:trace>
  <inkml:trace contextRef="#ctx0" brushRef="#br0">13394 13932 8268,'-8'-1'-1065,"3"-4"963,3 3 0,4-10 71,3 2 0,1-3 31,3-1 0,4-6 0,-5-2 0</inkml:trace>
  <inkml:trace contextRef="#ctx0" brushRef="#br0">13422 12439 8418,'0'-14'-233,"0"0"0,0 4 336,0 1 0,0 4 23,0-4 176,0 6-333,0-10-13,0 11 70,0-4 195,0 6-2427,0 0 2206,6 0 0,2 0 0,6 0 0</inkml:trace>
  <inkml:trace contextRef="#ctx0" brushRef="#br0">2460 14231 14777,'-8'-24'1026,"3"0"1,4 7-838,1-2 0,1 3 705,4 2 1,9-5 251,10 0 0,11-2-387,8 3-576,6 2 1,11-5-404,-4 7 0,3 1 531,-12 4 0,1 3-686,-6 6 0,-5 1-186,-4 4 1,-8 9-320,-1 10 0,-13 9 563,-2 5 1,-6 9 305,-3 5 1,-12 8 308,-7 2 0,4-25 1,-2 0-153,-1 1 0,-2 0 1,2 2-1,0 1 486,-1-1 0,0 0 0,-17 30 247,-2-13 0,5-15 1605,9-13-1215,10-7 1,9-16-810,10-6 1,17-20-277,16-18 0,16-21-294,-22 20 0,2-2 1,6-1-1,2-2-648,6-10 1,4-1 0,3 2 0,5 0 757,-14 14 0,2 0 0,0-1 0,-2 1 0,-1 1 0,0 0 0,0 0 0,-1 0 0</inkml:trace>
  <inkml:trace contextRef="#ctx0" brushRef="#br0">7863 14288 8371,'-51'0'0,"10"0"54,13 0-40,12 0 0,11 0-91,10 0 0,3 6 105,6 3 1,0 2-320,1-1 110,-1-4 1056,0-6-634,-6-12 0,-2-12 403,-6-19 0,0-26-480,0 25 0,0-2 1,0-8-1,0-1-314,0-6 1,0-2-1,2-1 1,1-1 298,-1-8 1,1-1 0,-1 1 0,0-1-388,-1 18 0,-2-1 1,1-1-1,2-2 1,-1-2-1,1 1 309,0 1 1,-1 0 0,1 0 0,1 0-1,0 0 1,0-1-122,-1-4 0,0 0 0,-1 0 1,1-1-1,0 0 0,-1-1-154,-1-6 1,0-1-1,0-2 1,1-3 0,1-1-1,0-1-186,-1 3 0,1-1 1,-1-1-1,1 16 0,-1-2 1,1 0-1,0 0 245,-1 2 1,0 0 0,0 1 0,0-2 0,0-1 0,0-2 0,-1 1 0,2 0 59,-1 0 1,2 1 0,-1-1 0,1 1 0,-1 2 0,0 0 0,1 0-1,0 1-34,0-1 0,0 1 1,1 1-1,0-1 1,2-16-1,0 0 1,1 0-171,-1 3 0,0 0 1,1 1-1,-1 5 1,1 1-1,-1 1 278,-1 7 0,0 0 1,-1 3-1,0-20 1,-2 6 83,-1 18 1,-2 4-1,-2 6 1,-3 4 142,-18-17 0,0 21 563,-9 17 0,1 9-662,-1 10 1,2 11 1020,-7 4 0,6 7-1100,-1-3 1,9 4 1112,5-4 1,-1 7-1135,1-3 1,0 4 311,5 2 0,-1 12-252,1 6 1,-6 19-28,-4 10 1,8-29 0,-1 1-370,-2 3 1,0 2-1,-2 6 1,-1 1 322,-1 3 1,-1 2 0,1 9-1,0 2-374,6-23 1,-1 0-1,1 2 1,1 1 0,1 2-1,-1-2 356,-1 0 0,-1 0 0,0-2 1,-7 23-1,0-2-204,-1-5 0,0-3 0,2-6 0,0-3-72,5-11 0,0-4 0,-7 20-469,11-25 759,7-19 0,2-13 0,-2-6 0</inkml:trace>
  <inkml:trace contextRef="#ctx0" brushRef="#br0">7977 9155 8508,'15'-22'0,"4"3"0,-9 10 0,2 4 174,3 10 1,4 9-188,0 10 0,6 22 841,-1 10 0,-9-18 1,1 2-454,1 2 1,-1 1-1,4 5 1,0 2-674,-1 2 0,0 0-1,3 6 1,2 1 0,-1 5 1,1 0-1,5 2 1,2-1-2271,-2-3 0,4-1 2568,11 3 0,5-1 0,-3 0 0,3 0 0,-10-20 0,2-1 0,2 0 0</inkml:trace>
  <inkml:trace contextRef="#ctx0" brushRef="#br0">23232 3625 8522,'-28'-6'0,"-1"4"-18,1-2 0,6 2 113,3 2 0,1 8-360,0 6 1,-5 7 173,-5 7 1,-2 12 6,-3 2 0,-4 10 113,-5 0 1,7-7-257,7-3 1,2-10-28,12-4 1,3-6-47,11-7 1,14-9 129,10-6 1,11-9 169,12-15 0,-1-8 0,6-15 0,-6 3-195,1-4 1,2 6 194,-1 4 0,-1 3 0,-4 6 0,-2 12 175,-3 3 0,1 9 66,-6 0 1,0 9-19,-4 0 1,-2 7-193,-4-1 0,3 2 15,-7 3 1,1 4-85,-1 0 1,-8 0 315,3-5 1,-9 2-524,0 3 0,-5-4 39,-5 4 1,-3-4-56,-6-6 1,-2-3 171,-3-6 0,4 0 61,-4 0 0,3 0 262,2 0 373,-1-6-347,1 4 0,6 10-146,4 16 1,2 17 445,2 16 1,-2 14-380,0-29 0,0 1 0,1 8 0,0 3-279,-1 4 0,-1 2 0,0 4 0,0 2 335,1 0 1,-1 0 0,-2 2 0,-1 0-265,2 1 1,-1 0 0,-1-2 0,-1 1-12,0 3 1,0 1 0,0-4 0,1-1-13,2-2 1,-1-2 0,-2-2 0,1-2-239,1-1 1,1-2 0,0-7 0,1-2 4,1-3 0,0-2 0,-2 23-136,0-4 1,2-13 135,-3-6 0,2-7-42,-2-11 1,2-5-30,-6-10 0,-2-3 354,-8-6 0,9 0 0,-2 0 0</inkml:trace>
  <inkml:trace contextRef="#ctx0" brushRef="#br0">22991 5928 8289,'-5'16'33,"0"3"0,0 5 192,5 9 0,0 5 13,0 9 0,0 4 0,0 6 0,7-2-239,2-3 1,-1-5 105,1-9 0,3-5-174,7-9 0,-2-5 78,7-9 1,6-6 22,8-8 0,9-12 15,5-13 1,14-13-101,-30 14 0,-1-1 0,2-4 1,-1-2-222,-2-2 0,-2-2 0,3-1 0,-2 0 87,-2 2 0,0 0 0,3-4 0,2 0-347,-1-1 1,1 1 0,2-1 0,1 0 311,4-1 1,-1-2 221,-5 3 0,-1-1 0,3 4 0,-1 0 0,-2 0 0,0-1 0,2 1 0,1 0 0</inkml:trace>
  <inkml:trace contextRef="#ctx0" brushRef="#br0">13891 5246 8244,'0'-14'0,"2"4"-214,2 1 1,9 4-381,6-5 0,11 3 527,-1-3 0,13-3 417,1 4 1,14-8-148,0-2-375,9-7 0,-3 6 59,3-4 1,-4 2 79,-10 3 0,-3 8-544,-6-3 577,-1 3 0,-5 3 0,-2 2 0</inkml:trace>
  <inkml:trace contextRef="#ctx0" brushRef="#br0">14247 4748 8354,'-29'7'-322,"5"1"268,1 6 0,-1 8 54,-4 6 0,-6 15 296,1 14 0,0 11-402,19-31 1,0 2 0,-1-1 0,1 1 56,0-1 0,0 0 1,-13 31 60,3-2 0,1-6 199,8-13 0,0-7-154,10-8 0,2-5-42,7-4 1,11-5 14,8-10 0,7 2-12,8-6 1,3 0-437,16-5 1,3 0 57,11 0 360,0 0 0,4 5 0,-4-1 0,-3 1 0</inkml:trace>
  <inkml:trace contextRef="#ctx0" brushRef="#br0">10422 4805 9371,'-22'-20'-488,"8"-1"600,9-3 0,3 4 209,2 6 0,8-2-48,7-3 1,7 2 75,11-7 1,3 0-304,7-4 0,-1-5-271,1-1 1,3-4 26,-3 5 1,1 5-188,-11 4 0,-6 13-980,-8 2 1329,-3 5 0,-9 11 0,0 1 0</inkml:trace>
  <inkml:trace contextRef="#ctx0" brushRef="#br0">10422 4919 9303,'6'14'-1200,"-4"7"1557,3 2 0,1 10-236,-1 5 1,-1 2 104,-4-2 1,0 1-246,0-6 1,0 1-88,0-6 0,0-6-57,0-3 1,0-8-163,0-1 147,0-7 1,7 2-29,2-10 0,4-6-112,1-13 0,8-3 74,7-15 0,1-4 6,8-11 0,-5-2-143,5-2 0,-5 4 335,5 0 0,-7 7 136,3 7 1,-9 2-175,-1 3 1,-7 5 572,2 9 1,-3 5-195,-2 10 1,-5 4 137,1 10 1,-7 10-78,2 14 0,-4 6-24,-1 7 0,-1 7-200,-4 3 1,-1 5 4,-4 5 0,-1-8-179,6 2 1,1-10-103,4-3 0,0-7-442,0-7 1,0-7 96,0-3 489,0-10 0,-7 4 0,-1-5 0</inkml:trace>
  <inkml:trace contextRef="#ctx0" brushRef="#br0">10621 5175 8448,'19'-5'-319,"0"0"0,2-4 201,-3 4 1,3-6-118,3 2 1,1 1 141,-6-2 1,2 2-23,-3-1-351,-8 2 323,9 7 1,-19 8 15,0 7 0,-11 5 127,-8 9 0,-5 2 0,5-2 0,-9 8 9,4-3 1,-6-1-48,6 0 0,4-8 493,1-1 0,3-7-208,2 2 1,6-8 83,3-1 1,5-7-129,5 2 1,9-5-244,10-5 0,3-4 194,1-10 1,5-4-213,1-5 1,-3-5-116,-7 0 1,1 0 172,-6 4 0,-6-6 0,-7-1 0</inkml:trace>
  <inkml:trace contextRef="#ctx0" brushRef="#br0">10678 4763 8412,'6'14'-552,"1"8"386,2 6 1,4 13 560,-4 11 0,-1 21-253,-3-33 1,0 1-1,-4 1 1,1 1-299,1-3 0,-2 1 0,-2 0 0,-2 1 76,-1-1 0,-2-1 0,-6 37 101,-3-1 1,0-14-281,-4-5 0,1-10 111,-5 0 0,-3-9-771,-7-5 919,-3-3 0,-4-6 0,1 0 0,-1 1 0,2 2 0</inkml:trace>
  <inkml:trace contextRef="#ctx0" brushRef="#br0">10195 5715 8412,'20'8'0,"4"5"185,9-4 0,5 2 8,9-1 1,12 1-196,12-7 1,0 1-430,5-5 1,-4-1 87,-1-4 0,-4-8-156,-1-6 0,-6-5 141,2 6 358,-10-1 0,3-2 0,-4-1 0</inkml:trace>
  <inkml:trace contextRef="#ctx0" brushRef="#br0">11332 4407 8422,'0'-5'-83,"0"10"1,0 6-115,0 18 0,-5 2 116,1 12 1,-8 4-145,3 1 0,-8 5 29,-2-1 0,-2-3 151,2-1 1,5-4 0,0-1 0,1-12-31,8-2 1,1-10-30,4 1 0,7-12 19,8-3 1,0-13 220,9-2-174,0-5 0,0 7 35,-1-6 0,-5 6 93,1 3 1,1 5 205,-1 5 0,-2 10-88,-7 14 0,1 6 266,-6 7 0,0 7-135,-5 3 1,0 4 113,0 1 1,0-2-161,0-3 0,0-8-151,0-6 0,4-11 18,1 1 1,0-9-85,-5 0-448,6-9 0,-3-6 230,7-8 0,-6-6-623,6-9 1,-5-11 76,4-12 688,-6-1 0,10-19 0,-5 4 0</inkml:trace>
  <inkml:trace contextRef="#ctx0" brushRef="#br0">11545 4379 8484,'8'14'-84,"3"0"217,-6 0 0,0 2-200,-5 3 0,0 3 99,0 7 0,-2-3-153,-3-2 0,2 1 35,-6-6-103,6 0 157,-10-4 0,11-11 49,-2-8 1,10-8-80,8-16 0,2 0 80,8-15 0,1 3-325,8-7 1,2 3 86,3 1 1,3 7 171,-3 3 1,1 3-12,-1 1 1,2 2 253,-7 4 1,-5 4-24,-4 9 1,-7 4-66,2 6-152,-9 0 0,-4 8 82,-6 6 0,-3 11-355,-7 9 0,-5 10-60,-14-2 378,1 11 0,-1-3 0,1 7 0</inkml:trace>
  <inkml:trace contextRef="#ctx0" brushRef="#br0">11716 4507 8425,'8'-10'0,"-4"1"-470,-2 5 1,-2 9 405,0 9 1,-6 12 422,-4 2 0,-2 1-175,-3 4 0,1 2-53,0-2 0,5 0-185,-1-5 1,2-4 114,-1 0 1,2-7-799,7 2 403,0-3-222,0-2 211,0-6 1,7-3 344,2-10 0,4-3 0,1-6 0,7-2 0,2-3 0,-1 2-190,2-7 0,1 5 129,8-5 0,-3 5 239,4-4 0,-4 1-32,-2-2 1,-4-1 185,0 6 0,-7-2-56,2 2 0,-3 5 78,-2 0-491,-6 0 0,-2 15 72,-6 4 0,-3 6-202,-7 17 0,-5 4 66,-14 11 1,-6 1 14,-2 3 1,-6 2-179,-5 3 1,0 4 313,-5-4 0,6 1 93,9 0 1,0-5 172,10-5 0,2-13 274,12-6 1,2-7 61,2-3-198,4-6 1,14-5-128,6-12 0,10-7-160,14-12 1,1-12 135,13-2 1,5-9-274,5 4 1,-5-1-187,-5 6 0,-13 1-101,-1 3 0,-8 9-1020,-6 10 778,-4 4 599,-12 7 0,-1 1 0</inkml:trace>
  <inkml:trace contextRef="#ctx0" brushRef="#br0">11901 4563 8380,'0'49'0,"4"-1"-139,1 9 0,1-2 168,-1 11 0,-2 9 46,2-33 1,0 1 0,-1-1 0,0 0 186,0 0 0,1 1 1,2-1-1,-1 0-357,3 33 1,4 0 97,1-9 1,0-4-356,1-10 1,-3-5-8,-2-9 1,1-10-197,-6-9-81,-1-3 313,-4-8 1,-6-8-344,-3-9 815,-4-10 0,-8-10 0,-1-7 0</inkml:trace>
  <inkml:trace contextRef="#ctx0" brushRef="#br0">11844 4933 8307,'8'14'-230,"-2"2"318,-6 3 1,0 5-200,0 9 0,-8 3-53,-6 7 0,-7 1-58,-7 4 1,-5 0-6,0 5 1,-1-3-1200,6-2 1426,-7-4 0,5 5 0,-5-7 0</inkml:trace>
  <inkml:trace contextRef="#ctx0" brushRef="#br0">11901 5061 8394,'14'0'-10,"5"2"251,0 2 0,6 4 423,-1 6 0,3 1-188,1-1 1,2 0-9,3 0 0,4-6-324,5-3 1,7-3-164,3-2 0,4-2-173,1-3 0,-5-1 192,0-4 0,-6-2 0,3 4 0</inkml:trace>
  <inkml:trace contextRef="#ctx0" brushRef="#br0">19450 5232 7943,'0'-15'-1452,"-4"1"1591,-1 0 1,-5 5-10,6-1 1,-3 2 9,3-1 1,-4-2-102,-7 6 0,1-1 225,0 1 1,-2 3-52,-3-3 0,-3 4-104,-6 1 1,-2 1-101,-3 4 0,-1-3 93,-8 3 1,2-4-130,-7-1 1,-2 0 72,1 0 1,-1-1-70,2-4 1,-3-2 61,-7-2 0,-13-2-322,-6 6 0,34 0 0,-1 1 253,-4 1 0,-1 1 0,6-1 0,0 1-30,-2 2 0,-2 0 0,2 1 1,0 0 66,-1 1 1,0 1 0,-3-2 0,0 1-12,0 2 0,1 1 0,3 0 0,1 0 72,-1 1 0,3 2 0,-26 5-74,1-4 1,9 4 84,-5-4 1,6 2 17,3-1 1,0 2 176,5-2 0,2-2-97,9 1 0,-3 1-33,7 4 1,4 5-44,6 0 0,5 8 338,-1 1 0,8 4-342,2 10 1,6-1 8,-2 11 1,5 7-154,5 7 0,4-1 127,10 1 0,3-7-224,7-2 1,17 0-188,6-5 0,-19-27 0,3-1 271,-1 0 1,1-1 0,4-1 0,-1 0 86,-1-1 1,0 1 0,4 1 0,0 1-7,0 0 1,1 0-1,7-1 1,3 0-198,3-4 1,2-1 0,-1 0 0,-1-2 174,-4-4 1,1-1 0,5 0 0,0-3-274,-1-2 0,0-2 0,4-1 1,0 0 250,1-2 0,-1-2 1,-4 1-1,-2-2 1,-5 0 0,0 0 0,3-2 0,1 0-162,1-3 1,-1 0-1,-1-1 1,0 0 77,2-1 0,-1-1 0,-5-1 0,-2-2 90,-1-3 0,-2-1 0,2-1 0,0 0-15,-1-3 0,0-1 0,3-1 0,-1-1 14,-1 0 1,-2 0 0,-4-2-1,-3 0 41,-3 3 1,-1-1 0,24-28 15,-10 4 0,-6-1-85,-13 2 0,-2-5 128,-7-10 1,-2-1-34,-12-3 0,-2-4-29,-8 4 1,-3-4-81,-6-1 0,-8-6 59,9 36 0,-2 1 1,-2 0-1,-3 0-64,-2 1 0,-3 2 1,-3 1-1,-3 4 33,-2 4 1,-5 4-1,-7 1 1,-3 5-83,-3 2 0,-2 3 0,-2 4 0,-1 2 65,2 4 1,-1 2 0,-3 3 0,-2 2-224,-9 2 1,0 2-1,6 2 1,0 1 270,1 2 0,1 2 0,1 1 0,3 1 0,9 0 0,1 0 0,0-1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17588 4706 7935,'-14'-15'-162,"-1"1"1,1 2 476,0 2 0,0-3-187,-1 4 0,1-4 29,0-1 1,-2 0-4,-3 0 0,-1-2-1,-4-3 0,-3 2 23,4-7 0,-4 6-56,-2 0 0,1-3 12,-1 2 0,-4 0 5,0 5-44,0 6 1,1-3-48,4 6 0,-4-4 81,8 4 0,-2 0-157,-3 5 0,1-5 68,-1 1 1,-1-1-90,-3 5 1,-3-5 65,-7 1 0,-6-1-74,-3 5 1,-3 1 5,-2 4 1,6-2 73,4 7 1,-4-2 8,-1 1 0,-3 4-118,-2-4 1,-1 9 99,-4 1 0,-11 6-218,-2-1 1,35-9 0,2 1 296,-23 17 1,-6 2-44,6-2 1,-3-1 3,3 6 1,-6-5-29,30-14 0,-1 0 0,-29 12 13,1 3 0,7 0-78,7-1 0,-1 7-43,5-2 0,-1 3 105,2 2 1,1-1 7,-6 1 0,1 0-54,-1-1 0,5 1 37,9 0 0,0-1 41,10 1 0,-2-2-26,11-3 0,0 3 4,4-3 1,3 3-35,2 1 0,4-4 121,6 0 0,0-6-146,0 1 1,0-1 367,0 1 1,6-3-359,4 3 0,2-5 156,3-4 0,5 3-146,4-3 0,4 1 47,5-1 1,1-2 6,8-3 0,-2-2 2,7 7 1,-1-7 89,1 2 0,-2-3 15,2-2 0,-1 5-61,1 0 1,1 0 11,8-5 0,0 0-84,10 1 0,-1-1-207,1 0 0,1 0 223,-11 1 1,0-6-104,-9 0 1,5-5 42,10 0 1,-2 3-10,6-3 1,1 1 7,4-5 0,-7 0 22,-2 0 1,-5 0 40,-5 0 1,3 2-34,-2 2 0,8-2 88,5 3 0,2-2-13,-1 2 1,-2-4-2,-4 4 1,-4 1-11,0-1 0,6 0 17,-1-5 0,6 0-129,3 0 1,5 0 81,-1 0 0,-5-2-54,-9-2 0,4-4 54,2-7 1,2 1-127,2 0 0,0 0 111,0 0 1,-1-1 1,-4 1 1,-3-5-24,-6 0 1,0-5 4,0 6 0,1-8-8,4 3 1,-3 0 18,2 0 1,-7-1-54,-2-4 1,-8-2-42,-1-4 1,-2 4 42,-8-3 0,0-3 45,-4-2 0,-2-3 8,-4-2 0,3-1 46,-7-3 1,-1 2 126,-3-2 0,-3 4 5,-2 6 0,-4-3-144,-6 7 1,-1-5 125,-4 5 1,-3-5-83,-6 5 1,-5-5 69,0 5 0,-6-7-169,1 2 1,2-4-90,-2-6 0,0 2-9,-4-6 1,-7 5-5,-3-5 1,-4 9 68,-6-4 1,-7 6-290,-7-7 1,-4 6 372,4 4 0,-1 1-59,1 4 1,4 5 184,-4-1 1,-7 2-118,-2 8 0,27 7 1,-2 1-62,1 1 1,0 1 0,0 1-1,1 2-14,4 0 1,0 2 0,-3 2 0,-1 1-74,-3-2 1,-1 1 0,-8 2 0,-2 0-230,-1 2 0,0 1 1,-1 3-1,0 4-183,1 3 1,-1 2 0,-2 2 0,-2 3-173,-9 2 1,-1 3 0,2 2 0,0 3 671,-1 2 0,-1 2 0,2 1 0,1 1 0,-1 2 0,1 0 0</inkml:trace>
  <inkml:trace contextRef="#ctx0" brushRef="#br0">16237 7222 8089,'-8'-10'-35,"3"1"0,4 4-85,1-4 467,0 6-58,0-4-149,6 7 1,2 0 58,6 0 0,1 0-1,-1 0 0,5 0-36,0 0 1,1 0 1,-1 0 0,3 0-56,7 0 1,-1-1 61,1-4 1,7 2-206,7-7 1,-1 6 106,6-6 1,2 5-84,2-4 1,-3 1 75,-1-1 0,-4-3-52,-1 8 0,-1-1 40,1 5 0,6 0 8,3 0 0,8 2 2,2 2 0,-1-2 9,-4 3 0,2 1-10,2-1 1,-1-1-324,7-4 0,7 0 256,-32 0 0,1 0 1,1 0-1,1 0 41,0 1 0,0-2 0,0-1 0,0 0-97,-5-1 0,0 1 81,2-1 1,0 1 0,3 1 0,0 1-67,0-3 1,0 1 56,0 1 1,0 0 0,-2-2 0,-1 0-36,1 2 1,0 2-1,36 1-16,-4 2 1,0-1-49,1 7 1,3-5 75,-37-1 0,1 1 1,-3-2-1,0-1 37,1 3 1,-1-1-1,34 1-19,2 5 1,-36-8 0,1-1-8,1 1 1,1 0 0,1 2 0,0-1 5,1-1 0,0 1 1,0-1-1,-1 0 9,32-2 1,-35 0 0,0 0 15,39 0 1,-35 0-1,1 0-7,1 0 0,0 0 0,-1 0 0,-2 0-14,-1 0 0,0 0 0,-1 0 1,-1 0 0,35 0 1,-33 0 0,1 0-24,-1 0 0,-1 0 1,3 0-1,-1 0 17,-1 0 0,-1 0 1,0 0-1,0 0-16,38 0 1,-2 0 3,-7 0 1,6 2-3,-36 0 0,-1 1 0,1-3 0,0 1-6,0 2 0,-1-1 1,35 0-4,-8-2 0,-2 1 36,-4 4 0,4-4-20,6 4 1,-1-3 8,-4-2 0,-3 0-118,-6 0 1,-2 0 106,-3 0 1,-4 0 36,-10 0 0,-4 0 4,-5 0 0,4 0-17,0 0 0,-4 0 2,-6 0 1,-5 0 575,1 0-572,-3 0 102,-2 0-284,-6-7-66,-8 6 0,-8-5-158,-6 6 1,4-5-1141,1 0 963,5 0 558,-2-1 0,6-2 0,0-6 0</inkml:trace>
  <inkml:trace contextRef="#ctx0" brushRef="#br0">22749 6966 7956,'14'2'791,"0"2"1,0 4-690,1 6 0,-1 5 57,0 0 0,5 0-318,0-4 1,6-1 14,-1 0 1,3 0-10,1 0 1,-4 1 142,0-1 0,-2-2-53,2-2 0,1 3 88,-6-4 0,0-1-10,-5 1 141,0 1-120,-6 4 0,-2-4 148,-6-1 0,-12-4-148,-7 4 0,-8 1-42,-6 4 0,-16 7-78,-13 2 0,19-6 0,-2 1-467,-7 3 0,-1 1 0,-4 0 0,-2 1 415,-5 5 0,0 1 136,-6 1 0,-1 0 0,0 4 0,0 0 0,21-10 0,-1-1 0,0 1 0</inkml:trace>
  <inkml:trace contextRef="#ctx0" brushRef="#br0">12341 15894 6152,'-7'0'74,"0"-2"444,7-2-414,0 2-56,0-11 1,0 10 595,0-6-493,0 6 1,2-4-85,3 7 0,-2 0 8,6 0 0,-4 0-141,4 0 0,1 0 79,4 0 1,0 0-15,1 0 0,0 0 129,4 0 1,-3 0-92,3 0 0,2 0 129,-2 0 0,6 0-92,-1 0 0,-2-1 9,1-4 1,-4 3-32,5-2 1,-2 2-23,2 2 0,3 0-30,-4 0 0,6 2-18,4 2 0,-1 0-63,5 5 0,1-4 102,5 4 1,0-4-17,-1 4 0,1-4 11,0 5 1,-5-7 9,-1 2 1,0 1-2,1-1 0,3-1 4,-3-4 0,6 0 2,8 0 0,0 0 5,10 0 1,-4 0-8,-1 0 0,-2 0 0,-2 0 0,0 0-1,-5 0 0,7 0-4,2 0 0,1 0-325,9 0 1,1 0 296,7 0 0,-8 0-10,-1 0 0,0 0 5,1 0 0,4 0-1,5 0 0,3 0 14,-37 0 0,1 0 0,-1 0 0,0 0-5,38 0 1,-1-4 14,-3-1 0,-36 0 0,1 0 11,3 3 0,2 0 0,-1-1 0,0-1 3,0 2 1,0 0 0,0 1 0,-2 0-6,33-4 0,-34 2 0,0 0-5,0 1 1,1-1-1,0 1 1,1 0-17,4 1 0,-1 2 0,-5-1 0,0 0-1,0 0 1,1 0 0,31 0-7,7 0 1,-2 0 13,-32 0 1,0 0-1,-2 0 1,-1 0-29,1 0 0,0 0 0,-4 0 1,0 0-13,40 0 1,-4 0 14,-35 0 0,1 0 0,-1 0 0,0 0 12,5 0 1,1 0-1,-4 0 1,-1 0-1,0 0 1,-1 0-1,0 0 1,0 0 20,34 0 0,-33 0 1,2 0-4,0 0 1,0 0 0,1 0 0,0 0-1,1 0 1,1 0 0,-6 0 0,-1 0-12,2 0 1,0 0-1,34 0 13,4 0 1,-40 0 0,1 0 0,6 0 1,-1 0 0,-3 0 0,-1 0-1,2 0 0,0 0 1,-3 0-1,-2 0-3,36 0 0,-2 0-11,7 0 1,-40 0 0,2 1-15,-1 1 0,1 1 1,1-2-1,-1-1 22,33 5 1,-4 1-17,-1-1 1,-1 2 10,-30-5 1,0 0-1,39 0-20,-38 0 0,-1 1 1,39 3 13,-3-1 0,-8-1-3,3-4 0,-3 0 26,3 0 1,-31 2 0,0 1-5,1-1 1,-1 1 0,1 0 0,0-1-9,35-2 0,-8 0 4,3 0 1,-3 0 1,3 0 1,6 4-7,-36-1 1,-1-1 0,37 3 23,-1-5 0,-10 0-36,-4 0 0,3 5-2,1-1 1,5 1-2,5-5 1,-3 5-5,3 0 0,-5-1 10,-5-4 0,-3 2-2,-6 3 0,6-4-15,4 4 1,4-4 11,5-1 1,-5 0 1,0 0 0,-6 0 0,-9 0 1,6 0 0,0 0 1,6 0-3,-2 0 1,3 2-1,2 3 1,-6-4-3,-3 4 0,-5-3-120,-5-2 0,5 0 123,0 0 1,1 0-2,8 0 1,-1 0 2,2 0 0,-4 4-7,-6 1 1,-2 0-1,-3-5 1,3 0-4,-3 0 0,8 0-1,2 0 1,1 0 5,-1 0 1,-8 0-3,2 0 1,-3 0 9,-1 0 0,-2 0-9,-2 0 0,-3 0 49,8 0 0,-1 0-20,5 0 0,-1 0 7,1 0 0,-1 0-13,-4 0 0,-3 0 4,-7 0 1,-4 0 27,0 0 0,0 0-29,5 0 0,4 0 62,1 0 0,4 0-54,-5 0 0,0 0 130,-4 0 0,5 0-107,-1 0 0,-4 0 16,-5 0 0,-2 0-26,2 0 1,9 0-5,1 0 1,10-2-103,4-2 0,2 2 201,3-3 0,-12 4-242,7 1 1,-7 0 113,2 0 1,1-5-69,4 0 0,-2 0 27,6 5 0,1 0-6,4 0 1,-11 0-57,-3 0 0,-5 0-159,0 0 0,-3 0-61,-7 0 0,3 0 28,2 0 1,-4-1-308,-1-4 1,-1 4 160,-7-4 0,-3-1 32,-7 1 1,-4-6 399,-5 1 0,-1-2 0,0 4 0,0 1 0</inkml:trace>
  <inkml:trace contextRef="#ctx0" brushRef="#br0">27028 15666 8426,'-6'-9'-58,"-3"0"1,-4 4 38,-1-5 367,6 7 125,-5-3-359,12 6 1,-4 1-350,10 4 0,4 3 64,10 6 0,9 0 175,10 1 0,5-1-56,4 0 0,6 0 80,8 1 1,-1-1-373,7 0 0,4 0 308,4 0 1,-34-9 0,-1 0 45,36 4 1,-13-4 241,-11 5 0,-8-6-141,-6 6 0,-9-1 17,-10 6 0,-5-1-47,-5 0 1,-5 6-63,-14 4 0,-10 8 8,-23 1 0,-20 11-96,17-22 0,-3-1 0,-9 5 0,-3 2-461,-8 0 0,-4 0 1,18-5-1,-1 0 0,-2 1 530,-3 2 0,0 1 0,-2 0 0,-1 1 0,-2 0 0,-1 0 0,-6 1 0</inkml:trace>
  <inkml:trace contextRef="#ctx0" brushRef="#br0">24171 5004 8095,'1'-41'1,"4"3"0,4 10-5,10 9 0,-1 3 77,5 2 0,1 1-65,5 4 1,-1-4 68,0 4 0,12 1-56,3-2 1,7 1 99,-2-5 0,4-1-87,-5 1 0,0 1-49,-4 4 1,-11 3-360,-4 6-486,-9 0 860,-5 12 0,-20 4 0,-10 13 0</inkml:trace>
  <inkml:trace contextRef="#ctx0" brushRef="#br0">24227 5175 8095,'0'22'-666,"0"5"363,0-4 0,0 9 333,0 1 1,0 7-56,0-2 0,5-2 285,0 2 1,4-7-107,-4 3 0,1-11-236,-1-4 0,-2-9 65,7-6 0,-5-5 1,4-9 1,1-7-181,4-16 1,5 1 103,0-6 1,4 0 31,-4-4 1,7 1-17,-3 3 1,4 3 165,2 7 1,-1 7-95,0 7 0,1 1 262,-1 9 0,-1 2-25,-3 11 0,1 1-17,-6 9 0,0 1-118,-5-1 0,1 2 14,-1-2 1,-2-3 32,-2 3-47,-4-4 1,-6 0-154,0-1 0,-12 0 59,-7 0 1,-15 5-207,-8 0 0,-7 0 37,-8-5 0,6-1 36,4-4 1,4-2 81,5-7 0,10-2-24,9-3 1,5-4-187,4-10 1,4-5 116,6-9 0,6-5-214,4-9 0,4 1 354,5-6 0,3 6 0,7-1 0,4 9-56,0 5 1,-5 15-12,-4 9 1,-2 9 234,2 9 0,-8 15-70,-7 19 0,-6 7 454,2 12 0,-11 3-215,-9 6 0,-5 1-300,6-34 1,-1 0 0,-15 35 111,14-35 0,-1 0 0,-17 34-183,-4-1 0,3-12 30,6-7 0,6-8-62,-1-6 1,5-5-99,-5-9 1,2-4-288,-1-5 1,-4-7-161,3-4 1,-3-5 320,-1-9 0,1-6 290,3-12 0,4-7 281,5-3 1,3-3-282,2-1 0,6 5 0,8 4 0,9 11 0,6 8 0,6 1 35,-1 8 0,3 13 199,1 11 1,1 7 174,-1 2 0,0 5-140,1 0 0,7-1-205,7-8 1,12 1 84,12-6 1,4-7-729,4-7 0,-3-3 403,-1-2 176,-13 0 0,-6 0 0,-9 0 0,-4 0 0</inkml:trace>
  <inkml:trace contextRef="#ctx0" brushRef="#br0">25137 4905 8393,'10'-15'-225,"-1"1"122,-5 6 1,8 2 570,-2 6-327,-4 0 0,5 8-234,-6 6 1,-2 7 93,-8 7 1,-4 7-171,-10 3 0,-5-2 45,-9 2 0,3-2 52,-3 2 1,9-5 2,5-9 0,8-3-331,1-7 304,7-6 1,0 3 6,13-6 0,1-1 256,12-4 0,-4 7-150,5 2 1,0 4 95,4 1 1,-6 2-64,-3 3 0,-3 3 273,-2 6 1,-6 7-28,-3 3 1,-4 3 47,-1 2 1,0-5-165,0-1 0,-6-5-8,-3 1 1,1-4-227,-2-6 1,2-2 124,-1-7 0,1-1-162,3-4 1,2-2-159,-6-7 1,6-2-131,-2-3 0,3-9 10,2-10 0,2-10-200,3-9 1,2-6-211,8-8 587,-1-6 1,6 4 0,2-4 0</inkml:trace>
  <inkml:trace contextRef="#ctx0" brushRef="#br0">25464 4663 8217,'10'-13'-289,"-1"4"265,-5 3 0,3 1 207,-2 0 1,-3 2-49,2 8 0,-7 7-170,-1 7 0,-9 7 82,-1-3 1,-2 4-100,-8 1 0,7 1 5,-2-1 0,8-6 20,1-3-80,7-3 1,-2-8 78,10-3 1,5-4-22,9-1 0,-2-1 37,7-4 0,-1-3-113,6-6 0,-2 0 101,-4 0 1,4 1-13,-3 3 1,-2-1 10,2 7 0,-12-1 3,3 5 0,-11 2 26,1 2 0,-5 6-25,-5 9 0,-6-2 60,-12 7 1,-1-1-52,-9 6 0,3-1-16,1 1 0,2-2-1,4-4 0,2 1-40,7-10 19,0 4-10,6-11-6,2 1 38,6-1 1,6-6 54,3 4 1,-1-3-53,2 2 0,-6-1-28,6 2 1,-5-2 35,4 7 1,-6-5-36,2 4 1,-3-4 52,-2 4 0,-2 1 1,-3 4 0,-3-5 40,-6 1 1,0 4-62,0 5 1,-5 2 261,0-2 1,-5-4-66,5 4 0,0 2 431,5-2-175,0 0-331,6-5 1,3-1-31,10-4 0,4-3-8,10-6 1,3 0-169,7 0 1,4-7 99,0-8 0,7 0-217,-2-9 0,-2 5 34,2-5 1,-5 7-72,5-2 0,-8 3-23,-2 2 1,-5 0 111,-9-1 1,-6 1 67,-4 0 1,-2 5-12,-2-1 1,-6 5 82,-4-4 1,-4 4-84,-5-4 0,3 4 182,-3-5 0,3 7-92,2-2 1,5-1 231,-1 1 0,6 1-63,-6 4 1,7 6 1,-2 3 0,4 9-20,1 1 1,1 6 49,4-1 1,-4 9 188,4 5 1,2 5-72,-3 4 0,1 3-22,-5 7 0,0 7-51,0 2 1,0 2-526,0-2 0,5-4 192,0-10 1,-1-5 10,-4-9 1,5-3-16,0-7-83,-1-6 0,-4-6-94,0-6 157,0-7-131,-6-9 0,0-5 275,-4-13 0,-2 0-331,2-4 1,-2-7 17,-3-3 1,1-3 118,0-2 0,4-3 61,1 4 1,6 2 76,-2 12 1,2 7 349,-2 7 1,2 6-212,-6 8 0,-1 8 93,-4 6 1,-2 12-47,-3 7 1,2 5-164,-7-5 1,7 0 44,-2-4 1,3-3-90,2-2 1,1-3-28,4-7 0,2-5-571,7 1 663,0-7 0,7-9 0,0-10 0</inkml:trace>
  <inkml:trace contextRef="#ctx0" brushRef="#br0">25464 5658 8148,'23'-22'0,"-5"3"0,-2 5 109,-1 4 1,3 4 195,1 6 1,7 2-81,-3 2 1,4 4 15,2 6 1,1-4-444,3-1 1,-3-4 202,3 5 1,-3-7-328,-1 2 0,-3-4-52,-2-1 0,1-6 378,-6-4 0,0-9 0,-5-3 0</inkml:trace>
  <inkml:trace contextRef="#ctx0" brushRef="#br0">26076 4962 8148,'14'-8'637,"2"-3"-350,3 6 0,3-1-223,6 1 1,7 2 52,3-7 1,9 5-84,5-4 1,4 4 168,1-4 0,-2-1-401,-3-4 1,-9 5-8,-10-1 1,-5 2-488,-4-1-62,-10 2 0,-7 9 754,-7 3 0,-13 3 0,-3 6 0</inkml:trace>
  <inkml:trace contextRef="#ctx0" brushRef="#br0">26175 5075 8148,'0'19'0,"0"0"0,0 2-303,0-2 1,0 3 236,0 6 0,-1 1 453,-4-1 0,3 1-261,-2-1 1,-3-4-112,3-1 1,-3-5-17,3 1 1,0-5 30,-5-5 0,6-1-132,-2-3 189,3-3-304,2 4 1,2-14-49,3-6 0,4 0-34,10-5 0,0-2 216,10 2 1,-4-5 23,8 5 1,2 2 87,-2 8 1,5-2-95,-5 6 0,0 0 380,-4 5 0,-6 2-124,1 2 0,-7 0 244,2 5 0,-8-1-124,-1 1 0,-7 4 34,2-3 0,-4-3-137,-1 3 0,-1-2-25,-4 1 0,-9 4-303,-10-4 1,-4 4 86,-5 1 1,-4-1-343,-5-4 0,-1 2 187,0-6 1,9 0-76,5-5 0,2 0-3,8 0 0,7-2 112,7-2 0,3-6 0,2-9 1,2 2-96,3-7 0,4 0 11,10-4 1,5-5 109,9 0 1,-3-1-26,3 6 0,2-5 153,-2 0 0,-6 1 0,-8 8 0,-3-2 0,-2 3 0</inkml:trace>
  <inkml:trace contextRef="#ctx0" brushRef="#br0">26360 5004 8148,'-14'8'0,"4"0"-738,1-3 497,6-4 250,-4 12 0,7-10 103,0 7 1,0-1-2,0 5 1,7 0 53,2 1 1,4 5 10,1 4 0,-4 3 87,-1 1 1,-1 7-79,1 3 0,-2 3-47,-7 2 1,-2-1 27,-3 1 0,-2 6-309,-8 3 0,-5 2 32,-4-2 0,-3 2 32,-1-7 0,-1 0 86,1-4 1,0-7-129,-1-3 0,5-4-87,1-5 1,5-4 50,-1-6 0,-1-4-211,1-1 0,-5-6 127,5 2 0,0-5-84,5-5 1,0-4 251,0-10 1,6-2-50,3-2 1,3-4 119,2 3 0,5 4-10,0 1 1,6 3 163,-2 2 0,4 1-64,1 4 0,5-2 301,0 6 1,2 0-143,-2 5 0,1 0 114,4 0 1,7 6 7,-2 4 0,4 3 133,0 1 1,-1 3-134,6-3 0,4 4-148,6-9 1,4 2-211,-5-1 1,5-4 112,-4-6 1,6-2-533,-2-2 0,-2-3 226,2-2 1,-1-4-853,1 4 889,-9-4 1,-2-1-1,-5 0 1</inkml:trace>
  <inkml:trace contextRef="#ctx0" brushRef="#br0">27099 5827 7046,'-7'-12'-72,"2"-3"0,3 6-18,2-1 1,7 7 148,0-1-14</inkml:trace>
  <inkml:trace contextRef="#ctx0" brushRef="#br0">27213 4691 8050,'0'-14'-778,"0"0"860,0 6 45,0-5 38,7 12 0,-4-5-178,6 6 82,-6 0 156,4 0 24,-1 0-132,-4 0 1,5 0 13,-2 0 4,-3 0 0,4 6-50,-6 3 1,-2 10-78,-2 5 1,-6 3 48,-9 1 1,2 7-112,-7 3 1,5-2 63,-4 2 1,5 0-80,-1 5 0,3-5-260,2 0 0,5-12 139,-1 3 1,7-10-498,-2 0 221,4-3 466,1-9 0,-7-7 0,0-7 0</inkml:trace>
  <inkml:trace contextRef="#ctx0" brushRef="#br0">27085 4933 8050,'24'-14'-174,"0"0"1,-1-5 47,6 0 0,1-2-94,3 2 0,-1 2 228,5-7 1,3 7 166,7-2 1,-7 3-210,2 2 1,-13 1 22,-1 4 0,-13 2-286,-1 7 1,-11 2-77,-3 3 373,-19 3 0,-11 6 0,-13 0 0</inkml:trace>
  <inkml:trace contextRef="#ctx0" brushRef="#br0">27185 4947 8050,'6'10'-474,"4"-1"1,2-4 775,2 4 0,-1 6-203,-3 4 0,2 6 20,-2-1 0,-4 2-163,-1 3 1,-4-1 129,-1 1 1,0-2-175,0-4 0,-6-2 92,-4-7 0,4 0-98,1 1 0,-1-6-88,1 0-28,-6-5 0,8 2 79,-6-6 0,6-6 17,-2-4 0,3-9-8,2-5 0,7-2 41,2-3 1,4 1 111,1-1 1,2 1-107,3-1 0,-2 6 264,7-1 0,-2 11 24,1-1 1,3 8 31,-7-4 1,4 7-101,-4-1 0,-1 4-12,-9 4 0,2 4-125,-6 6 1,-2 1 95,-8-1 0,-4 5-225,-10 0 1,2 1 43,-7-1 0,0-3-171,-4 3 0,1 0 19,3-5 1,-1 2 24,6-11 1,5 1-1,4-1 102,7-4 0,-3 4 155,6-10 0,1 2-91,4-6 1,3 6 176,6-2 1,1-2-37,-1 3 1,2-1 282,2 5-376,-2 0 1,3 2 128,-9 2 1,-4 4 14,-6 6 0,0 2-46,0 3 0,-6 3 100,-4 7 0,-7-1-114,-2 1 0,-5 4 110,5 0 1,-4 0-104,4-4 0,-5-1-64,5 0 1,0-1 67,5-3-67,0-4 1,4-7-108,1-3-463,5-4 251,11-19 0,4 4 104,13-10 0,-1-2 5,6 2 0,-1-4 31,1 4 1,-1 0 107,0 5 1,1-1-33,-1 1 1,-1 6 100,-3 3 0,-4 4 163,-5 1 127,-1 0 1,-6 8 82,-4 6 0,-8 2-150,-6 7 0,-4 1-31,-5 5 1,-3-1-77,-7 0 0,1 1-116,0-1 0,-1 1-18,1-1 0,-1-1-245,1-3 0,1-4-62,3-5 1,-3-1-218,4 0 0,2-6 25,2-3 0,3-4-210,2-1 352,0-6 175,6-2 0,3-5 186,10 4 0,3 3 104,6 6 1,7 0 150,2 0 0,4 1-45,2 4 0,1 3 214,3 6 1,-3-5-239,3 1 0,3-5-64,2 4 0,8-6-518,2 2 1,-1-3 213,-4-2 1,-7-7-147,-3-2 0,-4-4 306,-6-1 0,-2-7 0,-7-1 0</inkml:trace>
  <inkml:trace contextRef="#ctx0" brushRef="#br0">27839 4706 8050,'20'0'0,"-9"0"125,4 0 1,-6 6 106,1 3 0,1 10-128,-7 5 0,1 9-48,-5 5 1,-6 3-151,-4 2 0,-2 0 107,-3-1 1,0-4-200,-4 0 0,3-6 30,-3 1 0,2-3 139,-2-2 1,3-6-381,-3-3 1,-2-5 131,2-4 1,0-4-30,5-6 1,5-6 103,-1-4 0,2-8 194,-1-6 0,3 2 33,6-2 0,0 0 74,0-4 1,6-1 39,3 1 0,6 4-48,3 1 1,0 5 139,6-1 0,-1 4-27,6 0 1,-1 6-88,1-1 0,-3 2-64,-2-1 0,3 1 0,-3 3 0,-2 4 12,1-4 0,-5 3 50,1 2-145,-3 0 1,-4 7 72,-2 2 0,-7 4-133,-13 1 1,-1 5 13,-12 0 1,1 9-102,-2-4 0,-8 11 76,4-7 1,-10 4-177,0-4 0,3-1 120,2-3 0,1 1 20,-1-6 0,5 0 94,-1-5 1,7 1-75,8-1 1,0 0 297,0 0 0,6 0-82,3 1 1,3-6 163,2 1 1,8-6 6,7 6 1,5-7-15,9 2 1,4-4-122,0-1 1,11-1-13,-1-4 1,3-8-179,-4-6 1,1-6 92,0 1 1,-1-1-248,1 1 0,-7 2 63,-3 3 1,-9 4-290,-5-4 1,-8 8 63,-1 1 0,-9 5-71,-1-4 0,-13 6 430,-10-2 0,-10 3 0,-4 2 0</inkml:trace>
  <inkml:trace contextRef="#ctx0" brushRef="#br0">27910 5189 8050,'-8'14'-825,"3"0"0,5 1 1311,5-1 0,-2 2-289,7 3 0,-1 3-249,5 6 0,-4 2 429,-1 3 1,-1 4-114,2 5 0,1 3-240,-7 2 1,3 3 6,-3 7 0,-2-6-119,3-4 0,-4 1 134,-1-6 1,0-1-79,0-7 0,0-11 51,0 1 1,-1-7-162,-4-2 1,2-8-129,-7-2 209,1-3 1,-5-9-231,0-2 1,4-10 81,1-5 0,-1-4-152,-4-5 0,4 1 95,1-6 1,1-3 265,-1-2 0,1 1 0,3 13 0,2-1 0,-7 11 0,1 7 0,-5 9 0,-1 12 0,1 7-140,0 12 0,0 1 140,-1-1 0,1-4 22,0 0-22,6-7 0,-4 10 0,4-5 0</inkml:trace>
  <inkml:trace contextRef="#ctx0" brushRef="#br0">28009 5630 8025,'38'-10'0,"0"1"0,-9 6 261,4-2 0,-6 3 426,6 2 0,-3 5-451,-2 0 0,1 4-7,-1-4 0,1 6-494,-1-2 1,-4-1 228,-1 2 1,-7-1 35,-2 6 0,1 5 0,-7 2 0</inkml:trace>
  <inkml:trace contextRef="#ctx0" brushRef="#br0">24896 6667 8091,'0'-14'-98,"0"6"83,-7 2 1,-1 8-79,-6 2 1,-2 11 180,-2 8 0,0 4 53,-6 2 0,5 5-24,-4 4 0,5-1 27,-1 0 1,5-5-102,5 1 0,2-4 3,7-6 1,0-2-185,0-7 0,7-6 40,2-3 1,10-4-138,5-1 0,3-8 69,1-6 1,1-6-85,-1-9 0,2-5-182,3-4 0,-3 1 156,3-1 1,-3 8 275,-1 2 0,-2 6 0,-4 8 0,-2-1 17,-13 7 0,-2 13-17,-6 9 0,-11 10 38,-3 0 0,-3 3 108,2 1 1,1 1 131,0-1 1,-5 0-36,0 1 1,0-5-220,5-1 0,-2-1-45,-3 2 1,3 3-198,-3-3 1,-1-2 100,1 1 0,-6 1-180,1 5 0,-8-1 214,-1 0 0,-2-1 83,2-3 0,5 1 51,-1-6 1,2 5-112,8-5 0,7-5 688,7-5-368,3 1 0,14-2-36,2-3 0,16-12-144,3-7 1,2-2 17,3-7 0,0-3-211,4-7 0,-4 3 125,0-3 1,0-2-180,5 2 1,-1-2 24,1 2 0,-8 9 17,-7 1 0,-6 7 53,-8 6 32,-6 4 0,-1 9 66,-7 7 1,-13 1 15,-6 13 1,-6 1 31,-4 8 0,1-1 196,-1 5 1,1-3 41,0 4 0,1-2-162,3 2 1,-3 1 67,3-6 0,2 1-189,-1-6 1,-1-1-126,-4-3 1,-2 2 67,-4-2 1,4 1-163,-3-1 1,-2-2-294,2-3 1,2-8 202,7 3 0,3-9-259,7 0 539,0-3 0,6-2 0,8-2 0,10-3 0,8-3 0,5-6 0,5 0 0</inkml:trace>
  <inkml:trace contextRef="#ctx0" brushRef="#br0">24725 7606 8091,'41'-30'0,"-3"-3"0,5 1-687,-1-6 1,7 2-90,8-2 0,0-2 887,0 7 0,-3 6-34,-7 8 1,-3 4 99,-15 0 1,-4 7-178,-11 4 0,-6 8 0,-2 4 0</inkml:trace>
  <inkml:trace contextRef="#ctx0" brushRef="#br0">24896 7535 8087,'6'-8'-455,"-3"-3"182,7 6-134,-1 0 423,5 5 0,-1 7 302,-4 2 0,-2 5-284,-7 5 1,-7-1-69,-2 5 0,-8 1-2,-2 4 0,0-5 52,4-4 0,1-4-103,0 0 97,0-1 0,1-5-123,4 1-43,2-7 18,7 3 95,0-12 1,7 4-3,2-2 0,9 0 129,1 0 1,6 2-116,-1-3 0,2 4 51,3 1 1,-6 1-39,1 4 1,-5-3 68,5 2 0,-7 3-28,2-3 0,-3 6 13,-2-5 0,-4-1 16,-1-4-1,1 7 76,-2-6-112,-2 12 0,-8-5 51,-2 6 1,-4 0-39,-7 0 0,1 1 34,0-1 1,-5 5 39,0 0 1,-5 5 10,5-6 1,5 3-69,5-2 0,1-3 56,-2 3-97,4-4-253,6 0 8,0-1 165,0-6-643,0-2 342,0-6 0,2-8 377,2-6 0,4-7 0,6-7 0</inkml:trace>
  <inkml:trace contextRef="#ctx0" brushRef="#br0">25464 6966 7972,'0'10'-513,"0"-1"1,5 0 593,0 6 0,6-1-174,-2 0 1,10-6-208,5-3 1,3-5 128,1-5 1,7-3 52,3-6 0,-2-7 118,2-2 0,-6-4 0,1-2 0,-3 1 0,-1 0 0</inkml:trace>
  <inkml:trace contextRef="#ctx0" brushRef="#br0">25891 6795 7972,'-21'24'-213,"-2"0"1,-4 0-266,-2 4 0,1 0 916,0 1 1,-1 1-40,1 3 1,-1-3-330,1 3 0,6-3 76,3-1 1,3-7-251,2-3 1,6-8-25,3-2 125,4-6 1,2 2 36,4-10 1,7-4-8,7-10 1,11-2-175,-1-2 1,9-3 40,0 8 1,-2-3-150,2 2 1,-6 3 66,1-3 0,-10 8-121,-4 2 0,-3 4-157,-2-4 466,-6 5 0,-1-2 0,-20 12 0,-3 2 0</inkml:trace>
  <inkml:trace contextRef="#ctx0" brushRef="#br0">25649 6881 7972,'0'-22'0,"0"1"-227,0 7-19,0 6 0,2 2 425,3 6 1,2 12-65,8 7 0,-6 13 106,1 6 0,-7 3-73,2 1 0,-4 6-140,-1-1 1,0 1 43,0-6 1,-5-4-44,1 0 1,-3-2-46,3 2 1,2-3-213,-3-6 0,-1-3-156,1-2 0,-6 1 158,2-6 0,-4-4-51,-1-6 0,0-6 78,-1 2 1,6-4 218,-1-1 0,1-6 0,-5-3 0,1-4 0,4-1 0,2 0 21,7-1 1,0 1 109,0 0 116,0 0 0,7 0-83,2-1 1,10 1-110,5 0 1,3 0 25,1-1 1,7-5-153,3-4 1,-4 4 75,0 1 1,-6-2-155,-4 2 1,-4 2-134,-5 7-248,-8-2 530,0 10 0,-20-4 0,-3 6 0</inkml:trace>
  <inkml:trace contextRef="#ctx0" brushRef="#br0">25592 7279 7972,'-9'14'-215,"-1"0"84,7 0 0,-3-4-246,6-1 305,0-5 0,2 7 84,2-7 0,-1 1 86,7-5 1,-1 0-214,6 0 1,-6 0 81,1 0 0,-6 0 70,6 0 6,-7 0-45,3 0 167,-6 6-78,0 2 1,0 7 75,0-1 0,-4 0-102,-1 0 0,-2 2 203,3 3 0,2-2 19,-3 7 0,4-2-133,1 2 1,0 1-133,0-6 0,1 5 87,4-5 1,3 0-281,6-5 1,5-5 85,0 1 1,5-7-14,-5 2 0,6-4-1,-1-1 0,-4 0-152,-1 0 1,2-4 12,-2-1 0,0-6 22,-5 1 0,0-2 98,0-3 1,-4 6-15,-1-1 0,-4 6 63,5-6 0,-7 6-127,1-6 220,-2 7-179,-2-10 207,0 12 0,-2-6-28,-2 7 1,1 0 96,-7 0 1,-4 2-113,-5 3 1,-6-2 93,1 6 1,-8 6 93,-1 3 0,-5 6-43,5-5 0,1 5 113,9-5 0,-2 0-47,6-5 0,0 0 178,4 0-318,7 1-193,2-8 0,8 0 21,2-7 0,11-8-171,8-6 0,1-8 91,5-12 0,-3-2-38,12-7 0,-1-6-299,1-3 0,-2-5 270,-3-4 1,-3-2-28,3-4 0,-3-1 270,-1 7 0,-2-1 0,-4 5 0,3 2 3,-8 3 1,1 9-42,-4 10 0,-3 9 652,-2 5-412,-4 10 0,-6 4 187,0 10 1,-1 6-300,-4 13 0,-3-1 212,-6 11 1,-1-3-240,1 2 0,0-1-5,0 6 0,0-7-1,-1 3 0,1-9-20,0-1 0,4-7-153,1 2 201,6-10-277,-4-2 216,14-7 1,5-11-124,7-4 1,0-2 36,-4 3 1,4 0 30,-1-1 1,6 3 23,-5 2 0,5-1 16,-5 7 1,4-1 183,-4 5 0,5 11-111,-5 3 0,-2 5 92,-7 0 0,-4 3-76,-6 7 0,-1 1 83,-4 3 0,-5 3-123,-8 7 0,-3-1-5,-3 1 1,-3 0-257,4-1 0,-4-1 90,-2-3 0,1 0-425,0-9 0,-1 1 203,1-11 1,1-2-255,3-8 589,-3-2 0,5-7 0,-6 0 0</inkml:trace>
  <inkml:trace contextRef="#ctx0" brushRef="#br0">25948 7506 7972,'20'0'0,"-2"0"-60,5 0 0,0 5 109,0 0 0,3 6 137,-8-2 0,8 4-260,-3 1 0,4-4-295,2-1 1,1-6 57,3 2 0,-3-3-466,3-2 777,-3-7 0,5-7 0,1-8 0</inkml:trace>
  <inkml:trace contextRef="#ctx0" brushRef="#br0">26602 6895 7974,'9'-22'-9,"1"3"0,-1 3-168,5 2 0,7-5 27,3 0 0,9-6 187,5 1 1,9-3 18,5-1 0,-3 1-179,-1 3 0,-10 2-34,-5 3 0,-10 5-114,-4 0-196,-9-1 467,-10 14 0,-21 1 0,-9 8 0</inkml:trace>
  <inkml:trace contextRef="#ctx0" brushRef="#br0">26588 6881 7974,'0'14'-21,"0"0"1,1 0-2,4 1 1,3-1 262,6 0 1,0 0 111,0 0 1,-1 2-430,-3 3 0,-4-3 102,-6 3 1,0-2 1,0 2 1,-2-3 65,-2 3 0,-4-3-129,-7-2 0,1 0 33,0 1 1,1-1-139,4 0 93,-4-6-322,5-2 191,1-6 0,7-1 123,9-4 0,8-5-171,2-9 0,8 2 4,2-7 1,1 2 83,8-1 1,-1-3 116,6 7 0,4-1 123,1 1 0,-1 8 14,-4-3 0,-8 9 224,-7 0 1,-6 3-136,-8 2 1,-6 7-73,-3 2 1,-11 9 119,-8 1 1,-7 6-17,-7-1 0,-2 1-272,-4-1 0,3 1-17,-7-6 1,6 3-121,-1-8 1,5 2 106,4-11 0,3-1-140,7-4 0,0 0-217,0 0 0,6-8 164,3-6 1,4-6-145,1-9 0,0-1 124,0-3 0,6 3 278,3-3 0,4 3 0,1 1 0,7 7-42,2 3 0,4 5 71,2 5 0,-1 2 60,1 7 0,-1 8 329,0 7 1,-7 2-178,-7 11 1,-6-1 127,-8 11 0,-6-2-36,-4 2 1,-9 3-141,-4-3 1,-6 3-88,-4 2 1,3 4-5,-3 1 0,3-2 4,1-8 0,3 1-125,2-6 0,-3-1-323,3-9 1,4-2 160,1-7 0,-2-6-365,2-3 0,0-4 245,5-1 0,6-7-74,4-8 1,2 0 112,2-9 1,2 5 261,2-5 0,9 7 54,6-2 0,6 5-76,-1 4 1,3-1 500,1 6 1,1 1-233,-1 4 1,7 1 172,3 4 0,4-3-134,6 2 0,-2-2-384,6-2 1,-5-2-61,5-2 0,-11-4-52,2-7 1,-10 1 209,0 0 0,-3-7 0,-1-1 0</inkml:trace>
  <inkml:trace contextRef="#ctx0" brushRef="#br0">27711 6511 8060,'14'0'-8,"-4"0"-50,-1 0 0,0 0-75,6 0 0,-6 0-256,1 0 1,-7 6 403,2 4 1,-4 3 337,-1 1 0,-11 5-66,-3 0 0,-11 1-117,-4-1 0,-6 3-159,-7 7 0,4-6 6,0 1 1,6-7-97,-1 2 1,14-9-8,5-5-214,3-4 0,5-7-10,6-4 0,14-4 82,14-5 1,2 3 238,8-2 1,0 2-133,5 2 1,-2-1 189,-3 1 0,3 6-106,-3 3 0,-4-1 104,0 1 1,-4 1 30,-2 4 0,-6 0 154,-3 0 1,-5 1-59,-4 4 1,-4 3 72,-6 6 1,-6 5-14,-4 0 1,-9 6-142,-4-1 0,-6 3-100,-4 1 0,-2 4 71,-3-4 0,2 4-170,3-8 1,8-4 99,-4-1 1,15-3-203,0-2 83,9-6 0,2-2-167,12-6 1,2-1 55,13-4 1,0-3 113,4-6 1,1 0 52,-1-1 0,-1 3 5,-3 2 0,1-1 118,-6 6 0,5 1-49,-5 4 1,0 0 169,-5 0 0,-2 1 25,-2 4 0,1 3-116,-6 6 1,-7 2 96,-7 3 1,-6-2-71,-4 7 0,-3 0-86,-6 4 0,-2-4 19,-3 0 0,3-6-122,-4 6 0,4-6 64,2 0 1,6-6-309,3-3 147,3-6-422,8 4 362,2-7 0,14-2 109,6-3 0,0 2 77,5-6 0,2 5-89,-2 0 1,4 0 256,-4 0 1,7 2-66,-3-3 1,-1 4 97,2 1 1,0 1-91,4 4 1,-4 1 163,0 4 0,-7 3-13,2-4 1,-5 8-105,-4 2 0,-4 7 155,-6-3 1,-11 4-89,-3 2 0,-15 5-44,1 4 1,-10 3-114,0 2 0,-8 0-181,-1-1 1,-13-1-586,-2-3 0,1-3 510,-1-6 0,7-4-126,7-6 1,4-2 61,16-12 1,-2 0-754,11-5 1034,-7 0 0,11 0 0,-6 0 0</inkml:trace>
  <inkml:trace contextRef="#ctx0" brushRef="#br0">27540 7421 7969,'55'0'124,"-2"0"0,0 0 176,-5 0 1,4 2-467,-5 2 0,-1 4 166,-8 6 0,3 1 0,-5-1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16280 4151 8079,'-30'-19'0,"-3"0"0,1 0-80,-6 5 0,-5 0-147,-4 0 176,-7 6 0,8-3 40,-6 6 0,8 0 84,1 5 0,-4 0-149,4 0 0,-2 0 110,2 0 0,-11 2-13,-3 3 0,-9 2-1456,0 8 1495,-4 5 0,10-2-56,3 5-1046,4 1 1082,-4 4-50,6 1 0,-9-1-149,3 1 1,-9 4 131,0 0 0,2 2-7,3-2 1,9-1 45,4 5 0,2 1-9,-1 5 0,3 1 129,-4 4-1188,-2-4 1091,-1 11 1,-4-4 36,3 6-55,3-1 10,6 8 0,7-4 16,3 6 1,7-6 368,3 2 0,10-6-411,-1-3 1,9 0 12,0-5 1,4-1 445,1-4 0,8-1-371,6 1-84,6 0 6,9-1 0,7-4 216,7 0-659,6-6 501,8 9 1,4-11 124,1 3 0,1-3 187,-1-2 0,-1 1-358,10-1 1,5-6-4,-31-12 1,0-1 0,-1 0 0,1-2-8,2 0 1,1 0 0,-6 0-1,1 1-198,2-1 1,0 0 0,1-2-1,1-1 177,7 1 0,1 0 0,-3-3 1,0 1 24,5 1 1,0 1 0,-5-3 0,-1 1-12,-1 1 1,-1 1 0,4-2 0,0-1 2,-1 3 0,0-1 0,-1 0 0,0 0 11,1 1 1,0 0-1,-6 1 1,-1-1 4,3-2 0,-1-1 0,1 0 0,-1 0-5,0-1 1,1-2 0,1 1 0,0 0-1,1 0 0,-1 0 1,-2 0-1,-1-1-46,0-1 0,-1-1 0,1-2 0,1-3 34,0 0 0,1-3 1,3-1-1,0-1-76,2 1 1,-2 0 0,-1 0 0,-2-1 67,-2 2 0,-2-1 0,0-4 0,-1 0-18,0 2 1,0-1 0,0 1 0,1 0-127,1-1 0,0 2 0,-3 2 0,1 0 144,0-6 1,-1 0 0,-2 4 0,-2-1 409,28-19 0,-3 8-297,-6 1 1,5 1-41,-1-6 1,6 1-37,-6-1 0,-6 1-45,-7-1 0,-5 1 46,-6 0 1,-2-1 172,-6 1 0,-3-5-185,-2-1 1,1-3 427,-6 3 0,-1-5-415,-9 1 1,2-3 2,-6-2 1,-2-4-34,-8-1 0,-2-4 2,-8 5 1,0-5-4,-4 4 0,-3 1 74,-7 4 1,-6 2 2,-3 3 1,-4-3 60,-6 3 1,-5-3-115,-14-1 0,1-1 13,28 22 1,0-1-1,-30-20-253,2-1 0,-1-1 267,33 20 1,-3 0 0,-3 3 0,-2 0-30,0-1 1,-1 1 0,-3 0 0,0 1 60,4 3 0,-1 1 0,-2-1 0,0 1-35,2 1 0,1 1 0,-2 3 0,-1 0-19,-4 1 0,-1 1 0,-3 4 1,0 1-24,-4 1 1,0 1 0,-2 1-1,0 2-281,2 1 1,0 1 0,-6 3-1,-2 2 272,-6 3 0,0 2 1,3 2-1,0 1-1229,-1 0 0,0 1 1175,0 3 1,1 0-4,3-2 1,0 0-1,3 1 1,1 0-11,8 0 1,2 0 0,4-1 0,4 0-769,-23 20 0,10-3 214,14-6 616,18-7 0,5-2 0,11-6 0</inkml:trace>
  <inkml:trace contextRef="#ctx0" brushRef="#br0">13792 14202 7930,'-2'-9'-412,"-3"-1"-517,4 7 1081,-12-10 103,12 12-141,-12-12 140,5 12-170,-6-12-20,0 5 1,-5-1 34,0-1 0,-7 5-17,3-4 0,-9 1-1,-1-1 1,-2 2 13,2 7 1,-2 2-12,-3 3 1,-1 4 46,6 10-50,-1 3-9,6 7 1,-5 1 61,0 3-52,0-3-49,4 11 1,1-11 28,-1 3 0,7-3-14,3-2 1,5-1-4,4-3 0,4 1-7,6-6 1,2 6-91,2-1 0,11 3 25,8 1 58,11 1 1,2 6 162,7 3-165,-1 3 1,1 1-266,-1 1 1,7 0 214,4-1 1,8-5 3,6-4 0,0-10-4,0-4 0,-6-9 26,-8-5 0,-6-12-17,-9-7 1,-3-11 307,-7-8-278,-6-13-183,-1-5 1,-7-17 118,-6 29 1,-2-2-770,-2-2 1,0-1 793,2-5 0,1-2 0,-4 2 0,0 0-58,1 2 1,1 0-1,1 0 1,0 0-44,-3 2 0,-2 0 1,-1 1-1,-1 0-123,-3 1 1,-2 1 0,-13-33-154,-4 23 1,0 10 397,0 9 0,1 6 0,-12 8 0,-5 6 0</inkml:trace>
  <inkml:trace contextRef="#ctx0" brushRef="#br0">17303 14046 7934,'-34'-29'0,"-3"6"10,-5-1 0,-1 7 165,0-2 0,2 8-97,3 1-12,-3 7-36,11-3 0,-9 6 5,6 0 0,-5 4 174,5 1 0,-1 6-26,6-1 1,4 1-45,1-2 1,5 9 18,-1-4 0,5 9-80,5 1 0,-3 8-140,8 1 1,1 13 72,7 1-47,4 7-173,13 9 1,-4 2 249,7 6 1,6 0-7,8 0 0,0-6-134,4-4 0,-5-10 112,10-8 0,-3-9-86,13-10 0,5-10 61,14-9 0,-4-10-103,4-4 1,-5-15-11,-4-4-1090,-11-10 1206,-7 1 0,-8-5-8,-3-1 0,-9-3 1,-10 4 0,-5 2 11,-5 12 0,-4-1-61,-10 1 1,-4 6-5,-10 3 1,-3 3 141,-7 2 0,-5 0-428,-4-1 1,1 1-775,0 0 1130,5 0 0,-8-2 0,7-3 0,0-3 0</inkml:trace>
  <inkml:trace contextRef="#ctx0" brushRef="#br0">13877 11743 8009,'-16'0'0,"-3"0"-9,3 0 0,-4-5 68,6 0 0,-7 1-133,-3 4 77,-2 0-59,-3 0 1,-6 0-27,-3 0 1,1-2 110,-6-3 0,5 2-60,-5-6 0,2 5 132,8 0 0,-5 2-12,5 2 1,-7 0 38,3 0-100,-4 13 1,-7 4 8,1 16 14,-7-3 0,10 16 67,-4-3 0,7 7 98,8-2 0,3 10-239,16-1 0,3 3 165,11-3 1,3-2-40,6-3 1,14 2-7,15-7 1,9-6-176,5-7-764,10-4 819,-10-2 0,9-11-229,-8-2 139,2-11 70,2 3 0,1-9 3,4-3 1,1-7-145,3-7 1,-4-5 148,-10 5 0,0-6-16,-9 1 0,-4-7 48,-10-3 1,-7-5 84,-3 1-97,-10-3 14,4-2 1,-11-4-47,2 0 47,-2-7 0,-8 10-297,-4-4 0,-9 2 93,-5-1 1,-2 3-17,-3-4 0,1 4-11,-1 2 175,1-1 1,6 7-316,3 2 0,9 11 371,5 4 0,4 1 0,1-1 0,0-3 0</inkml:trace>
  <inkml:trace contextRef="#ctx0" brushRef="#br0">17389 11999 7950,'-29'8'0,"1"3"-180,-1-7 1,3 1-265,2-5 1,-3-1 388,3-4 0,-3-3 388,-1-6 1,1-5-189,3 0 0,-2-7 83,2 3 1,2 1 30,-2-2-43,0 7-163,-4-4 1,0 12 157,-1-1-125,1 7-45,-1-3 1,-1 17 25,-3 3 1,-2 11-11,-3 4 0,-1 5-107,6 9 0,1 1 158,8 4 0,5 2-9,10 7 1,4-2 155,10-3-282,9 4 0,15-7 127,9 3-925,9-10 940,4-7-124,5-6 0,1-12-122,0-3 0,2-9-125,2 0 0,4-12 70,6-7 0,-5-3 120,1-12 1,-9 4-4,-1-8 0,-6-2 3,-9 2-28,-5-6 49,-3-4 0,-12-1 163,-3-4-160,-9 4-14,3 1 1,-12-4 1,4 0 1,-5-1-157,-5 6 1,-4 4-154,-10 0 1,-3 0-39,-7-5 401,-6 1 0,1 2 0,-7 1 0,-2-1 0,-3 2 0</inkml:trace>
  <inkml:trace contextRef="#ctx0" brushRef="#br0">21100 11942 7878,'-15'-13'-122,"1"4"1,1-4-388,4 4 365,-4 2 1,5-5 227,-6 2 0,-2-3-31,-2-1 0,0 0 156,-6 0 0,1 4-143,-6 1 0,-1-1 86,-3-4 0,3 2-109,-3 2 1,3-1 5,1 6 0,1 2 307,0 8-22,-1 3-261,1 12 1,-1-1 63,1 10-47,-1-4 4,1 16 1,6-5 21,3 7 0,3 1 46,2 4 1,6-3 108,3 8 0,12-3-200,7 2 0,6-3 16,9-6 0,2-8-178,7-7 204,0 0-137,11-18 0,0 3-146,3-13 1,5-4 61,5-5 1,-9-2-115,4-13 0,-11 5 32,-3-4 0,-7-1 62,-7-5 1,-9 6 5,-6-1 0,-6 0-156,-8-4 0,-1-1-283,-4 1 561,-9 0 0,-15-7 0,-7-1 0</inkml:trace>
  <inkml:trace contextRef="#ctx0" brushRef="#br0">10266 11956 8091,'-15'0'-306,"1"0"1,0 0-991,0 0 1296,0 0 0,-1-2-206,1-2 290,0-4-90,0-6 1,-7-1 155,-3 1 0,-6-5-115,-7 0 1,-3 0-32,-12 5 1,0 1-3,-5 4 1,2 3 131,2 6 0,-7 6-1022,4 3 1098,-4 10-72,-4 10 1,0 2 77,-8 7 0,9 0-275,6 5 0,8 0 215,12-1 1,3-4-8,11 0 0,8-2 87,11 2 0,2 2-135,2-7 0,10 2-22,9-2 1,11 3-195,17 7-360,16-1 490,-27-20 1,1-1 0,5-1 0,1-2-65,0 2 1,-1-2 0,-1-4 0,-1-1-42,0 1 1,1 0-1,2-2 1,0 0 74,5 0 1,-1 0 0,-1-4-1,0-2-167,-1-3 1,0-1-1,34-9 128,-8-7 0,-13-8 88,-10-11 1,-10 0 41,-5-10 0,-9 2 200,-5-11-5,-10 0-228,-3-5 0,-6-6 21,0-4 1,-6 1 544,-3 4 1,-6 1-673,-4 9 0,-3 7-27,-6 3 0,-5 8 112,0 1 0,1 10-387,8 4 1,-1 9-177,6 5 541,6 4 0,7-5 0,6-2 0</inkml:trace>
  <inkml:trace contextRef="#ctx0" brushRef="#br0">16337 10776 8232,'-15'-6'-610,"1"-4"1,0-7 329,0-2 799,0-6-198,-1 3-96,7-13 0,-4-3-80,2-10 0,2-2-82,-1-7 1,6 2-128,-2 3 1,3 3 182,2 6 1,2 7 1,3 3 1,-4 9-85,4 5 56,-3 3-38,-2 8-140,0 2 92,0 6 1,-2 8-30,-3 6 1,-3 3 13,-6 12 1,-6-1-145,-4 15 0,-4-2-118,-6 11-1159,-2 0 1393,0-1 0,1-4-290,7-9-216,5-10 384,3-1 0,6-11-476,-1 3 327,8-9 307,0-4 0,7-19 0,0-3 0</inkml:trace>
  <inkml:trace contextRef="#ctx0" brushRef="#br0">16237 10165 8166,'10'-13'118,"-1"4"0,1-2 312,4 6 0,0 0-222,0 5-153,0 0 80,7 6 1,-4 4-19,7 9 0,4-2-131,6 7 1,5 0-758,-1 4 771,3 0 0,8 1 0,2-1 0</inkml:trace>
  <inkml:trace contextRef="#ctx0" brushRef="#br0">25009 5374 8381,'-4'14'31,"-1"0"1,0 2-42,5 3 1,0-2 124,0 7 1,0 1-149,0 9 1,0-4 184,0 3 0,0 3 12,0 2 0,0-2 76,0 2 0,5-5-84,0 5 1,-1 5 204,-4 4 1,5 7-95,0-2 1,0 16-112,-5 8 0,0-33 0,0 2-266,0 3 1,0-1-1,0 0 1,0 1 161,0 1 1,0 1 0,-1 2 0,0 1-284,-1 5 1,-1 2 0,3-1 0,-1 1 226,-2-1 1,1 0-1,0 4 1,1 0 12,-2-1 1,1 0 0,1 3 0,1 1 35,-3 3 1,1-1 0,0-3 0,1 0 40,-2-4 1,1 1 0,1-1 0,0 1-18,-1 2 1,0 0 0,-2-5 0,1-1 64,1-1 0,0 0 0,-1-6 0,1 0-81,1-1 1,2 0-1,1 2 1,1 0-187,-1-2 0,0 0 0,3 0 0,0 1 196,-3-4 1,0 1-1,3 0 1,0 0 1,-2-3 0,-1 0 0,0 5 1,0 1-19,-1-1 1,-2 0-1,1 1 1,0 0-69,1-1 1,-2 0-1,1-1 1,-1 1 11,-1 0 0,-1 0 1,2 2-1,-1 0 21,-3 0 1,0 0 0,3-2 0,0-2-64,-3-2 0,0-2 1,3-1-1,1 0-64,-1-3 0,-1 0 0,2 37 3,1-5 0,1-3-9,4-3 0,1-4 125,4-10 0,3 2-134,-4-7 0,-1-4-132,1-5 0,-5-5 163,0 5 1,-2-8-524,-2-2 0,5-1-189,-1-8 9,1-6 929,-5-7 0,0-25 0,0-5 0</inkml:trace>
  <inkml:trace contextRef="#ctx0" brushRef="#br0">25408 4905 8350,'0'-21'-773,"0"5"385,0-4 0,0 10 444,0 1-24,6 6 0,2-8 116,6 6 1,7 0 344,2 5 1,6 0-251,4 0 1,0 0-143,10 0 0,2 5-145,12 0 0,0 4-510,0-4 589,0 6-52,0-10 1,0 6 88,0-7 0,6 5-78,3-1 0,7 1 75,7-5 0,-4 5 0,-33-3 1,-1 0 0,34 3 33,0-5 1,0 5-44,-36-3 1,1 1 0,1-1 0,2 0-36,6-2 0,0 0 0,-1 3 1,0-1 14,-2 1 1,1-1 0,0 1 0,0-1-43,1-2 0,2 0 1,2-3-1,1-1-282,7 0 1,1-1 0,-4 1-1,0 0 279,-4-1 0,1 0 0,0 2 0,2-1-18,4-1 0,1 0 1,-2-1-1,0-1-6,2 2 0,-1 1 1,-3 1-1,0 0-16,-6 0 1,0 1 0,3-1 0,2 0 36,2 0 0,0 1 0,0-1 0,-2 1 17,-5 2 1,0 0 0,1-2-1,0-1-16,-3 1 0,-1 0 0,1-1 1,0 1-149,2 2 0,0 0 1,0 0-1,-1 0 176,-4 0 0,1 0 0,0 0 1,0 0 57,-5 0 0,-1 0 0,4 0 0,0 0-37,4 0 0,-1 0 1,-2 0-1,0 0 7,-2 0 1,0 0 0,-4 0-1,0 0-143,39 0 0,-2 0 136,-36 0 0,1 0 0,-3-2 1,1-1-118,1 1 0,1-1 0,-1 1 1,-2 0 45,31 2 1,-3-5-109,-11 0 1,-5 1 252,0 4 0,-6-2-162,2-3 1,-6 4 577,-4-4 1,2 3-506,-7 2 0,-5 0 452,-4 0 1,-7 0-420,2 0 0,-3 0 217,-2 0 1,-1 2-247,-4 3 1,2-2 44,-6 6 1,5-4-74,-6 4 0,6 1-3,-5 4 1,4 0-41,-4 1 1,0 5-11,-5 4 0,4 0-84,1 4 1,0-1 75,-5 11 1,0 1-12,0 9 1,0-4 16,0 3 1,0 2 3,0-1 1,0 4 37,0-5 1,0 7 4,0-2 1,0 8-180,0 2 1,0 4 285,0-5 1,4 6-54,1-6 0,5 6 24,-6-6 0,7 9 102,-1 1 0,3 2-146,-6-33 1,0 0 0,7 34-281,0 2 0,0-3 264,1-2 1,-1 5-63,0 0 1,-6-36 0,0 0 17,11 36 1,-3 0-23,3-5 0,-4-2 89,0-2 1,-3 7-22,-2-3 0,-4-29 0,-1 0 98,-2-2 1,-1 0-1,0 1 1,0-1 45,-2 31 0,0 0 118,0 0 0,0 7-10,0 2 0,2-1-101,0-39 0,1 1 0,-2 34-115,1-34 0,1-1 0,3 34-74,-1 2 0,6-2 107,-1 2 1,4-3-130,5 3 0,-3 1-50,2-1 1,-3-2 20,-6-8 0,4 10 19,-4 0 1,-2 2 41,-5-38 1,0 0 0,0 34-8,-2 2 1,0-3 11,0-2 0,-6 5 9,-4 0 1,2-1-173,-1-4 1,-1-1 56,-4-4 0,5-3-592,-1-6 1,1-1 325,-6-4 0,1 3-1406,0-3 1786,-7-3 0,9 2 0,-7-7 0,-3 2 0,-4-1 0,-2 3 0</inkml:trace>
  <inkml:trace contextRef="#ctx0" brushRef="#br0">24967 11231 8050,'6'-8'416,"8"0"-347,10 3 1,9 4-724,5-4 0,5 8 377,4 2 0,-1 6 479,6-1 0,0-3-193,5 3 1,2-7 75,2 2 1,15-4-305,-34 0 1,1-2-1,2 1 1,0 0 234,1 0 1,-2 0 0,37 0 51,0 0 0,-38 0 0,0-1-80,2-1 1,0-1 0,3 2-1,1-1 126,1-3 0,-1 0 0,0 4 0,-1-1-29,-3 0 0,0 0 0,1-2 0,-1 1 18,-2 1 1,0-1 0,4 1 0,2 0-58,3 1 1,0 2-1,2-1 1,0 0 14,-4 0 1,-1 0-1,3 0 1,-1 0-80,-4 0 1,1 0 0,6 0-1,1 0 56,2 0 1,-1 0-1,-1 0 1,-1 0-51,-4 0 0,0 0 0,3 0 1,1 1 18,1 2 0,-1-1 1,4-1-1,0 0-55,1 1 0,0 0 0,-3-1 0,-1 0 33,-8-1 1,1 0 0,6 0 0,1 2 2,-1 0 1,1 0-1,1-1 1,1 0 43,-2 1 0,-1 1 0,-3 0 1,-2 0 3,-4-1 1,0 1-1,1 1 1,0 1-25,-2-2 1,2-1-1,1 3 1,0-1-2,-1-1 1,-2-1-1,0 1 1,-1 0-105,33 2 0,5-3 118,-10 2 0,-31-2 0,2-2-49,1 0 0,-1 0 0,0-2 1,0-1 28,1 1 1,-1 0 0,0-3 0,0 0-5,34 0 0,-10-4 35,-4 4 1,-1-4-2,10 4 1,-1 0-41,-4 5 0,-2-5 18,-8 1 0,-5-1-132,-4 5 1,-4-2 128,-5-2 1,-3 2-54,-7-3 0,1 4 37,-1 1 0,2 0 417,3 0 0,-3-2-366,3-3 1,-1 4 266,1-4 1,-3-3-308,3-1 0,-3 1 2,-1-2 0,-1 2-8,1-1 0,-2-2 38,-4 6 0,2-4 3,-6 4 1,0-4-42,-4 4 1,-6-5-3,1 6 0,-3-3 86,3 2-1,3 4 209,-12-5-223,5-1 353,-6 6-89,0-6-287,0 7 0,2 0 34,3 0-126,-4 0 0,7 0 118,-3 0-65,-3 0-233,10 0 231,-10 0-34,10 0 17,-10 0 303,11 0-118,-12 0-67,6 0-50,-1 0 5,-5 0-147,6 0 166,-7 0 488,0 0-564,6 0-48,-4 0-182,10 0 148,-4 0 1,2 0-8,-1 0 0,-6-6 30,2-3 0,-3 1-19,-2-2 0,0 1 54,0-5 0,0-1 12,0 1 0,0 0 47,0 0 1,-5-1 6,0 1 0,0-2-172,5-3 1,0 4 107,0-4 1,8-3-1676,7-2 1694,5-9 0,21-10 0,3-7 0</inkml:trace>
  <inkml:trace contextRef="#ctx0" brushRef="#br0">31919 10293 8013,'-16'22'-16,"-2"6"1,-3 9 151,-3 10 1,-1 0-292,6 10 1,-5-3-2793,5 8 2947,-6-4 0,9-7 0,-4-3 0</inkml:trace>
  <inkml:trace contextRef="#ctx0" brushRef="#br0">23161 2090 8186,'0'-14'-160,"0"-1"203,0 1 154,0 6-74,0-4-153,0 4 138,0 0 1,0 0-68,0 3 290,0 4-212,0-6-12,0 7 0,0 2-162,0 3 1,0 3 188,0 6 1,0 8-61,0 6 1,0 7 315,0 8-64,0 6-381,0 1 0,0 9 177,0 2 1,0-2-20,0 2 1,0 4-7,0 1 0,0-2-27,0-3 1,0-4-172,0-5 1,0-3-12,0-6 1,2-5-175,2 0 1,-2-8-483,3-2 395,3-6 128,-7-1 1,6-10-478,-7 3 360,6-9 0,-3-1 5,7-8 0,-6-10 357,6-10 0,-1-9 0,5-4 0</inkml:trace>
  <inkml:trace contextRef="#ctx0" brushRef="#br0">23360 1919 8201,'10'-28'-534,"-1"-1"1,1 7 716,4 3-113,6 3 50,-4 2 0,11 5 176,-3-1-195,-4 7-103,7-3 0,-3 6 12,9 0 1,-3 0 13,3 0 0,4 0-23,0 0 1,6 1 5,4 4 0,-4-2-4,0 7 0,-2-1 58,-8 5-28,0 1 1,-4-1 0,-7 0 12,-3 0-13,-3 7 39,-9-5 1,4 11 16,-6-4 0,2 4-7,-3 2 0,-2 1 6,3 3 0,1 3 6,-1 7 0,4 6 13,-4 3 1,1 5 68,-1 4-1630,-3 4 1465,0-24 1,2 2-1,-2-3 1,1 2 14,-1 5 0,0 1 0,1-6 0,-1-1-190,-2 2 1,0 0 0,2-2-1,1 0 8,-1 2 0,1-1 1,6 37 27,-4-3 1,4-14-188,-4-6 0,4-13-49,-4 0 58,0-10 223,-5 2 1,-2-13-295,-2-3 11,-4-4 900,-13 0 0,-1-1-831,-6 0 1,-7-6 296,-3-3 0,-9 3 0,-4 0 0</inkml:trace>
  <inkml:trace contextRef="#ctx0" brushRef="#br0">23431 3469 8194,'-42'-8'0,"5"-5"0,3 12 558,5-4-156,13 3-221,-3 2 0,18 7-184,-4 2 0,11 4 108,9 1 1,7-1-165,11-4 0,5-3 96,9-6 1,-1-1 24,6-4 0,-6-9-305,1-10-780,4-3 787,-7-1 0,5 0-180,-6-1 0,-7 1 6,-3-1 0,-4 2 410,-6 4 0,-2-11 0,-7 4 0</inkml:trace>
  <inkml:trace contextRef="#ctx0" brushRef="#br0">23204 2545 8461,'-14'-7'-1343,"6"0"1256,8-1 0,9-3 448,10 6 0,11-5-201,13 6 1,7-7 43,12 1 0,-2-1-108,6 2 1,-10-4 108,0 3 0,3-1-1993,3 2 1810,5-4-166,-14 12 1,2-6-45,-12 7 1,-9 0 37,-5 0 0,-7 0-117,-8 0 1,-6 2 266,-3 3 0,-23 3 0,-5 6 0</inkml:trace>
  <inkml:trace contextRef="#ctx0" brushRef="#br0">23318 2872 8331,'-27'17'-397,"3"-3"248,10 10 0,11-19 229,12 9 1,8-5 287,17 1 1,4-4 240,9-6-486,-3 0 1,11-1-80,-2-4-209,2-3 1,3-13 213,4-2 1,-4-2-160,4 1 1,-10 3-33,-4 7 0,-12 0-308,-8 0 1,-6 6 449,-7 3 0,-7 3 0,-2 2 0</inkml:trace>
  <inkml:trace contextRef="#ctx0" brushRef="#br0">23531 1990 7799,'0'15'-1130,"0"5"1281,0 4 0,5 9 19,-1 5 0,3 14 324,-3 5 1,-2 9-615,3 1 1,-6-28-1,-1 2 206,0 1 1,-1 1-1,-2 3 1,-1 0-95,1-3 1,0-1-650,2 3 1,0-1 742,-10 35 1,12-7-205,-4-5-452,3-14 566,2-4 1,0-12-238,0-4 0,0-5 80,0-4 0,0-8 270,0-7-445,0-6 830,0-15 0,0-6-978,0-15 221,0-3 32,0 0 0,2-9-45,3-2 276,-4-10 0,9-6 0,-4-7 0,4-1 0,-1-3 0</inkml:trace>
  <inkml:trace contextRef="#ctx0" brushRef="#br0">23673 1990 8214,'8'0'-86,"5"0"0,-7 15-107,3 8 0,2 12 328,-6 12 1,5 10 257,-6 10 1,1 5-661,-5 9 0,0-41 0,0 2 329,0 5 0,0 1 0,0-2 1,-2 1-40,0 0 1,0 1-46,1-2 1,0-1 118,-5 34 0,6-3-583,0-10 273,0-2-29,0-14 1,0-2-94,0-11 0,1-3-361,4-11 696,-3-2 0,4-13 0,-6-2 0</inkml:trace>
  <inkml:trace contextRef="#ctx0" brushRef="#br0">22706 2118 8163,'13'16'-587,"-4"3"0,4 3 343,-4 7 152,-2-1 1,-1 0 150,-6 1 1,0-1-126,0 1 0,-2-7 81,-2-3 1,2-3 181,-3-2-113,-2-6-69,5 4 0,-6-10 87,3 3 50,4-4 55,-6-1-177,7 0-26,0 0 0,7 0 16,2 0 0,-1 2 103,2 3 1,-1-2 200,5 6 1,5-4 106,0 4-108,0 1-271,-5 4 1,1 0 193,-1 1-113,0-1-62,-6 0 1,0-5 30,-3 1 1,-4-5 35,4 4 0,-4-4-28,-1 4 0,-6-1-73,-3 2 0,-9 2 21,-1-2 0,-8 2-392,-1 3 212,0-1 1,-12-5-607,7 1 396,0-1-1,11-1 97,-5-1 1,13-9-275,-1-3 0,7-9-92,8-10 602,0-9 0,7-9 0,1-9 0</inkml:trace>
  <inkml:trace contextRef="#ctx0" brushRef="#br0">23417 1109 8549,'8'-36'-246,"5"7"241,-12 9 503,12 12-30,-12 1-441,6 7 0,-3 2 17,1 3 1,0 4-10,-5 10 0,-2-2-185,-2 7 1,0 0 126,-5 4 0,4-6-11,-4-3 0,6-3-107,-2-2 168,3 1 15,2-7-104,0 4 79,0-10-16,7 4 0,0-1 42,8 0 0,-1 1 56,0-1 1,2-2 154,3 6 0,-3-1-96,3 2 0,-4 2 75,0-2 0,-1 2 104,0 3-35,0-1-192,-6 0 0,-1-5 247,-7 1-228,6-7 82,-5 10 1,4-5 36,-10 6 1,-4 0-177,-10 0 0,-5 2-171,-9 3 0,-3-2-150,-7 7 1,5-2-462,0 2 0,13-8-1362,1-7 2072,13 1 0,-1-2 0,4-2 0</inkml:trace>
  <inkml:trace contextRef="#ctx0" brushRef="#br0">25536 4947 8318,'-15'0'-494,"7"0"472,2 0 0,1-1 830,1-4-737,-1-3 0,0-6-7,0 0 0,1-1 96,4 1 1,-2 5 24,-3-1 0,4 6 216,-4-6-212,-3 7-106,0-3 1,-6 6-28,0 0 0,-2 4-148,-3 1 0,2 5-16,-7-6 1,0 6 114,-4-6 0,-1 6 31,1-5 0,-5 4 0,0-4 1,-7 1 3,2-1 0,3-3 23,2 2 0,3-2 88,2-2 131,6 0-134,1 0 0,13-2-131,4-2-180,2-4 0,8-7-180,4 1 163,2 6 73,3-4 1,-1 10-57,0-3 0,0 4 90,0 1 1,1 0-21,-1 0 1,0 1-23,0 4 87,-6 3 0,3 6 24,-6 0 0,0 5 138,-5 0 0,0 2 78,0-2 23,-7 3-224,0 6 0,-3 2 165,1 4 6,-1 2-42,2 7 0,-4 10 152,2 4 1,2 9-291,-1 1 0,6 9 161,0-37 0,1 2 0,1 5 0,0 1-312,1 1 0,0-1 1,0-1-1,0-2 8,0 37 1,2-9-1352,3 0 771,2-8 242,8-7 0,4-6-742,0-4 1219,0-9 0,-4 1 0,4-5 0,3-1 0</inkml:trace>
  <inkml:trace contextRef="#ctx0" brushRef="#br1">25066 4919 8243,'0'-10'205,"0"1"113,0 6 0,0-2-278,0 10 1,0 4 103,0 10 1,0 3-37,0 7 1,0 1 75,0 3 1,-4-1-106,-1 5 1,0-3 196,5 4 0,0-1-13,0 6 0,0 0 44,0-1 0,0 3-112,0 2 1,-1 10 168,-4 9 1,3 4-330,-3 1 1,-1 3 164,1-3 0,-4 3-57,4-7 0,0-3-179,5 3 0,0-2 95,0 1 0,2-8-162,3-6 1,-2-1 100,6 1 0,-1-3 73,2-6 0,2-2-16,-2-3 0,-4 3 38,-1-3 1,1 1 10,-1-1 1,0-2-78,-5-2 0,0-11 208,0 1 1,0-7-224,0-2-28,0-7-574,0-2 372,0-6 1,-5-6-625,0-4 0,-1-4 0,1-5 1,4-5-237,-4-9 0,5-3 326,5-7 752,3-6 0,12-8 0,2-8 0</inkml:trace>
  <inkml:trace contextRef="#ctx0" brushRef="#br1">25436 4933 8170,'0'-14'0,"0"4"0,0 1-334,0 6-123,0-4 1,2 7 749,2 0 1,3 2-49,2 3 1,5-2 15,1 6 1,0-5-42,9 0 0,3-2-58,11-2 1,6-2-106,13-2 1,1 0 44,4-5 1,-4-1-188,4-4 0,-4 2-31,-1 2 1,0 2 3,0 3 1,0 4 87,0-4 0,0 4-9,0 1 1,-2 0 78,-3 0 0,2 0 98,-7 0 0,5 0-7,-4 0 1,4 0 248,-5 0 0,5 0-172,-4 0 1,1 0-42,-2 0 1,-7 0-173,2 0 0,-9 0 97,1 0 0,-9 0-139,-1 0 0,-7 0 59,2 0 4,-3 6 1,-4-3 37,-2 7 0,-4-6 170,-6 6 0,2-6-162,2 6 1,-2-5 109,3 4-107,-4 1 0,-1 4 2,0 0 0,0 0 65,0 1 1,-1-1-47,-4 0 1,3 6-7,-2 4 0,-3 5-38,3 4 1,-3-2-2,3 7 1,0 0-31,-5 5 0,6 1 56,-2 3 0,-1-1 7,1 6 0,0 2-19,5 8 1,-1-2-114,-4 6 1,3-6 81,-2 2 0,2 2-222,2 3 1,0-2 275,0 1 0,0-1-9,0 1 0,2 4 32,2-4 0,-2-3-62,3-1 1,-2-5-284,2-5 1,-2 1 203,6-5 1,1-1-270,4-4 1,-5-2-239,1-3 0,-7 0-293,2-10 1,1 2 206,-1-11 1,0 0-1089,-5-5 1715,-7 0 0,12 1 0,-3-1 0</inkml:trace>
  <inkml:trace contextRef="#ctx0" brushRef="#br1">24867 7151 8229,'-20'-14'0,"6"-1"444,6 8-237,8 0 0,1 7-65,4 0 1,8 0-82,6 0 1,12 0 176,2 0 1,19 0-142,10 0 0,9-1-156,-31-1 0,1-1 0,-1 0 1,0 0 182,5-2 1,0 0-1,2-3 1,1-1 61,1 2 1,2 0-1,2-2 1,3 0-423,5 2 1,1 0-1,-7-2 1,0-1 298,2 1 1,0-1-1,-1 0 1,0-1 7,1 2 1,0 0-1,-3 1 1,-1 0-84,3-2 1,-2 1-1,-12 1 1,-1 0-99,30-6 0,-6 6 246,-8 3 1,-3 2-428,-12-2 0,-1 4 130,-3-4 1,0 3-308,-9 2 1,1 0-305,-11 0 0,-2-6 772,-8-3 0,4 2 0,-5 1 0</inkml:trace>
  <inkml:trace contextRef="#ctx0" brushRef="#br1">25109 5914 8231,'-8'-14'0,"2"4"-297,6 1 208,6 6 1,10-8 195,12 6 0,13-5 371,12 6 0,8-7-297,5 1 0,12 2-435,-36 4 1,1-1 0,7 0-1,1 0 278,3-2 0,1 0 0,1 1 0,-1-1 14,-8 3 0,1-1 0,5-2 0,0 0 62,-6 0 1,0 0 0,6 0-1,0-1-35,0-1 1,-2-1-1,-2 4 1,-3 1-240,-5 0 1,-1 1-1,36-4 202,-15-2 1,-7 4-146,-11 6 1,-2 0-39,-8 0 1,-2 0-309,-7 0 1,1 2-154,-6 2 1,0-2 906,-5 3-291,-6 3 0,-8 0 0,-8 6 0</inkml:trace>
  <inkml:trace contextRef="#ctx0" brushRef="#br1">24881 6483 8211,'-14'-7'361,"0"-2"37,6 3 0,3-1-972,10 7 278,9 0 1,10 0 284,9 0 1,15-1 258,18-4 1,-25 1 0,2-2-380,8-3 0,2 0 0,-1 0 0,0 0 301,-2-3 1,0 0-1,7 1 1,3 0-43,1 0 1,1-1 0,1-1-1,0 0 108,-3 4 1,-1-1 0,1-1 0,0-1-442,-3 2 1,0 1-1,-1-3 1,0 0 294,1 2 0,-1 1 0,-3 0 0,-1 1-89,-7 3 1,0 0 0,-3-1 0,-1 0-268,31-4 1,-9 2-221,-6-1 1,-7 6 97,-7-2 0,-8-1-334,-7 1 0,-6-5 171,-8 6-200,-6-7 1049,-8 3 0,-20-13 0,-10-1 0</inkml:trace>
  <inkml:trace contextRef="#ctx0" brushRef="#br1">26005 5075 8176,'-7'-28'-1094,"-1"-1"1696,-6 7-248,6 8 0,0 9 54,4 10 1,2 9-191,-3 10 0,4 14 25,1 5 0,0 15 55,0 4 1,5 12-328,-3-34 1,0 0 0,4 6 0,-1 2 209,0 3 1,0 2 0,0-2 0,1 1-60,-1 4 0,-1 1 0,2-4 1,-1-2-123,-2 2 0,-1-1 0,1 1 1,-1 0 68,-2-1 1,0 0-1,0-3 1,0 0-150,0-4 1,0 0 0,-3-4 0,0-2-230,-7 37 1,1-9 155,-6-6 1,9-2 125,-8-3 1,0 0-138,-1-4 1,-2-9 30,8-10 1,2-10 102,3-4-1113,2-3 580,2-8 1,6-14 310,4-13 1,7-14-247,2-10 0,6-6 498,-1-8 0,3-6 0,1-2 0</inkml:trace>
  <inkml:trace contextRef="#ctx0" brushRef="#br1">26445 5146 8162,'0'-9'-128,"0"-1"0,0 9 303,0 1 1,0 12 133,0 12 0,0 9-136,0 5 1,0 11 31,0 8 1,0 8-344,0 11 1,0-34 0,0 3 265,1 4 1,-2 1-1,1 0 1,-1 0-77,-2 1 1,1 2-1,1 0 1,1 1 21,-3 1 1,1-1 0,-1-1 0,-1 0-71,2 0 0,0-2 0,-1-3 0,1-1 93,2-1 1,0-2-1,-2-3 1,-1-1 33,-1 35 1,-1-3-8,5-6 0,0-4-7,0-10 1,1-5-211,4-9 1,-3-3 61,2-7 1,-2-4-559,-2 0 1,0-12-717,0 2 766,0-9 1,-5-2 538,1-12 0,-8-7 0,5-12 0</inkml:trace>
  <inkml:trace contextRef="#ctx0" brushRef="#br1">25408 3668 8418,'-7'-14'0,"6"-1"0,-4 1 0,8 5-6,2-1 120,6 7 1,3-8-49,10 6 1,6-1-199,8 1 0,1 2-52,13-6 1,-4-1-297,4-4 0,-6 4 76,1 1 0,-11 1 153,-7-1 0,-9 1 251,-10 3 0,-4 3 0,-25 9 0,-4 8 0</inkml:trace>
  <inkml:trace contextRef="#ctx0" brushRef="#br1">25592 3682 8418,'-22'21'0,"3"-4"-369,10 7 423,3-7 0,7 2-44,4-10 1,6-2-45,13-7 1,6-7-27,12-2 1,6-5-50,-1-5 0,5-3-282,-4-7 1,-9 6 390,-11-1 0,1 0 0,-7-4 0</inkml:trace>
  <inkml:trace contextRef="#ctx0" brushRef="#br1">25692 3455 8402,'0'9'-27,"0"1"1,0-1 234,0 5 0,0 5-242,0 0 0,-2 6-69,-2-1 0,-6 5-98,-9 4 0,-3-3 201,-6 3 1,-1-2-93,1 3 0,-1-3 167,1 7 0,1-6-6,3 1 0,-1-3-119,6-2-3,0-6 86,11-1 1,-3-7-97,6 0 49,1-6 0,12-1-94,6-7 0,2 0 70,7 0 1,1-7-136,4-2 0,1-4 105,-1-1 0,-4 5-110,0-1 4,-7 7 107,4-3 0,-14 7-7,-2 4 1,-14 9 73,-5 10 1,-10-2 9,0 2 1,4-2 1,1 1 0,-2-2 145,2-7 0,0-1-145,5-4 1,5 2 46,-1-6-40,7 0 1,-3-7 10,6-2 0,1 0-242,4-5 0,4-1 60,10-4 1,-3 2 50,3 2 1,-3-1 57,-2 6 1,0 1-20,1 4 0,-1 1 157,0 4 55,-6 3-186,4 6 0,-5 5 306,2 0 1,2 1-55,-6-1 0,5-1-12,-6 5 0,1 0-184,-5 0 0,0 3 8,0-8 0,0 1 36,0-4-210,0-1 85,0-6 1,2-3-213,2-10 1,0-5-135,5-9 1,2-3 406,8-6 0,-3-1 0,11-12 0,-5-3 0</inkml:trace>
  <inkml:trace contextRef="#ctx0" brushRef="#br1">25934 3895 8365,'6'-8'34,"-6"4"0,-8 4-35,-11 4 1,-3 9 23,-6 6 1,-7 6 23,-3-1 0,2 3 33,-2 1 0,8-6-298,1-3 112,1-3 1,13-2 146,1 1 1,8-8-132,11-2 1,9-3 46,10-2 0,9-2 15,5-3 1,9-2-92,5-8 1,-3 1-184,-1 0 1,-6 0 43,-4-1 0,0-3 258,-9-1 0,2 0 0,-9 4 0</inkml:trace>
  <inkml:trace contextRef="#ctx0" brushRef="#br1">26090 3767 8350,'14'-14'0,"0"5"-529,1-1 0,4 5 307,0-4 0,11 4 228,-2-4 1,8 1-51,-2-2 0,-1-1-73,-5 7-352,-6-7 305,-1 9 1,-21-3 163,-10 10 0,-9 3 0,-15 12 0,-3 2 0</inkml:trace>
  <inkml:trace contextRef="#ctx0" brushRef="#br1">26104 3881 8350,'-22'29'-494,"2"-7"-62,5-3 1,7-4 567,4 0 0,2-6 552,2 1 1,6-7-339,4 1 0,9-4-30,5-4 0,4-1-397,5-9 1,4 1-34,5-11 1,-1 5-50,-3-4 1,0 5 75,-9-1 0,-4 4-500,-11 0 707,-6 8 0,-2-6 0,-6 5 0</inkml:trace>
  <inkml:trace contextRef="#ctx0" brushRef="#br1">26161 3838 7248,'10'10'31,"-1"-1"0,-4 7 254,4 8 0,-6 4 252,2 5 1,-3 4-36,-2 5 0,0 0-179,0-5 1,-5 5-176,0-5 0,1 0-164,4 1 1,0-8 104,0-2 0,0-1-127,0-8 0,1-6-338,4-9 1,-2-4 225,6-4 0,1-11-188,4-8 0,0-4-73,1-2 1,-1-5-48,0-4 1,-4-3 63,-1-2 0,-1-6-344,1-3 547,-2-10 1,-1-2 0,2-8 0</inkml:trace>
  <inkml:trace contextRef="#ctx0" brushRef="#br1">26417 3554 8350,'6'-8'-209,"-4"2"1,4 7 344,-6 4 1,0 3 12,0 6 0,0 2-63,0 3 0,0 3 143,0 7 1,0-1-319,0 0 1,0 2 81,0 4 0,-5-4-230,1 3 1,-6 0-44,6-5 0,-6 2-81,5-11 1,-1-1-91,1-9 195,4-2 1,-6-9 90,7-3 1,2-4 164,3-10 0,-2-5 0,6-9 0,2 0 0,8-10 0,-1 8 0,5-7 0,-4 4-39,5 0 0,-5 2 39,5 2 0,-7 9 40,2-3 1,-3 9 1,-2 0 1,0 5 214,0 4 119,1-3 1,-1 12 99,0-4 1,-6 10-83,-3 4 0,1 10-156,-1 5 0,0 4-29,-5 6 0,0-1-41,0 9 1,0 4-85,0 11 1,-5 0-263,0 0 0,-4-5-319,4 0 1,-6-11 262,1 2 1,2-12-270,-1-2 0,4-7 121,-4-8 0,4-1 74,-4-4 1,-1-2 307,-4-7 0,0-13 0,-1-3 0</inkml:trace>
  <inkml:trace contextRef="#ctx0" brushRef="#br1">26559 3710 8282,'10'13'0,"-1"6"0,-6 8 40,2 6 0,-3 8 190,-2 7 1,0 1-213,0-2 1,-7 2 100,-2 3 1,-5-3-338,-5-6 1,1-1 116,-5 1 0,5-5-7,-1 0 1,5-7-32,5 3 0,-3-11-563,8-4 53,-7-9 314,9-4 0,-4-14 335,6-6 0,6-7 0,4-7 0,2-1 0,2 1 0</inkml:trace>
  <inkml:trace contextRef="#ctx0" brushRef="#br1">26488 4279 8282,'14'-16'0,"1"-1"-140,-1 12 0,0 0-98,0 5 0,0 7 398,1 2 1,-1 6 328,0 3 1,-1-2-296,-4 3 0,4-3 70,-4-2 1,4-1 128,1-4 1,2-2-98,3-7 0,-2-8 40,7-6 1,4-7-136,6-7 0,3-7-157,-3-3 1,4-3 94,-5-2 1,3 1-223,-7-1 1,1-6-287,-11-3 0,-7 1 265,-7-1 1,-4 2-359,-1-3 0,-11 4 160,-3 7 0,-10-1-682,1 1 0,-9 5 984,-1 4 0,-6-3 0,2-1 0</inkml:trace>
  <inkml:trace contextRef="#ctx0" brushRef="#br1">21540 4023 7986,'0'-14'-463,"-6"0"-157,4 0 1,-4 4 1041,6 1-277,0 5 1,0 0 558,0 8-486,0 11 1,-6 7 90,-4 6 1,-2 7 147,-3 3 0,-4 5-191,1 4 1,-8 5-45,3 10 1,0-2 18,0 6 1,5 0-157,-1 5 1,-1-1 95,1-4-9,0-2 1,0-1-22,0 3 0,-5 4 67,5 1 0,-4-7-110,4-2 0,-7-4 70,3-1 0,2-6-169,2-4 1,3-9 97,2-5 1,2-3-79,2-1 0,-1-7-15,6-3 0,1-8 120,4-2-279,0-5 417,0 2 1,0-5-254,0 4-44,0-3 34,0 4 6,6-6-56,-4 0-206,4 0 108,-6 0-1026,0 0 886,6 0 0,-4-2 119,2-2 1,3 1-95,-2-7-40,-1 7 185,3-10-209,-6 12 102,5-6 66,-6 1-417,0 5 108,0-6-908,0 7 1367,0 0 0,0-6 0,0-2 0</inkml:trace>
  <inkml:trace contextRef="#ctx0" brushRef="#br0">20204 7023 8012,'0'-21'-418,"0"6"-166,0-4 1,0 3-15,0 2 598,0 6 0,0-5 0,0 11 0,-6-4 0,2 6 0,-5 0 0,4-1 264,-4-4-209,6 3-78,-10-10 1289,11 4-580,-4-6-329,6 6 384,0 1-328,0 1 112,0 4 348,0-4-413,0 6-421,0 0 1,6 0-252,4 0 132,9 0 0,-2 2-317,7 2 323,-7-2 1,8 4-68,-6-6 1,0 0-226,-4 0 163,-1 0 153,-6 0 1,-4 5 50,-8 0 0,-11 6-52,-8-2 1,-10 4-2,-5 1 0,3 0 73,2 1-36,3-7 1,8-2 58,3-6-59,3 0 1,6 0 4,1 0 1,6-2-1,-2-2 1,5-3 8,5-2 0,-2-2 5,6 6 0,1-1-99,4 1 1,2 3-154,3-2 1,-3 2-938,3 2 1185,-4 0 0,6 0 0,1 0 0</inkml:trace>
  <inkml:trace contextRef="#ctx0" brushRef="#br0">20915 7350 8094,'0'-14'0,"0"4"342,0 1 689,0 6-811,0-4 0,-2 7-238,-3 0 1,-2 0-381,-8 0 276,-5 7-33,4-6 1,-5 10-108,7-6 1,0 4 164,0-4-70,6 0 69,2 1-103,6-4 203,6 4 0,2-7 220,6-4-15,0 3 61,0-4 129,1 0-51,-1 4-128,-6-4-132,-2 6 0,-12 1-198,-4 4 1,-2-2-281,-3 7 0,1-1 170,0 5 222,0-6 0,0-1 0,-1-7 0</inkml:trace>
  <inkml:trace contextRef="#ctx0" brushRef="#br0">21299 7023 8058,'0'-8'0,"0"2"0,4 14 0,1 6 0,6 13 0,-1 11 0,-4 9 0,-1 5 0,-4 10 0,-1 4 0,0 4-23,0 1 0,0-7 686,0-2 1,0-10-498,0-4-200,0-11-55,0-2 1,5-13-431,0-3-28,6-9 164,-10-4 1,7-19-3,-3-6 0,-3-11-129,2-3 0,-2-13 514,-2-1 0,0-13 0,0-5 0</inkml:trace>
  <inkml:trace contextRef="#ctx0" brushRef="#br0">21526 6994 8058,'22'-7'0,"5"-6"-119,-3 3 1,3-2-180,1-2 0,0-5 421,1 0 119,6-7-212,-5 4 1,4-6 54,-5-1-27,-7 7 39,5 2 1,-10 7 382,7 4-387,-7 2 0,2 15 6,-9 6 1,-4 15 105,-6 14-123,0-1 1,-5 18-1,1-3 0,-7 6-1448,1 4 1322,4-7 0,-1 15-159,7-8 1,0 1-142,0-2 1,0 2 14,0-6 1,-1-1 78,-4-4 1,2-8-63,-7-6 0,6-1-115,-6-4 228,1-3 135,-5 0 1,-5-8 63,0-4 0,-7-2 0,9-4 0,-7-3 0,1-3 0</inkml:trace>
  <inkml:trace contextRef="#ctx0" brushRef="#br0">21498 8004 8027,'-15'-22'0,"8"1"0,2 7 0,5 0 847,5 0-308,9-1-291,2 1 0,12 0-6,0 0 0,2 4-223,8 1 1,-4-1-311,3-4 0,-7 5 126,-1-1 1,-2 5-478,-8-4 642,0 6 0,-5-10 0,0 5 0</inkml:trace>
  <inkml:trace contextRef="#ctx0" brushRef="#br0">21384 7037 8054,'0'-9'-1253,"0"-1"1161,0 7 1,0-2 262,0 10 0,0 9 303,0 10-190,0 9-98,0 3 1,0 9 359,0 2-220,0 10-270,0 1 0,0 10 168,0-6 0,0-1-145,0-4 1,0-5-155,0 1 0,0-12 44,0 1 1,0-9-300,0 1 1,0-11-242,0-4 327,0-3-16,0-8-307,0 5 651,0-12-309,-6-1 1,4-5-114,-3-9 1,4 2 148,1-12 0,0-6 189,0-8 0,-7-9 0,-1-4 0</inkml:trace>
  <inkml:trace contextRef="#ctx0" brushRef="#br0">21640 7009 8054,'22'-15'0,"-3"1"0,-3 5-479,-2-1 1,2 1 33,3-5 693,-4-1 6,6 1-239,-7 0 0,5 0 61,0 0-57,0-1 1,-5 3 218,1 2-209,-1 4 1,0 6 6,0 0 0,0 13 3,1 5 1,-3 12 18,-2 4 1,1 13 10,-6 5 1,-1 5-1441,-4 9 1421,0 1-20,0 4 0,-1 5-256,-4-1 249,3 1 1,-4-16-525,6-3 266,0-9 0,0 1 19,0-7 0,0-6-9,0-2 0,-6-6 225,-4-4 0,-9 3 0,-3-5 0</inkml:trace>
  <inkml:trace contextRef="#ctx0" brushRef="#br0">21441 7961 8054,'16'-1'731,"3"-4"-192,3 3-240,6-10 0,7-1-381,3-6 99,3 0-121,1-1 1,0 4-83,-5-3 0,9-2-98,-3 2 0,1 5 284,-6 5 0,3 5 0,-4-2 0</inkml:trace>
  <inkml:trace contextRef="#ctx0" brushRef="#br0">21228 7222 7784,'20'-21'0,"2"-1"0</inkml:trace>
  <inkml:trace contextRef="#ctx0" brushRef="#br0">21725 7265 7870,'0'7'-107,"-1"0"686,-4-7 722,3 0-551,-4 0-520,12 0 0,1-2-140,2-3 231,4 4-298,-5-12 0,6 12 0,-5-7 162,1 3-177,-7 3-56,3-4-172,-6 6 1,-3 2 26,-6 2 1,-1 3-46,-9 2 0,3 4 165,2-4 42,0-2 1,0 4 206,-1-7-247,8 1 82,0-5 0,7-1 64,0-4-99,0-3 0,7-6-13,2 0 1,2-1 39,-1 1 1,5 5-18,-5-1 1,6 7-8,-7-2 16,4 4-21,-5 1 5,4 0 7,-10 6 32,11-4 0,-12 10 5,4-2 0,-4 2 54,-1 3 1,-6-6 80,-3 1-101,-4-1 0,-1 4 79,0-4 0,-1-3-31,1-6-7,0 0-167,0 0 149,6 0-85,-5-6 1,12-2-210,-4-6 172,10 6 1,2-3-117,8 6 1,-1 1 54,0 4 0,-4 0 7,-1 0 0,1 1 42,4 4-20,-6-4 81,4 12 0,-10-10-8,3 7 1,-4-6 22,-1 6 1,0-5 148,0 4 1,-1-4-128,-4 4 0,-3-4 21,-6 5 1,-2-7-39,-3 2 1,3 1 4,-3-1 1,3-1 26,2-4-16,0 0-14,6 0 6,-4 0-109,10 0 0,-3-1-174,10-4 0,3 3 127,6-2 1,2 2-74,3 2 1,-3-1 100,3-4 0,1 2-96,-1-7 1,0 5-188,-5-4 232,-6 6 71,5-4 180,-5 1-100,0 5 379,-2-6-336,-6 7 1,-2 0 62,-2 0 1,-4 2-71,-7 3 1,0 2 28,-4 8 0,3-3 271,-3-2-269,3 2-8,8-4 36,-4 0-174,10-1 0,-4-9-203,6-3 1,6-4 98,4-10 1,2-3-133,2-7 1,1 2 115,-1 4 0,0-3 47,0 7 1,-1 1 328,-4 3-113,4 7 588,-11 2-369,4 6-141,-6 6 68,-6 9 0,-2 2 140,-7 7 1,0-1-95,-4 6 0,3-1-52,-3 1 1,-2-2-695,2-4 230,7 4 143,-1-17 110,12 9 0,-6-18 0,7 5 0</inkml:trace>
  <inkml:trace contextRef="#ctx0" brushRef="#br0">22123 6852 7891,'-8'-9'-857,"4"-1"858,2 7 0,5-9 82,7 2 0,1 1 14,12-6 0,6 4 93,4-8 1,10-1-239,-5 1 116,6-6-30,-8 9 0,2-3 16,0 9 8,0-2-27,-2 10 1,4-4 19,-7 6 1,5 0-17,-5 0 0,-1 8-10,-9 6 1,-1 2-197,-3 7 209,-9 1-18,9 5 1,-18 10-105,4 4 111,-3 9-12,-2-8 0,0 11-79,0-3-968,-7 10 999,6-3 1,-10 4 3,6-6 0,0-1-93,5 1 0,0-6 52,0-4 1,0-4-87,0-5 1,2-2-204,3-3 0,-4-7-281,4 2 636,-10-9 0,4 2 0,-6-7 0</inkml:trace>
  <inkml:trace contextRef="#ctx0" brushRef="#br0">21953 7904 8034,'0'-14'173,"0"5"43,0-1 0,1 5-222,4-4 0,11 4-152,12-4 0,9 6 763,10-2-248,3-3-147,7 6 1,-1-10-316,-4 2 0,1 2 5,-5-1 0,-5 1-110,-6-2 0,0-1-18,1 7 0,1-1-248,-6 5 0,-1 0 476,-8 0 0,-4-6 0,-6-2 0</inkml:trace>
  <inkml:trace contextRef="#ctx0" brushRef="#br0">22379 7279 7911,'-14'0'152,"6"0"174,2 0-240,6 0-180,0 0 1,1-5 100,4 0 1,1-1-292,4 1 68,2 4 312,-10-6-78,11 7-181,-12 0 232,6 0-48,-7 0-18,0 0-6,-7 0 19,-1 7-4,-6-6 0,5 6 27,-1-7-14,7 0 2,-3 0-4,6-7-10,0 6-19,0-6 0,6 6-3,4-4 1,2 3 5,2-2 1,-4 2 1,-1 2 0,-1 6 0,2 4 0,-2-2-6,-4 1 1,-2-4-22,3 5 18,-4-1 7,-1-1 1,0 0 140,0-3-135,0-4 0,-1 10-2,-4-6 4,3 0 1,-6-5-106,4 0-7,-4 0 72,-6 0-16,-1 0 117,1 0-85,6 0 67,2 0-27,6 0 0,0 6-92,0 3 0,0-1-62,0 2-34,0-1-247,6-1 414,8-1 0,9-14 0,5-1 0</inkml:trace>
  <inkml:trace contextRef="#ctx0" brushRef="#br0">22365 7378 8000,'-10'0'-284,"1"0"249,6 0 75,-3-6 0,6 3-187,0-7 0,0 6 151,0-6 1,0 5 47,0-4 1,1 4-110,4-4 0,3 6 90,6-2 0,-5-2-97,1 3-26,-7-1 93,10 5 1,-10 0-49,6 0-20,-5 0 1,2 2-170,-6 2 1,-2-2 233,-2 3 0,-4 3 0,-7-1 0</inkml:trace>
  <inkml:trace contextRef="#ctx0" brushRef="#br0">23133 4279 8092,'-2'-17'-102,"-3"3"51,4-4 0,-7 17 274,3-4-194,4 3-6,-6 15 1,3 0 385,-1 15-171,0 4-15,-1 10 0,4 9 129,-3 6 1,4 0-218,1 4 1,0 2-192,0-1 0,0 4 154,0-4 1,-5 4-89,0-4 0,-4 4-559,4-4-427,0-13 878,5-2 0,0-18-740,0-1 387,0-12 136,0-10 0,0-8-204,0-2 0,0-17 413,0-12 1,7-14 105,2-10 0,4 0 0,1-6 0</inkml:trace>
  <inkml:trace contextRef="#ctx0" brushRef="#br0">23275 4251 8068,'9'-8'0,"1"3"0,-1 3 41,6 2 1,-1 0 175,0 0 0,5 0-493,0 0 152,6 7 106,-9-6 1,11 6-89,-3-7 30,-4 0 0,7 0 266,-3 0 1,-4 6-95,-1 4 0,-3 7 81,-2 2 1,-1 12-42,-4 3 193,4 5-234,-12 10 1,11 2 51,-8 5-1208,1 1 982,-5 0-2,0 0 0,2 2-546,2 2 511,-2-2-67,4 10 1,-7-15-104,-4 3 1,2-5-68,-7 0 1,1-5-500,-5-9 852,-1-3 0,0-7 0,-4 1 0,-5-1 0,-3 1 0</inkml:trace>
  <inkml:trace contextRef="#ctx0" brushRef="#br0">23062 5317 8016,'0'-8'0,"0"-5"311,0 4-162,6 3 0,8-2 93,10 3 1,4 2 318,5-7-477,4 7 1,7-9-62,3 2 0,2-3-114,4-1 0,0 0-305,-5 0 1,-7 1 395,-8 4 0,-3-4 0,-2 5 0</inkml:trace>
  <inkml:trace contextRef="#ctx0" brushRef="#br0">23133 4663 8072,'-8'-8'-1607,"-3"0"1607,6 3 0,0 4 0,-1-5-128,4 6 225,-4 0 0,8 4 107,2 1 0,6 5 224,9-6 0,9 6-216,10-6 1,8 1-38,1-5 1,7 0-185,-2 0 1,3-1-155,2-4 1,-11 3-247,-3-2 227,-10-4-61,2 6-623,-7-4 866,-6 6 0,-7 0 0,-9 0 0</inkml:trace>
  <inkml:trace contextRef="#ctx0" brushRef="#br0">23346 4478 7999,'-10'2'-1133,"1"2"567,0 11 524,1 7 0,-5 14 314,4 7 1,1 7-105,-2 12 0,5 3-291,-4 6 0,6 1 163,-2 4 0,3-5-136,2 0 0,2-11-652,3-7 748,3-14 0,6 2 0,0-12 0</inkml:trace>
  <inkml:trace contextRef="#ctx0" brushRef="#br0">23204 5729 8016,'0'-14'26,"0"6"49,0 8 1,0 10 548,0 9-240,0 3-108,0 12 1,-5 0-63,0 8 1,1-2-79,4 7 0,0-3 16,0-1 1,0-2-611,0-3 249,0 3 183,0-11 0,1 0-1023,4-6 551,-4-13 323,12 8 0,-5-19-974,6 0 560,0-7 589,1-13 0,-1-2 0,0-7 0</inkml:trace>
  <inkml:trace contextRef="#ctx0" brushRef="#br0">23303 5786 8016,'15'-6'0,"3"4"0,1-3 0,0 4 0,-4 1 0,4 5 0,0-1 0,1 7 804,-1-1-238,-3 3-639,4 1 216,-5 0 1,-1 2 144,0 3-379,0 3 44,-6 0-36,5 5 0,-12-5-246,4 6 1,-5 1 0,-5-1 1,-3 5-183,-6 1 1,-6 10 162,-4-2 1,-4-1 25,-6-3 1,3-6 320,-7 1 0,0-3 0,2-8 0,6-3 0,6-9-22,0-4 55,2-6 238,2 0 1,18-6 395,7-4 1,12-2-249,7-3 0,7 1 70,3 0 1,5-5-154,-1 0-123,3 0-200,2 5 0,-7 0-199,-3-1 0,-3 8 186,-1 2 0,-1-3 0,1 0 0</inkml:trace>
  <inkml:trace contextRef="#ctx0" brushRef="#br0">22393 5800 8142,'-22'-14'85,"3"0"0,8 4 446,2 1-169,6 6-285,-4-4 0,14 14 179,2 2 0,10 4-15,5 1 0,-1 5-422,6 0 181,-4 0-119,16-5 0,-3 0-58,10 1 0,1-8 141,3-2 1,0-2-188,-10 2 1,1-3-109,-14 2 0,1-2-853,-12-2 299,-5 0 520,-7 0 365,-6 0 0,-6-6 0,-2-2 0</inkml:trace>
  <inkml:trace contextRef="#ctx0" brushRef="#br0">22777 5871 6897,'14'0'465,"1"0"-391,-1 0 1,5 0 229,0 0-152,6 0-112,-9 7 0,9-6 21,-6 4 0,-5 1 8,-4-1 0,-5 1-96,4-1 1,-6-2 62,2 7 1,-7-2-105,-7 1 0,-2 4-249,-13-4 155,-6 10 59,-6-9 1,-7 12-145,0-13-8,1 7 105,-7-14 1,9 4-352,-2-6 501,9-13 0,-2-2 0,6-14 0</inkml:trace>
  <inkml:trace contextRef="#ctx0" brushRef="#br0">22393 4649 8303,'-8'-8'-615,"2"2"0,12 6 487,4 0 0,4 7 148,5 8 1,0-1 434,10 5 0,-3 1-266,12-1 1,2-4-138,7-6 0,4-6-259,6 2-735,-7-3 920,-1-2 1,-13 0-318,-2 0 11,-11 0 17,-2 0-82,-7 6 0,-8 0 107,-6 4 286,-6 2 0,-14-4 0,-3 6 0</inkml:trace>
  <inkml:trace contextRef="#ctx0" brushRef="#br0">22720 4777 8303,'-8'-14'0,"4"-1"0,4 1-636,4 0 337,11 6 345,1-5 0,15 12 148,-2-4 1,7 3-116,-3 2 1,5 7-22,-5 2 0,0 4 124,-4 1 1,-6 5 21,1 0 1,-6 2 255,0-3-332,-8-2 14,-4 11 0,-7 2 68,-4 8 1,-16 12-208,-12 8 0,8-25 0,-2-1-322,-3 5 0,-2 0 1,-6-1-1,-2 1 167,-3 0 0,0-1 0,0-3 0,1 0 152,4 0 0,0-2 0,1-2 0,0-1 0,-25 21 0,1-7 0</inkml:trace>
  <inkml:trace contextRef="#ctx0" brushRef="#br0">13209 14202 8319,'-19'7'-292,"0"2"0,0 4-1004,5 1 1198,-1 6 0,1 4 398,0 9 0,0 4-149,0 5 1,4 1 76,1 0 1,5 4-166,0 0 0,10 1 11,8-6 0,2-1 279,8-3 3,6 3-249,6-11 1,7 0 379,-1-6-1111,1 0 651,6-2 0,2-2 36,5-5 0,12-6-215,3 1 0,-3-7 82,-6 2 0,-5-9 46,-5 0 0,0-9 21,-9-1 1,1 0 131,-11-5-98,-6-4 70,-6 1 1,-7-6 139,0 0 0,-6-7 189,-3-3 0,-4-5-354,-1-4 0,-8 1-25,-6-6 1,-2 6 15,-7-1 0,-1 4-50,-5 5 1,-5-1-175,-4 5 1,-3 3-345,-2 7 427,0 10-257,1 1 0,-1 12-531,0-4 603,7 10-116,8 3 375,7 0 0,7-2 0,0-6 0</inkml:trace>
  <inkml:trace contextRef="#ctx0" brushRef="#br0">17289 14103 8319,'-49'-22'-479,"11"-5"1,-7 11 842,11-3-156,-5 9 1,9 4-92,-3 6 1,3 2-14,1 2 1,1 11 471,-1 8-304,1 4-140,-1 8 0,6 3 390,-1 9-76,7-2-425,2 16 0,4-7 331,7 12 1,1 1-179,7 4 0,6 0 24,9 0 0,3-8-13,6-6 0,7-11-190,3-8 0,5-13-2,4-1 0,10-13-30,9-7 0,4-15-248,1-8-1357,0-6 1516,0-10 0,-8-3 104,-6-9 0,-11-4-185,-8-5 1,-13-6 203,-1 0 0,-8 7 101,-7 8 1,-3-1 249,-6 6 0,-6 2-157,-3 12-122,-10-1 0,-10 7 63,-9 3-1248,-3 3 204,-8 9 486,-1-6 0,-6 11-281,4-2 1,5 2 706,9 2 0,2 0 0,9 0 0,5 0 0,1 0 0</inkml:trace>
  <inkml:trace contextRef="#ctx0" brushRef="#br0">21299 14216 8319,'-7'-14'-356,"4"2"-25,-6 2 1,4-1 352,-5 6 0,1-4 307,-5 4 0,0-6 8,-1 2 0,0 1-90,-4-2 1,-4 1 258,-5-6-297,0 1-24,-7 0 1,-2 0 45,-5 0 0,-1 1 4,1 3 1,-1 4-15,0 6 0,2 2-82,3 2 0,-1 9-17,6 6 0,-1 6 12,6-1 11,0 9 48,-1-3 1,2 10 151,4-7-194,2 0 18,13 2 1,-3 1 53,6 7 0,8-1-5,12 1 1,5 6 4,9 3 0,5 2-102,4-2 1,10-5 146,4-9 0,9-5-1828,6-9 1579,9-3 43,-4-13 1,3-2-388,-14-6-569,1 0 822,-18-6 1,10-7-134,-7-6 0,0-5 158,-4 5 1,-2-6 46,-3 1 1,-5-4 94,-9-5 0,-5 1 50,-10-6 1,-2 7 202,-7-2-173,-7-4 1,-2 12 1368,-10-3-1772,-3 2 0,-13 4 444,-1-5 0,-7 13-889,0 0 1,6 1 278,-1 8 0,1-1-189,-1 1 1,10 2 10,9-6 622,3-7 0,8-6 0,2-7 0</inkml:trace>
  <inkml:trace contextRef="#ctx0" brushRef="#br0">21654 13307 7948,'-9'0'0,"-1"0"0,5 0-129,-4 0 1,4-7-189,-4-2 1,6-4 669,-2-1-65,3-7-106,2-7 1,0-5-79,0-10 1,2 0 52,3-13 1,2 2-115,8-8 0,4-2 6,0-3 0,4 9-4,-4 1 1,0 6 6,-5 4 0,1 1-188,-1 13 0,-6 6-159,-4 8 5,-2 3 92,-2 8 1,-6 2 77,-4 6 0,-7 11 4,-2 3-1,-6 10 257,1 0 1,-8 3-145,-1 1 0,-5 7 0,5 3 0,-6 3 152,1 1 0,3 0-92,2-5-498,9 5 449,-3-19 1,11 9-359,-3-13 163,10 0-351,3-11-211,6-2 750,0-6 0,0-13 0,0-2 0</inkml:trace>
  <inkml:trace contextRef="#ctx0" brushRef="#br0">21739 12582 7948,'15'-8'-60,"-1"3"1,0 3-121,0 2 1,-4 0 798,-1 0-202,1 0-145,4 7 1,2-4-59,3 6 1,-4-4-189,4 4 1,-3-1-227,-2 2 0,2 2 150,3-2 50,-3 3 0,5 7 0,-7 2 0</inkml:trace>
  <inkml:trace contextRef="#ctx0" brushRef="#br0">15697 8928 8403,'-22'-14'-36,"0"-1"-153,3 1 0,1 5-219,-5-1 1,4 2 344,-5-1 1,0 3 303,-4 6 1,-2 0 39,-3 0-220,3 0 51,-5 0 0,2 0 26,-1 0 0,1 1-54,5 4 0,-1 3 9,1 6 0,0 7-36,-1 2 1,-4 9 2,0 1 0,-5 13-212,5 1-614,-7 7 861,4 3 1,-5 6 11,3 3 1,3-1-93,7 1 1,6-9 292,3 5 0,9-7-120,5 7 1,12-4 97,7-1 1,8-2-77,11-2 0,10-5 26,9-5 1,3-5 278,2 0-920,-6-6 559,4 2 0,-3-7 83,10-3-87,3 3 1,6-11-41,0 2-85,-7-2 1,8-3 80,-11-4 0,6 2-268,-11-6 1,8 0 215,7-5 1,4-2-59,1-2 0,-35 0 1,-1 0-465,36-11 512,-7 1-10,-6 0 0,-4-5-126,2 0 144,-2-6-82,10 3 0,-9-8-5,7-3 0,-13 1 49,-2-6 1,-8 5-12,-6-5 1,-8 5 334,-6-5 1,-7 5-311,2-5 1,-3 6 138,-2-1-154,-6 3 1,3 2-263,-6-1 259,-1 1-1,-4-1 0,0-5-162,0-4 68,-6-3 0,-8-5 12,-10-6 1,-4-2 188,-6-12 0,-5 2-239,14 29 0,-2-1 0,0 5 0,-1 1-246,-7-4 0,-2 1 0,4 3 0,-1 2-95,-5 1 1,2 2 140,-23-24 1,0 8-157,12 3 0,2 11 77,9 13 1,2 1 401,6 8 0,6 5 0,-1 5 0,0 0 0</inkml:trace>
  <inkml:trace contextRef="#ctx0" brushRef="#br0">18199 9241 8348,'0'-15'-259,"0"8"62,0 0 1,0 20 133,0 6 0,6 12 155,2 6 0,7 10 50,-1 1 0,-5 4-106,1-5 1,-1 5-155,5-4 1,1-3 91,-1-7 0,0 2-126,0-7 1,1-5-44,-1-4 1,-5-8-543,1-2 737,-7-6 0,3-14 0,-6-2 0</inkml:trace>
  <inkml:trace contextRef="#ctx0" brushRef="#br0">17630 9482 8301,'-7'0'139,"0"0"1,9-1 358,3-4 1,10 3-167,14-2 0,12 2 101,11 2 1,10 0-318,4 0-1174,3 0 1188,-4 0 0,8-5-62,-7 1 0,8-6-55,-2 5 1,-3 1-270,2 4 1,-8-5-15,-11 0 0,-6 0-139,-13 5 0,-1 2-300,-13 3-735,-6-4 785,-7 12 0,-12-7 862,-4 4 0,-15-4 1,-5-6-1</inkml:trace>
  <inkml:trace contextRef="#ctx0" brushRef="#br0">18412 9269 8194,'15'-8'-255,"4"2"-627,0 6 499,6 0 0,-3 1 453,6 4 0,1-3 222,-1 3 0,1 1-76,-1-1 0,-1 4 40,-3-4 0,1 4 337,-6-4-310,6 0-122,-9 1 0,6-3 170,-3 7-15,-9-7-190,8 10 1,-11-6 171,2 8 0,-2 4-185,-7 0 1,-7 7-160,-2 3 1,-10 6-91,-5 7 0,-4 1-310,-5 0 1,3-1-612,-4 1-47,4-7 816,8-1 288,2-13 0,12-1 0,1-7 0</inkml:trace>
  <inkml:trace contextRef="#ctx0" brushRef="#br0">19422 8942 8204,'5'-6'-116,"-1"6"1,7 8-332,-1 11 231,3 9 380,1 15 0,0 15 110,0 13 0,-7-30 0,-1 0-420,-1 4 0,-1 0 0,0 1 0,-1-2 220,-3-1 0,0 0 0,0-1 0,0 0 154,0 38-91,0-3-26,0-12 0,1-3-169,4-10-86,-3-9 198,10-9 1,-4-12-294,6-3 1,-4-9 39,-1-5 0,-1-5-128,2-5 0,1-5 55,-7-9 0,3-11-71,-3-12 1,-2-9 127,3-10 1,-10-4 375,-4-6 0,-6 0-161,-4 0 0,2-4 0,-7 4 0,1 3 0</inkml:trace>
  <inkml:trace contextRef="#ctx0" brushRef="#br0">19479 9042 8204,'1'-45'0,"4"8"0,5 6-287,9 8 240,-4 2 1,14 13 263,-1 4 1,7 2-41,14 2 1,-3 0-161,6 0-137,-6 0 206,9 0 0,-12 0-46,-1 0 0,-1 2 130,-7 2 0,3 4-12,-3 6 1,-1 9 3,-5 5 0,1 4-19,-1 10 0,-7 4-144,-7 11-1288,-6 6 1379,-8 2 0,0 4-242,0-2 88,-7 2-102,-7-4 0,-2 0-143,-3-4 0,4 3 12,0-3 1,-4-1 45,1-8 1,-6 2-115,5-7 1,-8 6-203,-1-6 0,-2-6 567,-8-8 0,0-3 0,-5-1 0,2-9 0,3-6 0,-3-6 0,11-8 0,0 0 0,6 0 0,7-1 590,-2-4 0,5-3-590,4-6 0,4 0 164,6-1 1,2 1 73,2 0 1,9 4 700,6 1-468,12 0-198,-7 1 1,12-3 470,-2 6-376,2-6-112,7 3 0,-1-2-10,1 1 0,1-2-90,4-8 0,4 2-252,9-7 0,-1 6-125,7 0 1,-12 6-544,2 3 1,-7 6 763,-2-2 0,-1 3 0,-10 2 0</inkml:trace>
  <inkml:trace contextRef="#ctx0" brushRef="#br0">12555 9852 7998,'-10'0'240,"1"0"1,4-5 51,-4 1 1,4-6 0,-5 5 0,7-6-15,-2 2 1,2 1 14,-1-2 0,0-4-162,-5-5 95,6 0-115,-4-1 0,1 4-51,-3-3 1,-1-2 169,-4 2 0,3 1-270,-8 3 29,-3 1 1,0 5 5,-7-1 0,1 7 24,-1-2 4,-5 4 1,4 1-120,-4 0 1,0 0-52,0 0 105,-5 0 0,1 1 154,-9 4 0,1-2-68,-6 7-145,0-7 0,-10 5 149,0-4 1,2-2 64,8 3 0,6 1-14,4-1 1,1 1-32,-11-1 1,-2 1 17,-8 4 1,-3 2-1411,-6-2 1396,0 2 0,7 4-133,2 3 0,3-1-39,3 5 1,-1 1 81,0 4 0,2 1 52,2-1 0,1-6 246,10-3 0,-1 0-129,15-5 0,-2 7 381,11-12-439,0 14 1,11-9 694,3 9 1,11 4-594,9-3 1,7 8-75,11 1 1,9 13 27,11 1 0,-23-20 1,1 1-82,2 3 0,1 0 0,24 21-183,-1 0 0,4-1-153,-26-27 1,2-1 0,2-1 0,2-3 144,6-1 1,1-3 0,-2 0 0,0-1-4,1-2 0,0-1 0,2-2 0,0-2-78,-4-1 0,0-2 131,3-2 0,1-1 0,1 1 1,1-1-123,1-4 1,0-3 151,-4-1 0,-1-2 1,2-5-1,0-2 38,-6 0 1,-1-1 0,0-4-1,0-1-79,-2-3 0,0-2 69,3-4 1,-2 0 0,-7 4-1,-2 0 110,2-1 0,-1 0 1,21-25-263,-7 1 0,-11-1 297,-7 5 1,-7 6 139,-8 4-111,-6 0 1,-2-5-116,-6 0 144,0 1-157,0-1-54,-6-6 0,-4 5-7,-9-3 1,-3 2-148,-6 3 1,-8 4-277,-7 0 1,-1 6-91,-8-1 1,1 8-367,-1 1 1,8 8 908,6 2 0,6-3 0,-1 7 0,3 4 0,2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29161 13122,'16'-30,"-4"-10,-5 10,-6-12,6 5,-7 3,-7 5,6 1,-6-7,7-1,0-13,0 4,0-4,7 7,1-1,6-6,-6 5,-2-5,0 6,-4 7,4-11,-12 9,4-18,-10 12,10-11,-10 4,10 1,-11 1,5 12,-6-4,0 11,0-4,-7 5,5-6,-4-1,-1-7,6-6,-6-1,7-1,0 9,-7 7,-1 7,-13-1,5 7,-11-5,6 10,-3-7,10 13,1-14,-1 3,-2-8,-5-5,7 6,-1 7,1-5,-7 12,-1-12,-7 11,0-4,-6-1,5 5,-3-3,15 10,-20-4,19 12,-29-6,18 1,-5 4,13-4,-5 0,4-2,-5-6,-1-7,0 5,1-4,-7-1,4 5,-4-4,13 6,-5-1,11 1,2 0,1-7,11-1,-11-6,11-1,-4 1,6-7,-1-1,1-7,0 1,0-1,6 0,-5 7,5 1,-12 1,4 3,-5-10,1-1,-2-9,0-4,3 3,8 8,1 6,7 6,-10-15,-1 2,-2-11,-4 5,-1 2,-1 6,-6-6,-1-1,4-1,6 4,0 9,11-9,-6 2,0-18,6 5,-3-4,6 10,0 9,-1-10,0 4,-4-13,-1 7,6 12,-4-4,4-1,-1 1,1 4,3 1,-9-10,7 0,-3 4,3 10,2 0,-3-4,2-1,-2 0,4-1,-4-3,3 3,2-4,0-1,0 2,0-1,0 6,0-2,0-4,0 4,0-4,0 4,0 2,0 4,0 0,0 6,-6-15,5 3,-6-7,7-11,0 7,0-6,0 4,0 9,2-1,3-3,-2-2,6 7,-4-5,4 5,-5-1,4-4,-4 0,-2 0,3 9,-2-4,1-1,-2-4,3 5,1-5,-1 4,6-5,-2 1,-1 1,2-1,-1 4,5-4,1 5,-1-5,0 4,0-4,5 7,0-3,7 4,0-7,8 4,-8 3,8 9,-4-1,11-5,-3 3,-4 3,0-3,-1 0,0-1,-5 5,-4 4,0-3,6-2,8 2,4-6,6 1,1 2,3-2,3 0,-3-5,-3 5,-1 0,-11 7,-3-2,-4 9,-2-3,1 11,-7 2,-8 8,-8 6,-31 12,12-9,-26-3,23-22,-5-8,7 2,0 7,-7 13,6 2,-6 6,7 0,6 0,33-6,2-2,35-13,-12 6,7-6,0 13,-13 2,-9 25,-29 16,-15 21,-16 12,-13 3,15-32,0 0,-1 3,0 1,-3 3,-1 1,0 3,-1 0,-1 0,-1 1,-2 3,-1 1,3-1,-1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13920 4279 8420,'-23'0'247,"3"0"372,6 0-1693,6 0 341,2 0 561,6 0 0,1 0 331,4 0 0,3 2-174,6 2 0,6 0 58,4 5 1,5-1-146,4 1 1,5 4 5,9-3 1,5 1 356,10-2-765,-10 4 554,10-5 1,-12 1 514,7 1-255,0-1-61,-7-1 1,6 3-125,-4-6 0,9 0-14,6-5 1,7 4 9,2 1 1,-2 0-57,-8-5 0,4 0-24,-4 0 0,-25-1 0,0 0-32,4-1 1,1-1-1,0 0 1,1-1-7,-2-3 0,0-1 1,0 1-1,-2 0-209,33-7-634,-32 6 1,1 2 857,-5 1 0,0 2 0,8-3 0,0 1-17,-2 2 1,-1 1-601,0-4 1,0 1 643,-2 4 1,-1 0 0,37-5-110,-3 6 1,-2 0 155,2 0 0,1 0 121,4 0 0,-4 5-26,-6-1-215,-6 8 106,-2-11 0,2 10-220,6-6 225,0 0-71,-29-5 1,0 0-1,34 0 11,0 0 1,-1 0 464,-8 0 0,-1 0-585,5 0 1,2-2 54,-33 0 0,0-1 0,38 0-26,-7-6 1,-6 4-45,-4-5 113,-2 7-12,-2-9 0,6 10 13,3-3-11,-3 4 7,7-6 0,-16 6-6,2-4 1,-3 4 706,-1 1 1,-3-5-551,-7 0-144,1 0 17,6-1 1,1 0 6,7-4 1,0-2-53,0 2 1,0-3 33,0-1 1,-7-5-65,-2 0 1,-9-1 54,-1 1 1,-6 2 211,1-7 1,-3 5-193,-2-5 0,1 5 48,-1-4-73,-6-1 0,-1 0 263,-7 0-117,0 1 0,-4-6 307,-1 1 1,-6-1-366,2 1 0,-5 0-26,-5-1 25,4 1-58,-12-1 0,10 1-18,-6-1 51,-1 1-85,-4 0 0,0-1 275,-1 1 1,1-1-276,0 1 0,-2 4 30,-3 0 1,2 2-40,-7-1 1,5 0 9,-4 5 1,-1 0-52,-5-6 63,1 7 7,-7-3 1,2 5-230,-10 1 208,4 0-180,-23 0 1,9-1 134,-14 1 1,7 0 56,-1 0 1,2 0-4,2-1 0,-1 1 67,-4 0-1509,-3 0 1435,-12 0 0,3 4 190,34 5 1,-1 1 19,-33-6-41,3-4 1,5 4-266,-1 1 1,-7 6 137,29 0 0,0 1 0,2 0 0,1 1 16,-1-2 1,0 1-1,-37 1-14,4-4 1,36 2 0,-1-1-10,-3 2 1,-2 0-1,2-1 1,0-1 34,-4 2 0,1 0-666,3 1 0,0 0 633,-3-5 0,2-1 0,4 4 0,1 0-29,0-1 0,0-1 21,-3-2 0,-1 1 22,1 2 0,-1 0 0,-2-3 0,0 0-55,4 0 0,-1 0 0,1 2 0,0 0 49,2 0 1,0 1 0,-38-4 20,7-2 0,-8 2-41,37 6 0,-1 0 0,1 1 0,0 0-4,-1-1 0,1-1 0,-37 2-19,8 1 43,0 0-1,-7 6 0,-1-3-70,37 2 0,-1 0 150,-36-2-126,2 10 0,12-7-10,3 3 1,-1 4 113,2-3 0,-7 2-86,1 2 0,-2-4 10,-2-1 1,6-1 0,3 2 0,9 2 67,0-2-70,8-4 0,-11 7 0,6-5 186,-7 6-172,0-6 33,-6 4 1,9-4 12,-3 7 1,11 3 632,4 1 0,5 0-640,9-4 1,0 4 236,-1 0 1,2 1-268,4-1 1,-4-2-129,3 7 65,4 0 0,-6 4 1,6 1-133,-2-1 97,4-6 1,-4 5 0,5-3-212,-2 3 261,0 1 1,0-4 0,0-1 620,2 3 1,1-4-621,2 1 1,-1-4 238,1 5 1,5-6-55,-1 0 53,7-2-230,-3 5 1,6-5 191,0 3-149,0-4-27,0 6 1,0-4 6,0 7 1,4-5-9,1 5 1,6-5-11,-1 4 1,4-5-30,5 1 0,-3 1-25,3-1 0,1 5 46,-1-5 0,5 0 0,-5-5 1,4 2 50,-4 3-48,7-4 51,-11 6 1,8-7 4,-4 0 1,-4 1-24,4-1 0,2-5 9,-2 1 0,0-1 9,-5 5 1,5 1 4,0-1 0,0-5-45,-5 1 0,0-2 25,0 1 1,1 2 15,-1-6 0,0 5 2,0-6 1,1 1-3,-1-5 1,0 5 54,0-1 1,2 1 14,3-5 1,-3 0-51,3 0 1,-2 0 12,2 0 0,-3-5-97,3 1 1,-3-1 78,-2 5 1,0-5-69,0 1 0,0-1 46,1 5 1,-1 0-12,0 0 1,-4 0-40,-1 0 14,1 0 0,-1 0 5,1 0 3,-7 0 1,5 0-34,-4 0 51,-2 6-531,4-4 182,1 4 1,-4-6-76,6 0 0,2 0 406,8 0 0,3-6 0,7-2 0</inkml:trace>
  <inkml:trace contextRef="#ctx0" brushRef="#br0">21483 4208 8114,'-28'8'0,"11"-2"444,2-6-253,11 0 1,4-1 107,9-4 1,16 2-216,9-7 0,7 1-138,6-5 1,2-7-54,3-3 1,2-7-406,-7-2 0,1-5 123,-6 5 0,-5-1 176,-4 6 0,-11 1-573,-8 3 786,-6 4 0,-8-1 0,0-1 0</inkml:trace>
  <inkml:trace contextRef="#ctx0" brushRef="#br0">21810 3810 8114,'-7'22'0,"-1"5"-174,3-3 0,3 7 116,-2 2 0,2 2 176,2-2 1,0 4-156,0 5 1,-6-4-121,-4 0 0,-2 0 106,-3 5 1,-4-1-105,0 1 0,-4-7 146,4-2 1,-5-4-26,5-2 0,2-6 152,7-3 1,-1-8-99,6-1 167,1-7 1,10 0-59,4-13 1,13-5 1,6-14 1,10-6-121,4-2 1,-1-3-124,6 2 1,1-3-291,-2 3 0,5 8 402,-4 2 0,-1 9 0,-4-2 0</inkml:trace>
  <inkml:trace contextRef="#ctx0" brushRef="#br0">22024 4592 8114,'22'-21'359,"-2"-1"-248,-5-6 1,5-5-161,4-1 1,1 0-161,-1 1 0,1 3 161,-6-4 0,-2 9-345,-7 1 1,1 7 193,-6-2 0,-2 8 199,-8 2 0,-9-1 0,-8-4 0</inkml:trace>
  <inkml:trace contextRef="#ctx0" brushRef="#br0">22024 4279 8114,'0'14'-521,"0"-4"402,0-1 0,4 2 510,1 8 1,0 3-146,-5 7 0,-2 4-142,-2 0 1,-4 5-90,-6-5 0,4 0-231,1-4 1,-1-2-165,-4-4 1,4 3 185,1-7 1,4-5-409,-4-5 160,6-5 83,-10 2 359,11-19 0,-10-3 0,4-12 0</inkml:trace>
  <inkml:trace contextRef="#ctx0" brushRef="#br0">21853 4521 8114,'0'-10'-669,"0"1"0,-5 7 934,1 2 1,-6 13-7,5 11 0,-6 4-38,2 5 1,-8-1-169,-2 6 0,-5-7-163,5 2 0,-5 2 39,5-2 1,-4-1-160,4-8 1,0 1-72,4-6 0,6-2-12,-1-7 124,7-4 0,-3-7 48,6-4 1,8-3 72,6-6 1,2-5 109,8 0 0,-1 5 83,6 4 0,1 7 20,3-2 1,-1 4 278,5 1 0,6 6 31,4 3 1,13 4-142,2 1 1,4-4-323,1-1 0,-4-4 76,-6 4 1,-7-4-175,-2 5 0,-10-7-9,-5 2 1,-5-4-275,-4-1 0,-3-1 56,-7-4 0,-6-5-459,-4-9 792,-2-3 0,-8-13 0,-2-1 0</inkml:trace>
  <inkml:trace contextRef="#ctx0" brushRef="#br0">22180 4194 8114,'6'-14'0,"4"-1"0,7 1-535,2 0 0,11-7 196,-1-2 0,4-4 642,0-2 0,-3 3 22,3 2 0,0-1-40,-4 6 0,-4 6-62,-11 8 1,-1 5-119,-4 5 1,-2 11-115,-7 12 0,-11 7 106,-3 8 0,-10-1-284,0 1 0,2-5 98,-2 0 1,2-2-260,-2 2 0,-1-5 97,6-9 0,-4-8-37,4-7 0,0-6 56,4 2 1,6-14 70,-1-6 0,7-8 161,-1-1 0,2-9 0,2-4 0,0-5 0</inkml:trace>
  <inkml:trace contextRef="#ctx0" brushRef="#br0">22308 4066 7528,'0'20'-1317,"0"9"1348,0 9 1,-2 3 667,-2 1 0,1-2-844,-7 3 1,7-2 56,-2 11 0,2-6-294,-2 1 0,4-4 177,-4-5 1,-1-8 204,1-7 0,-1-10 0,1 1 0,3-3 0,-10-3 0,4-8 0,-5-3 0,4-7 0,1 7 0,3-1 301,3 2-90,-4 2 1,6 6 175,0 4 1,0 2-104,0 3 0,5-1-15,0 0 1,4 0-342,-4 0 204,6-6 1,-8 3-280,7-6 140,-7 0 1,8-7-245,-7-2 1,6-4 103,-5-6 0,4-5-228,-4 0 1,6-5 129,-2 5 0,4-6 8,1 1 1,-1 3 269,-4 2 1,9-1-118,-4 1 0,3 2 196,-2 7 0,-1 2-75,0 4 1,-4 2 233,-1-3 1,-4 10-99,4 4 0,-4 4 112,4 1 1,-5-4 298,0-1-224,-2 1 1,-2 4-111,0 0 0,-2 0-63,-2 1 1,-6 4-366,-9-1 1,2 6 130,-7-5 1,2 5-425,-2-5 0,4-2 206,6-7 1,-1 1 264,1-7 0,6-5 0,2-7 0</inkml:trace>
  <inkml:trace contextRef="#ctx0" brushRef="#br0">22976 3782 8235,'0'14'-340,"0"2"187,0 3 1,-1 3 532,-4 6 0,-9 12-157,-10 2 1,-6 4-394,-8-3 0,5-1 60,-10 1 0,10-2 57,0-3 0,9-10-43,5-9 0,10-3-115,4-2-30,4-6 16,7-1 177,2-7 0,8 0-41,2 0 0,3-2 61,3-3 1,3 4-1,-4-4 0,-2-1-11,-2 1 0,-3 2 103,-2 7 1,-6 4 17,-4 7 0,-2-1-102,-2 0 1,0 0 70,0 0 0,-5 5-49,1 0 1,-8 0 149,3-4 1,3-1-14,1 0-8,-3-6-126,6 4-3,-4-10-75,6 4 95,6-6 1,1 2-39,2 3 0,2-2 17,-6 6 1,0 2 16,-5 8 1,0-3-22,0 3 1,0 3 234,0 2 1,0-2-74,0 2 1,0-5-113,0 4 0,0-5-192,0 1 179,0-3-467,0-2 1,0-8 54,0-6 378,6-6 0,2-15 0,6-1 0</inkml:trace>
  <inkml:trace contextRef="#ctx0" brushRef="#br0">23104 3952 8126,'29'-28'0,"-6"6"-77,1 3 1,-5 4-26,5 6 1,-7-2 625,2 6-336,-3 0 1,-8 12-251,-3 2 0,-4 9 123,-1 1 1,-6 6-57,-4-1 1,-4 4 43,-5 5 0,-1-3 6,-4 3 0,3-3 28,7-1 1,2-7-41,2-3 1,4-8-132,6-2 8,0-5 1,11-3 178,3-6 0,5-6-77,0 2 1,-2-4-214,7-1 0,-2 0 62,2 0 1,1 6 128,-6 3 0,0 3-100,-5 2 0,0 0-155,1 0 0,-6 8 594,1 6 0,-7 2-84,1 8 0,-4 6 203,-4 8 0,-6 3-72,-9 2 0,2 2-296,-7 8 0,2-1 154,-2 9 1,-2-4-335,2-5 0,-1 2-50,1-7 1,2-6-20,3-7 1,8-11-1187,-3-4 997,2-3 0,0-10 348,2-6 0,-2-12 0,4-10 0</inkml:trace>
  <inkml:trace contextRef="#ctx0" brushRef="#br0">23104 4279 8138,'0'21'-261,"-1"-2"261,-4 9 0,2-1-268,-7 11 0,1 0 268,-5 4 1,-2 6 345,-3-1 0,1 1-424,-5-6 1,1-1 32,-2-3 0,3-3-288,7-7 1,2-6-121,2-3 453,-3-9 0,12-4 0,-5-6 0</inkml:trace>
  <inkml:trace contextRef="#ctx0" brushRef="#br0">23104 4563 8124,'24'-7'0,"0"2"0,1 3 645,8 2 1,-1 7-159,6 2 0,-2 4 16,2 1 0,3 5-693,-3 0 0,1 0 194,-1-5 0,2 0-2171,-7 0 2167,6-6 0,-2 5 0,5-5 0</inkml:trace>
  <inkml:trace contextRef="#ctx0" brushRef="#br0">23872 3739 8202,'-8'-16'-245,"2"3"0,14 13 46,6 0 1,0 5 485,5 0 0,2 6-77,-2-2 1,0 4-194,-5 1 1,-2 1-12,-2-1 1,-2 0 3,-3 0 1,-4 0-85,4 1 0,-11 4 69,-9 0 1,0 6-231,-9-1 0,0-2 54,-4 1 1,6-5-5,3 1 1,0-8 169,4-2 1,0-4-2,10 4 36,0-5 0,7 3 169,2-2 1,6-2 21,9 7 1,-2-1-122,7 6 0,0-1 220,4 0 0,-4 5-50,0 0 1,-7 5-45,2-5 1,-5 6-46,-4-1 0,-4 2 3,-6 3 0,0-1-86,0 1 0,0-2-12,0-4 0,-2 2-240,-2-6 0,0 0-7,-5-4-609,-1-1 544,-4 0 1,0-8-234,0-6 0,6-12 184,3-12 1,-1-4-220,1-6 1,2-10 503,8-13 0,3-6 0,6-8 0</inkml:trace>
  <inkml:trace contextRef="#ctx0" brushRef="#br0">24270 3483 8120,'6'-8'-58,"2"2"1,2 7-70,-1 4 1,-6 5 282,2 9 1,-3-2 289,-2 7 1,-2-1-644,-3 6 1,-4-1 55,-10 1 1,3-1 41,-3 0 0,3-1 22,2-3 81,0-3-34,0-14 1,6-7-47,3-9 1,10-10-110,4-5 0,9-7 105,1-2 0,6-5-94,-1 4 1,9 1 125,5 5 0,3 1 79,2 3 1,-1 4-52,1 6 0,-1 6 85,1 3 1,-11 3-7,-4 2 0,-15 7 194,-4 2 1,-7 12-53,-7 7 1,-11 2-93,-12 8 1,-2-2-271,-8 2 1,0 3 152,-5-3 1,5-1-387,1 1 1,10-8 102,-2-2 0,10-6-246,0-8 537,4-6 0,0-1 0,1-7 0</inkml:trace>
  <inkml:trace contextRef="#ctx0" brushRef="#br0">24327 3710 8120,'0'10'-63,"0"-1"1,0 6-28,0 4 1,-6 6 181,-4-1 1,-2 4-90,-3 5 1,1-3-106,0 3 1,0-3 76,-1-1 0,6-7-93,0-3 1,5-8 100,0-2-100,2-5 1,8-3 16,4-6 1,4-10-3,5 0 0,3-4 6,7 0 0,1-3 5,3-6 1,3 4-12,7 1 1,4 4 41,1-5 0,-6 7 5,-4-2 1,-8 3 5,-1 2 0,-7 1 286,-8 3-175,-6 4 1,-8 12 45,-10 4 0,-13 10 5,-6 9 1,-10 1-95,-4 8 1,-4 0 129,-6 4 0,5-1-54,5-3 1,7 2 36,2-7 0,11 5-76,4-5 0,4-1 150,6-9 0,3-2-119,6-7 0,1-6 51,4-3 1,8-5-86,6-5 1,11-4-31,-2-10 0,10-2-238,0-3 1,8-2 92,1 2 1,-4-3-47,-5-1 0,-7 5 87,2 4 0,-9 1-360,-5 3 0,-9-2 7,-6 7 434,-2 4 0,-8 0 0,-2 6 0</inkml:trace>
  <inkml:trace contextRef="#ctx0" brushRef="#br0">24455 3966 8118,'14'0'-154,"0"0"66,1 0 1,-1 11 262,0 4 1,5 13 52,0 1 1,0 8 103,-5 1 1,-4 10-80,-1 4 0,-6 3 89,2 2 0,-3 3-89,-2-3 0,4 3-121,1-8 0,0-3-135,-5-2 1,5-4-199,-1-5 0,3-8-294,-3-6-582,-2-7 693,4-3 1,-6-9 151,0-10 1,0-9-485,0-10 1,-5-9 38,1-5 677,-7-3 0,-4-14 0,-7-4 0</inkml:trace>
  <inkml:trace contextRef="#ctx0" brushRef="#br0">24512 4123 8062,'-6'25'0,"-4"3"0,-3-2-364,-1 7 0,-5 3 184,0 2 0,-4 5 362,4 4 1,-5-4-267,5-1 1,0 1-171,5-5 0,0-3 63,-1-2 0,3-9-47,2-5 238,4-4 0,6 0 0,0-1 0</inkml:trace>
  <inkml:trace contextRef="#ctx0" brushRef="#br0">24512 4478 8062,'42'-24'121,"1"1"1,0 7 271,-1 2 0,1 1 199,0 8 1,-5 1-130,0 4 1,-1 1-375,6 4 0,1-3-112,4 2 0,7 4 23,7 2 0,6-4 0,-4 0 0</inkml:trace>
  <inkml:trace contextRef="#ctx0" brushRef="#br0">3384 4208 8537,'-6'-22'72,"4"8"1,-4 11 16,6 12 0,0 8 145,0 17 0,0 4-81,0 9 1,0 10-15,0 9 1,-5 4-381,1 1 1,-3-11 248,3-3 0,0-5-193,-5 0 0,4-8 48,-4-6 1,4-6 33,-5 1 0,6-10-574,-6-4 0,5-4 677,-4-6 0,0-15 0,-6-10 0</inkml:trace>
  <inkml:trace contextRef="#ctx0" brushRef="#br0">3498 4265 8520,'36'-21'0,"1"12"-263,-4-1 1,-2 7-8,7 3 1,-3 2 541,8 3 0,-4 2-91,9 8 0,-10 4-157,-5 0 0,-3 6-17,-2-1 1,-6 7-240,-3 2 1,-9 7 130,-6-2 0,-5 3-195,-9 1 1,-7 6 103,-16-1 0,-5 1-218,-9-6 1,-4 1 272,-6 0 1,7-2 34,2-3 0,6-5 248,4-10 0,3-7-179,6-6 0,7-7 1225,3 2-874,10-4 0,4-6 50,10 1 1,4-7-136,10 1 0,5-4-234,9-5 0,4 3 49,5-3 1,7 8-197,3 2 0,-4 6 148,-6-2 0,4 8 0,-8 2 0,0-1 0</inkml:trace>
  <inkml:trace contextRef="#ctx0" brushRef="#br0">3711 5033 8511,'0'14'0,"0"0"-275,0 0 1,0 12 164,0 2 0,0 10 359,0 0 1,0 9-166,0 5 1,-1-1-107,-4 1 1,3 2-313,-2 7 0,-3-7 243,3 3 1,-3-7-158,3-2 1,2-7 63,-3-13 0,-3-1-325,-1-3 509,2-4 0,-11 1 0,2 1 0</inkml:trace>
  <inkml:trace contextRef="#ctx0" brushRef="#br0">3470 5743 8386,'7'7'-445,"0"2"-55,-7 10 0,1 5 604,4 9 1,-3-1-26,2 6 0,-2-2 81,-2 2 0,0 1-57,0-6 0,0-1 78,0-8 0,5 1-64,-1-6 0,8-6-81,-3-9 0,4-2 64,1-2 0,6-10 5,4-9 1,5-4-390,4-15 0,1 0 123,4-5 0,3 7-394,-3 3 469,-9 9 0,4 4 1,-11 5-1</inkml:trace>
  <inkml:trace contextRef="#ctx0" brushRef="#br0">3171 6483 8485,'-9'0'-430,"-1"0"1,7 1 429,-2 4 0,4 11 0,1 12 0,4 10 504,1 14 0,5 2-132,-6 12 0,7 1-610,-1 4 0,-2-3 306,1-7 0,-1 1-201,2-10 0,2-5 224,-2-4 1,-2-7-242,1-7 1,-6-7-621,2-3 513,3-10 1,-7-4-197,4-10 1,-10-9 109,-4-10 1,1-4 561,-1-5 1,1-3-220,-2-7 0,-1-1 0,6-4 0,1-1 0,4-3 0,8 3 0,6 7 0,8 0 88,11 5 0,3 2 138,7 6 0,1 3 43,4 2 1,-4-1-10,3 6 1,9-7-131,0 3 1,6 2-115,0 2 0,-4 3 85,4 2 1,-12 6-84,-7 3 1,-4 4 57,-10 1 0,-1 13-187,-13 5 0,-4 14 107,-11 6 1,-4 16-345,-5 7 1,-8 14 6,1-35 0,-2 0 1,0 1-1,-2 0 196,-2 0 0,-3-1 0,1-2 0,-2 0 10,-3-5 1,1 0 0,0 1-1,0-2-104,-24 25 1,5-9 252,9-15 1,8-14-9,6-5 0,7-11 268,-2-3 0,9-6-120,6-8 0,4-5 169,4 0 0,6-7 324,9 3 0,3 2-628,6 2 0,6 3 81,-1 2 1,5 5-426,-5-1 325,0 7 0,-5-3 0,1 6 0</inkml:trace>
  <inkml:trace contextRef="#ctx0" brushRef="#br0">3569 7549 8201,'0'20'0,"0"10"24,0 13 1,0 1 93,0 8 0,-5 2-211,1 8 1,-3 3-221,3 6 0,0-2-180,-5-3 0,4-4 197,-4-10 0,4-4 47,-5-10 0,6-4 105,-6-5 1,2-12 143,-1-3 0,-4-9 0,4 0 0,-10-10 0,3-9 0,-5-8 0</inkml:trace>
  <inkml:trace contextRef="#ctx0" brushRef="#br0">3342 8260 8201,'0'-14'-78,"6"6"0,2 1 139,6 7 1,0 11 339,0 4 0,2 8-230,3 1 1,-3-3-254,3-3 1,-3 1 69,-2-4 1,2-4-240,3-11 0,-3 0-104,3 0 1,-2-8 191,2-6 1,-3-7-209,3-7 371,-4-1 0,0 1 0,-1-1 0</inkml:trace>
  <inkml:trace contextRef="#ctx0" brushRef="#br0">3114 8857 8387,'-14'0'-176,"6"0"1,2 6-1,6 5 248,0 7 1,0 5 10,0 10 0,0 10 21,0 9 1,0 5-113,0 5 1,0-4 43,0 4 0,1-9-46,4 0 1,-3-12 45,2 1 1,3-10-790,-3-4 254,7 1 499,-3-13 0,0-2 0,-1-8 0</inkml:trace>
  <inkml:trace contextRef="#ctx0" brushRef="#br0">3342 8985 8387,'42'-33'-28,"1"-1"0,0-3-64,-1 3 1,1 1 392,0 5 1,-4 1-38,4 3 1,-5 5-390,4 10 0,-5 2 95,-9 7 1,-1 12-267,-3 2 0,-10 16 128,-9 3 0,-5 6-70,-5 4 1,-11 8 17,-12 5 1,-7 8-49,14-29 1,-1 1 0,-1 1 0,0 0 221,2-1 0,0-1 1,-2 2-1,1-1-77,-11 25 1,-1-7 144,0-11 0,9-9-62,-3-10 1,9-3 533,0-7-337,3-6 0,8-3 156,3-10 1,7-3-83,7-6 0,7-2 156,13-3 1,-1-2-526,0-2 1,7-4 158,3 3 1,-2 2-942,2-2 920,-6 13 0,3-8 0,-7 11 0</inkml:trace>
  <inkml:trace contextRef="#ctx0" brushRef="#br0">3498 9596 8088,'-5'16'-23,"1"3"1,-1 9 23,5 10 0,0 10 1,0 4-1,0 3 1,0 11-282,0 1 0,0-1 73,0-9 1,0-2-108,0-3 0,0 4 120,0-4 0,-7-8 95,-2-1 1,1-12 39,-1-2 0,-1-7 59,-4-8 0,-2-6 0,-3-3 0,-3-4 0,-6-1 0</inkml:trace>
  <inkml:trace contextRef="#ctx0" brushRef="#br0">3242 10492 8240,'21'6'515,"1"0"-280,6 4 0,1-4-185,-1-6 0,7-1 56,3-4 0,-2-9-533,2-10 0,0-14 275,5-5 1,-1-7-148,1 2 1,-1 1 0,1 4-1</inkml:trace>
  <inkml:trace contextRef="#ctx0" brushRef="#br0">3256 10861 8385,'8'30'-11,"-3"4"1,-2 3-363,2 11 0,-4 7 65,4 7 1,-2 2 298,2 3 0,-3-6 257,2 11 0,-2-9-165,-2 3 1,0-8-197,0-1 1,0-6 58,0-8 1,-2-13 27,-2-7 0,0-7-13,-5-6 0,4-4-293,-4-6 1,1-13 65,-2-6 0,-2-12 266,2-7 0,-2-16 0,-3-4 0</inkml:trace>
  <inkml:trace contextRef="#ctx0" brushRef="#br0">3242 11302 8216,'29'-22'0,"4"1"0,0 7 0,5 0-48,-5 0 1,5 1 151,-5 4 0,5-9-139,-5 4 1,0-3 19,-4 2 0,4-3 11,0-1 1,0-5 76,-4 5 0,-6 6 50,1 9 0,-8 5-294,-2 9 1,-6 7 59,-8 16 0,-8 11-184,-6 13 1,-7 2 92,-7 7 0,-5 0-164,0 5 1,16-34 0,0 1 307,-11 33 0,0-5 157,-1-14 1,7-4 39,3-10 1,5-10-102,4-9 268,-2-3 0,12-8-45,0-4 1,6-8-267,8-6 0,5-9-41,0-5 1,6-2 96,-1-3 1,8 1-115,1-1 63,0 7 0,-5 2 0,1 5 0</inkml:trace>
  <inkml:trace contextRef="#ctx0" brushRef="#br0">3569 11928 8091,'-1'23'0,"-4"1"0,3 1-516,-3 8 1,4-1 328,1 6 0,0 5 512,0 4 0,0 7-154,0-2 0,-5-2-383,0 2 0,1-7 43,4-3 1,-2-1-55,-3-7 0,4-8-3,-4-7 226,-3-3 0,0-8 0,-6-2 0</inkml:trace>
  <inkml:trace contextRef="#ctx0" brushRef="#br0">3398 12454 8091,'0'14'-518,"0"0"1,0 7 793,0 2 1,0 4-1,0 2 1,5-1-76,0 0 1,1-1-75,-1-3 1,1 1-181,4-6 0,2-5 99,-2-4 1,3-7-120,1 2 1,0-12-35,0-7 0,0-2-214,1-7 0,-1-6-117,0-4 0,0 5 169,1 4 0,-3 11 269,-2-1 0,-4 9 0,-6-1 0</inkml:trace>
  <inkml:trace contextRef="#ctx0" brushRef="#br0">3199 13079 8091,'-7'6'130,"2"4"1,3 4 320,2 5 0,2 5-398,3 9 1,2 6 150,8 14 0,-1-1-548,0 9 0,-1-2 242,-4-2 1,4-12-114,-4-2 0,-1-10 138,2 0 0,-6-9-903,6-5-111,-7-3 1091,3-8 0,-12-8 0,-2-8 0</inkml:trace>
  <inkml:trace contextRef="#ctx0" brushRef="#br0">3384 13235 8091,'37'-45'-254,"-4"2"0,-3 5 232,-2 0 0,-4 10 122,0 9 1,-5 9 63,4 6 0,-5 4-213,1 4 1,-4 7 44,0 13 0,-7 6-58,-4 13 1,-2 6 78,-2 3 0,-2 5-149,-2 4 0,-4 3 44,-7 2 1,0-5 105,-4-8 1,3 0-159,-3-5 1,2-7-4,-2-8 122,3-3 1,-3-8 159,9-3 88,-2-10 1,12-2-187,0-7 0,8-2-25,11-3 1,-2-4-89,7-10 1,-1-3 118,6-7 1,-1 6-678,1-1 630,-1 7 0,-6-4 0,-1 7 0</inkml:trace>
  <inkml:trace contextRef="#ctx0" brushRef="#br0">3569 13875 8155,'-14'0'-2,"4"7"55,1 2 1,6 10 96,-2 5 0,3 15-99,2 9 0,0 7 88,0 6 1,0 7-593,0 13 0,3-40 1,-1 0 342,1 6 0,-1 1 0,1-2 0,-1 1-74,-2 1 1,0-1-1,2-4 1,0-1 65,3 34 0,1-13-105,-1-11 0,-3-11-400,3-17 623,-4-10 0,-7-14 0,-2-8 0</inkml:trace>
  <inkml:trace contextRef="#ctx0" brushRef="#br0">3384 14686 8121,'0'20'0,"5"9"-66,0 8 0,4 3 137,-4-2 1,6-2 201,-2-3 0,6-3-135,4 4 1,-4-6-148,4-4 1,-3-4-10,-2-6 0,1-6-239,-1-3 0,-5-5-119,1-5 0,-1-4 179,6-10 1,-6-3-148,0-7 0,-5 2-61,0 4 405,-2-4 0,-2 11 0,0-4 0</inkml:trace>
  <inkml:trace contextRef="#ctx0" brushRef="#br0">3199 15482 8057,'-14'28'0,"2"8"-73,2 7 1,4 8-65,6 10 1,6 2-132,4 4 0,2-1 200,2-9 0,1 1-66,-1-10 1,-5-7 93,1-8 0,-5-9-595,4-5 294,-6-10 341,4-2 0,-9-15 0,-3-7 0,-3-4 0,-6-4 0,1-4 188,4 3 0,3-3-188,6-1 0,0 1 0,0 3 0,1-2 2,4 2 1,4-3 109,10-1 1,4-2 206,5-4 0,0-2-82,1-7 1,6-4-37,2 0 1,0-6-32,1 6 1,-5-5-28,5 5 1,0 7 3,4 12 0,1 7-105,0 12 1,-1 9 9,1 9 1,-7 12-144,-2 7 1,-6 2-104,-4 8 1,-5 6 104,-10 8 0,-3 10-208,-6 4 0,0 2 212,0-1 1,-6-1-168,-3-9 1,-12 1-34,-7-10 1,-7-3-25,-8-7 0,2 2 139,3-7 1,-1-1 276,6-9 1,-1 3 122,6-8 1,6 1-143,3-4 1,3-6 505,2 1-410,6-7 0,3 0 267,10-13 0,4-1 19,10-12 0,5-1-83,9-4 0,5-7-415,10-3 1,2-3-94,7-2 0,0-3-101,0 4 1,0-9 221,-1 9 0,-3-3 0,-1 4 0,1-1 0,3-4 0</inkml:trace>
  <inkml:trace contextRef="#ctx0" brushRef="#br0">6285 2573 9294,'-15'-14'-256,"1"0"-282,6 6 1,4 8 0,8 12 1075,6 11 1,-2 8-127,1 17 0,-1 8 6,2 11 1,-4 2-411,-6 2 0,0-1-142,0-4 0,0 10-149,0 0 0,0 4 46,0 1 0,0-7-26,0-12 1,0-2-435,0-13 0,1-6-446,4-8 1143,-3-9 0,4 0 0,-6-10 0,0-3 0</inkml:trace>
  <inkml:trace contextRef="#ctx0" brushRef="#br0">6597 3128 8361,'8'0'0,"5"4"396,-4 1 0,-1 6-158,2-1 1,-5 4-231,4 5 0,-1-2-801,1 7 0,3 0 793,-8 4 0,1 0 0,-5 1 0</inkml:trace>
  <inkml:trace contextRef="#ctx0" brushRef="#br0">6967 3000 8201,'-9'0'-89,"-1"0"29,7 0 0,-2-2 133,10-3 0,9 2-41,10-6 0,4-1 89,6-4 0,2-8-233,7-7 0,-2-1 121,-3-7 1,3 3-202,-3-4 1,1 7-58,-1-2 0,-5 9-388,-9 5 217,-4 3 20,-5 2 400,-8 6 0,-13 2 0,-10 6 0</inkml:trace>
  <inkml:trace contextRef="#ctx0" brushRef="#br0">7294 2630 7792,'-8'6'-922,"2"-1"881,6 9 0,2 1 392,2 13 1,4 0-29,6 15 1,1-2-81,-1 11 1,-2-1-426,-2 1 1,3 3 95,-4-3 1,-3-1-112,-1 1 1,-3-13 88,-2-1 1,-2-8 20,-3-6 1,-3-3 145,-6-7 1,0-6-45,0-4 0,0-4 101,-1-4 0,-2-6-122,3-9 1,-4-4 173,9-11 1,1 4-121,-1-3 1,5 8 66,0 1 1,2 2-78,2-2 0,5 4-7,0 6 0,6 0-107,-2-1 1,8 1-239,2 0 0,2 1-577,-2 4 891,-3-4 0,4 5 0,-6-6 0</inkml:trace>
  <inkml:trace contextRef="#ctx0" brushRef="#br0">6939 2616 8184,'0'-8'-322,"1"2"1,4 7 341,4 4 1,6 4-34,4 10 1,-4-3-149,4 3 0,-3-2-287,-2 2 0,-4-3 448,-1 3 0,-5 3 0,2 0 0</inkml:trace>
  <inkml:trace contextRef="#ctx0" brushRef="#br0">6882 2957 8326,'-13'9'-329,"4"1"0,2-5 217,7 4 1,0-4 82,0 4 1,2-4 111,3 5 0,3-1-121,6 5 1,0-1 96,0-4 0,0 4-256,1-3 1,-6 1 89,1-2 1,-7 4 62,2-4 0,-4-1 37,-1 2-12,0-1 1,0 5 88,0 0 0,0-4-88,0-1 1,-1-4 73,-4 5 0,3-6-45,-3 6 1,-1-5 179,1 4 1,1-4-91,4 4 0,1 1 15,4 4 1,3 0-80,6 0 0,0 5 24,1 0 1,0 0-63,4-4 0,-8-3 65,4-2 1,-6 2-131,1-2 1,-4-2 126,-6 1 11,0 1 0,-6 4-25,-4 0 0,-4 0 8,-5 0 0,-2-4 25,-2-1 1,-4-1-36,3 2 0,-3 2 55,-1-2 0,6-2-36,3 1 0,5-4 344,4 4-284,-3-5 0,18 7-114,0-7 0,17 1 34,6-5 0,15 0 5,0 0 0,9 0-103,0 0 0,-1-5-233,1 1 1,-5-7 27,5 1 1,-4-2 88,4-3 1,-3 3-375,-2 2 0,-1-1-4,-13 6 548,-6-6 0,0 3 0,-5-6 0</inkml:trace>
  <inkml:trace contextRef="#ctx0" brushRef="#br0">7635 2843 8113,'0'-14'0,"0"0"0,0 0 0,0 4 90,0 1 0,8-1 0,5-6-119,4-3 0,7 4 19,-5-4 0,5-2-357,-5 2 1,0 0 202,-5 5 1,0 0-135,0 0 0,-4-1-129,-1 1 356,-6 0 0,4 0 71,-7 0 0,-2 4 0,-3 1 0,-3 5 0,-6 0 0,5 2 0,-1 2 83,1 0 0,1 6 71,3 4 0,4 10 179,1 9 0,1 7-91,4 12 1,3 2 24,6 7 1,0 1-307,0 4 0,1-4 61,-1 4 1,-5-5-136,1-5 1,-5-3 65,4-6 1,-6-2 5,2-3 1,-3-8 25,-2-7 1,-5-10 164,0 1-152,-6-3 0,3-3 34,-6-3 1,4-5 89,1-5 1,1 2-86,-1-6 0,-3-6-36,8-4 0,-1-6 35,5 1 0,0-9-227,0-5 1,6 0 115,4-4 0,-2 2-152,1-7 1,4-4-108,1-1 1,3-5-1095,-7-4 1428,-4 2 0,4-4 0,-4 3 0,0-3 0,-9-3 0,-9-1 0</inkml:trace>
  <inkml:trace contextRef="#ctx0" brushRef="#br0">7934 2474 8113,'0'-15'-362,"0"8"0,5 7 283,-1 9 0,1 15 355,-5 4 1,5 15-113,0-1 0,1 6-44,-1-1 1,-4-7-154,4 2 0,1-4 118,-1 0 0,6-3-194,-1-7 0,-2-6 71,1-3 1,-4-4-61,4-6 1,-4-3 28,4-6-182,-5 0 1,3-6-7,-2-3 0,-3-9-34,3-1 1,-4-6 114,-1 1 0,2-2 103,2-3 0,-2 5 83,3 1 1,-2 5-11,2-1 0,-2 4 2,6 0 0,-4 7-42,5 4 1,-1 4 232,5 4 0,-4 3-14,-1 2 0,-1 4-97,2-4 0,2-1-312,-2 2 211,-4-7 1,2 3-175,-3-6 196,-4 0 1,6-1-4,-7-4 0,0-9 0,0-8 0</inkml:trace>
  <inkml:trace contextRef="#ctx0" brushRef="#br0">8261 2317 8145,'14'7'0,"-4"8"-269,-1 14 1,-1 6 257,1 7 0,3 7 396,-8 3 1,1 10-337,-5 4 0,-2 2-72,-2-1 0,-4-1-4,-6-9 0,-5 1 136,0-10 0,4-3-219,6-7 0,1-9 110,-1-10-376,2-4 1,7-8-22,0-7 1,0-13-528,0-11 924,0-2 0,7-9 0,1-1 0</inkml:trace>
  <inkml:trace contextRef="#ctx0" brushRef="#br0">8332 2858 8145,'14'6'-470,"0"3"1,1 6 353,-1 3 1,0-2 241,0 3 1,2-3-203,3-2 1,3-4 128,7-1 0,-1-6-450,1 2 0,-3-3-121,-2-2 518,3 0 0,-11-7 0,4-1 0</inkml:trace>
  <inkml:trace contextRef="#ctx0" brushRef="#br0">8759 2076 8145,'0'23'-509,"0"1"0,0 1 1002,0 8 1,-2 4-96,-3 5 1,-4 6-188,-10-1 1,-3 8-17,-7 2 0,-4 2-567,0 7 1,0 0 445,4 6 0,2-12-127,4-4 1,2-5-496,7-4 1,5-2-54,-1-17-576,7-3 1177,-3-17 0,6-14 0,0-10 0</inkml:trace>
  <inkml:trace contextRef="#ctx0" brushRef="#br0">8773 2374 8145,'22'-5'-531,"-3"1"1,1-1 260,-1 5 0,0 0 195,-4 0 1,-1 0-231,0 0 305,-6 0 0,4 6 0,-4 2 0</inkml:trace>
  <inkml:trace contextRef="#ctx0" brushRef="#br0">8574 2658 8145,'14'0'-713,"0"-6"499,0-3 1,7-4 192,3-1 0,7 0 14,2-1 1,1-4-95,-6 0 0,0 1 79,1 3 0,-2 1-478,-4 0 500,-2 6 0,-7-5 0,0 5 0</inkml:trace>
  <inkml:trace contextRef="#ctx0" brushRef="#br0">8773 2673 8166,'8'34'0,"3"-2"-59,-7 6 0,6-2 12,-5 2 1,-1 2-120,-4-7 1,0 5-16,0-5 1,0 0 133,0-4 1,0-3-72,0-2 159,0 3-367,0-11 284,-6-2 0,5-14-90,-4-10 0,3-8 51,2-6 0,0-3 47,0-1 1,0-6 74,0 1 1,7-2-71,2 2 0,4 5 155,1-1 1,5 3-133,0 7 1,4 1 280,-4 9 0,2-2-69,-2 6 0,-3 0 46,3 5 1,-4 2-23,0 3 1,-3-2-88,-2 6 0,1 1-56,-6 4 1,-1 0 51,-4 0 1,0 7-228,0 3 0,-6 2 115,-3 3 1,-9-1-134,-1 1 1,-1-1 34,1 1 1,3-7 39,-3-3 0,8-4 68,1 0-6,7-7-45,-3-2 1,8-9 26,2-7 1,9 1-201,6-10 1,1-3 60,-1-2 0,-1 2-241,5-2 1,-5 5 83,1-5 1,-3 7-325,-2-2 607,-6 3 0,4 2 0,-4 0 0</inkml:trace>
  <inkml:trace contextRef="#ctx0" brushRef="#br0">6555 4180 8198,'-14'-15'-442,"-1"8"177,7 0 265,2 7 0,6 7 157,0 2 1,2 5-82,2 5 0,4 3 123,7 7 0,-1 1-91,0 3 1,0-2-43,0 7 1,-1-4 11,-3 3 0,1-3-47,-7 4 1,1-7 6,-5 2 0,-6 2-10,-4-2 0,-2 2-9,-3-2 0,-5-3-105,-4 3 1,-7-3-5,-3-1 0,1-7 101,5-3 0,1-8 185,3-2 0,4-5-36,6 0 277,-1-2-283,7-8 1,15-2-21,12-7 1,8 6-245,6-1 1,3 1 137,7-5 0,-5 0-490,0-1 1,-5 6 216,5-1 1,-7 6-433,2-6 1,-3 7-20,-1-2 696,-1-3 0,-6 7 0,-1-5 0</inkml:trace>
  <inkml:trace contextRef="#ctx0" brushRef="#br0">8375 3526 8232,'-10'1'-420,"1"4"0,6 4 677,0 4-81</inkml:trace>
  <inkml:trace contextRef="#ctx0" brushRef="#br0">9099 3556 7537,'1'0'5,"7"0"89,-4 4 1,-2 11 11,-2-8-74</inkml:trace>
  <inkml:trace contextRef="#ctx0" brushRef="#br0">7251 4208 8123,'-14'-6'327,"0"4"0,6-6 151,3 4-241,4 2 181,1-4-561,6 6 1,2 6 40,6 3 1,-4 4 50,-1 1 1,-1 5-355,2 0 0,1 5 252,-7-5 0,1 6-174,-5-1 0,-1 3 108,-4 1 1,-3 2-63,-6 3 1,-5-3 91,0 3 0,0-9 132,5-5 1,-1-5-13,1-4 1,5-4 295,-1-6 68,7 0-203,-3-6 1,7-1 112,4-2 1,3 3-39,6 6 1,0 0 25,1 0 1,4 1-58,0 4 0,-2 8 21,-8 6 1,4 1-17,-3-1 0,-3-2-4,3 7 1,-7-6-141,2 0 0,-2-6 105,2-3 0,-4-4-644,4 4 283,-3-6-829,4 4 597,-5-7 491,6-7 0,-7 0 0,0-8 0</inkml:trace>
  <inkml:trace contextRef="#ctx0" brushRef="#br0">7507 4393 8114,'15'-8'-213,"-1"3"0,-2 7 108,-2 7 1,1 2 435,-6 13 1,4 4-78,-4 6 1,1-1-292,-1-5 0,-3-1 30,2-3 0,3-4-173,-3-5 1,3-6 55,-3 1 0,0-7-648,5 1 329,-6-8 1,5-6 442,-3-9 0,-4-3 0,6-6 0</inkml:trace>
  <inkml:trace contextRef="#ctx0" brushRef="#br0">7721 4322 8075,'9'9'-91,"1"1"0,-2-6 196,1 6 1,2-1 143,-6 6 0,4 0-72,-4 4 0,4-3-121,-4 3 1,0-3-105,-5-2 0,5 0-233,-1 1 0,1-6-89,-5 1-448,0-7-185,0 3 1003,0-19 0,-6-2 0,-2-14 0</inkml:trace>
  <inkml:trace contextRef="#ctx0" brushRef="#br0">7806 4066 8075,'8'-6'0,"-2"4"51,1-4 0,0 7 186,8 4 1,-3 8 90,-2 6 1,7 6-9,-3-1 0,5 9-30,0 5 1,-1 4 10,5 6 1,-4 4-141,5 9 0,-7-2-118,2 2 0,-3-2 76,-2-2 1,-1-7-437,-4-2 1,3-10 41,-8-5 1,3-5-137,-3-4 1,-2-4-834,3-5 571,-4-1 176,-7-6 0,3-3 497,-7-10 0,1-9 0,-5-9 0</inkml:trace>
  <inkml:trace contextRef="#ctx0" brushRef="#br0">8346 3753 7984,'-4'10'258,"-1"-1"0,0-4-19,5 4 0,0 1-201,0 4 1,0 5 122,0 0 1,-5 5-260,1-5 1,-6 4 4,5-4 1,-4 6 10,4-1 0,-6-2 80,2 2 1,2-2 87,3 2 1,-3 1-26,2-6 0,1 0-14,4-5 0,1-4 83,4-1 0,-2-6-85,7 2 0,1-3-87,8-2 0,-4-7 37,4-2 1,-3-9-154,-2 0 1,1-8-361,-1 3 1,-1 0 208,-4 0 1,2 4-219,-6-5 0,0 7 256,-5-2 0,0 3 271,0 2 0,0 0 0,0-1 0</inkml:trace>
  <inkml:trace contextRef="#ctx0" brushRef="#br0">8403 3867 7984,'0'16'-71,"0"3"0,0-2 369,0 7 1,0-2-89,0 1 0,0 8-239,0-8 0,-1 9 85,-4-4 0,2 1-52,-7 4 0,1-2 47,-6 3 1,0-4-123,-4 3 1,8-5-78,-4-4 1,6-4 122,-1-5 0,4-6-264,6 1 169,0-7 0,2 2 92,2-10 0,4-3 1,7-6 1,-1 1-21,0 4 0,5-4 19,0 3 1,0 4 4,-5 1 0,-4 4 261,-1 1-249,1 0 0,2 6 240,-2 4 1,-4 2-67,-6 2 1,0 7 74,0 3 0,0 3-32,0 1 0,0-4 38,0-1-222,0 1 0,0-2-386,0-3-789,0-9 860,6-4 0,1-12-860,2-4 1153,4-9 0,-5-9 0,6-9 0</inkml:trace>
  <inkml:trace contextRef="#ctx0" brushRef="#br0">8517 4094 7984,'9'-14'210,"1"0"1,-1-5-90,6 0 1,-1-6-129,0 1 1,6-4-258,4-6 0,3 3 204,1-7 1,1 6-254,-1-1 1,-6 5 146,-3 4 1,-3-1-275,-2 6 165,-6 0 275,-1 11 0,-7-5 0,0 5 0</inkml:trace>
  <inkml:trace contextRef="#ctx0" brushRef="#br0">8687 3668 7984,'0'-10'-557,"0"1"1,5 4 201,0-4 308,0 6 0,-5-5 117,0 3 197,0 3-190,0-4 8,0 6-22,0 0 132,0 6 13,0-4 232,0 11-89,-7-12-171,6 5-20,-6-6 1,7 2 73,0 3-210,0-4 97,0 6 1,0-1-134,0 3 0,0 4 2,0 1 0,0 2 18,0 3 0,-4 5 57,-1 9 0,-4 3-20,4 7 1,-5 0 91,6-1 1,-3 1-82,3-1 1,2 0-47,-3-5 1,4-2 57,1-6 1,0-7-146,0-3 0,6-10 127,3-4 0,4-4-8,1-1 0,5-11-54,0-3 0,6-11 31,-1-3 0,1-1-245,-1-4 1,1 3 71,-6 1 0,5 6-190,-5-1 1,0 7-154,-5-2-324,-6 3 458,5 8 1,-12 3 12,4 10 0,-10 3 350,-4 6 0,-5 5 0,-5 0 0,1 5 0,-5-5 0,-1 1 0,-5-1 0,-1-1 0,-3 5 0,3-5 0,-3 1 0,-2 0 157,2-5 0,5 3-5,4-7 1,11-4 368,-1-1 514,9-4-683,-1-1 1,8-1-342,2-4 0,11-5 112,8-8 0,6-1-357,4-10 1,-1 7 22,5-11 1,0 4-119,1-8 0,-5 6 133,-9 3 1,-4 1-153,-6 8-113,1 0 311,-8 11 1,0 4 276,-7 8 0,0 6-87,0 9 1,-2-2 347,-3 7 0,4 1-160,-4 8 1,4-3 35,1 4 1,0 0-46,0-1 0,6 2 39,3-2 1,2-3-315,-1 4 1,2-4 151,-2-2 0,1-4-187,-1-1 0,1-5 41,-7 1 0,6-3-79,-5-2 1,-1 0 10,-4 0 1,0 0-35,0 1 1,-6-1-87,-4 0 0,-2-1-160,-2-4 1,-1 2 93,1-6 0,0 0 304,0-5 0,-7-7 0,-1-1 0</inkml:trace>
  <inkml:trace contextRef="#ctx0" brushRef="#br0">8815 4180 7984,'7'-15'-101,"-6"8"223,6 0 0,-3 9 145,1 3 1,0 7-43,-5 7 0,-5 6-85,0-1 0,-6 8 47,2 1 0,-4 0-307,-1-5 0,0 6-47,0-1 0,-1-5-333,1-4-91,0-7 0,4 2-43,1-9 634,6-4 0,-4-12 0,7-2 0</inkml:trace>
  <inkml:trace contextRef="#ctx0" brushRef="#br0">8929 4308 7984,'14'0'0,"1"0"572,-1 0-333,0 6 0,0 2-241,0 6 1,1-5 81,-1 1 0,0-7-673,0 2 1,1-4 592,-1-1 0,6-6 0,2-2 0</inkml:trace>
  <inkml:trace contextRef="#ctx0" brushRef="#br0">9100 3782 8093,'0'-15'-252,"0"6"-84,0-1 0,0 1 453,0-5 1,6-1-25,4 1 1,7 5 252,2-1 1,6 2-78,-1-1 0,7-2-173,3 6 0,-3-1-53,-7 1 1,1 4-164,-6-4 0,-1 5 32,-9 5 1,-3 2 125,-6 8 0,0-1-115,0 0 1,-8 7 36,-6 2 1,-2 7 146,-7 8 1,-7 5-72,-8 9 1,3 3-44,2-3 1,3 4-34,1 1 1,6-2 8,-1-3 1,11-8-162,-1-6 0,9-8-50,1-1-749,2-14 668,2-8 1,6-20 322,4-6 0,3-19 0,1-6 0</inkml:trace>
  <inkml:trace contextRef="#ctx0" brushRef="#br0">9341 3924 8085,'7'14'263,"-1"5"-222,4 0 1,2 5-463,-2-5 1,-2 1 231,1-1 1,-4-3 406,4 3 0,-6 1-388,2-1 1,-2-1 55,2-9 0,-3 4-399,2-4 195,-2-2 318,-2-1 0,0-6 0</inkml:trace>
  <inkml:trace contextRef="#ctx0" brushRef="#br0">9370 4009 8011,'2'-8'37,"2"3"0,4 5 219,6 5 0,-1 3 73,-4 6-258,10 0-316,-3 1 1,6-3-261,-3-2 1,-3-4 47,-2-6 457,1 0 0,5 0 0,2 0 0</inkml:trace>
  <inkml:trace contextRef="#ctx0" brushRef="#br0">9555 3654 7986,'9'-5'-63,"1"0"1,-1-6-124,5 2 0,1-4 372,-1-1 0,0-2-86,0-3 0,7 3-193,3-3 1,-2-1 130,1 1 0,-5 0-64,1 5 0,1 6-21,-1 3 1,-5 3-157,-4 2 0,-7 2 78,2 3 0,-10 10 51,-4 14 0,-10 1-51,-5 8 1,-1 0 53,1 4 0,-1 1 196,6 0 1,0-7-120,5-3 0,4-9 287,1-5-98,5-3 22,-2-8 1,8-4-120,2-8 1,4-9-81,7-6 0,-1-5-70,0 5 1,0 0 107,0 5 1,1 1-44,-1 4 0,0-2 8,0 6 0,0 0 41,1 5 25,-1 0 1,-1 7 134,-4 2 0,-3 9-81,-6 1 1,-1 11 113,-4-2 0,-3 8-196,-6-2 1,-5 3 50,0-3 0,0 4-92,5-5 0,0-2 103,-1-7 0,6 1-293,-1-6 176,7 0 1,-3-9-388,6-1 203,0-6 1,2 4 19,2-7 0,4-2 5,6-3 0,1 2 94,-1-6 1,5-1-219,0-4 1,4 0 49,-4 0 0,2-5-62,-2 0 1,-3-2 77,3 2 0,-4 3 216,0-3 1,-7-1 196,-4 1 0,3 0-156,-3 5 0,1 4 197,-5 1-37,0 6 150,0-10 1,-5 13-128,1 0 1,-1 2-12,5 7 1,0 1-185,0 4 1,0 0-169,0 0 1,1-4-201,4-1-532,-3 1 85,10-3 414,-4 0 369,7-7 0,-1 0 0,0 0 0</inkml:trace>
  <inkml:trace contextRef="#ctx0" brushRef="#br0">10038 3739 7983,'6'-19'0,"4"0"0,3-5-191,1 5 1,0-1 94,0 1 1,7 3 259,2-3 1,3-1-89,-3 1 1,4 0-124,-3 4 1,3 1 147,1 0 1,1 0 12,-1 0 1,1 6 134,-1 3 0,-1 3-111,-3 2 1,-4 7 25,-6 2 0,-1 5-54,-4 5 0,-2 3-111,-7 7 1,-2 6 141,-3 3 0,-7 4-324,-7 6 1,-5 1-21,5 3 0,-4 0-3,4-10 1,0-4-251,4-14 1,1-5 168,0-10 1,4-2-140,1-7 1,1-8 425,-1-6 0,-2-8 0,6-12 0,-6-8 0,3-9 0</inkml:trace>
  <inkml:trace contextRef="#ctx0" brushRef="#br0">10308 3156 7983,'10'22'-130,"-1"7"0,-6 5 368,2 9 0,-3 1 371,-2 4 1,-5 8-247,0 11 0,-7 2-458,-3 2 0,8-30 0,0 1-230,-3 0 0,1 1 0,3 0 0,1 1 325,0-4 0,1 0 0,-1 2 0,0 0 0,-9 37 0</inkml:trace>
  <inkml:trace contextRef="#ctx0" brushRef="#br0">3043 2715 8585,'-21'0'14,"12"7"0,-8 5 28,12 7 0,0 7 283,5-3 0,0 4-122,0 2 0,0 5-5,0 4 1,0-2-70,0 2 0,5-6-59,0 1 0,1 0 55,-1-4 1,3 2-197,6-7 0,6-5-32,4-5 0,9-1-207,5-8 0,5-1-455,4-4 0,-3-6 353,4-3 1,-9-9 411,-1-1 0,-6-12 0,3 1 0</inkml:trace>
  <inkml:trace contextRef="#ctx0" brushRef="#br0">3526 2858 8238,'0'14'375,"0"0"-507,0 0 1,0 5 109,0 0 0,0-5-71,0-4 1,0-6 154,0 6-117,0-7 0,2 3 13,3-6 1,-4-6 2,4-3 0,1-9-46,-1-1 1,0-4 107,-5 4 1,5 0-155,-1 5 1,1-1 121,-5 1-279,0 6 177,-6 2 0,-1 12-153,-2 4 0,1 4 83,3 5 181,4-3 0,-6 10 0,7-3 0</inkml:trace>
  <inkml:trace contextRef="#ctx0" brushRef="#br0">4010 2687 8097,'-10'-6'-561,"1"-4"1,1-3 193,-1-1 0,-4 0 511,3 0 1,2 1-23,-1 4 1,0-2 186,-6 6 1,1 0-56,0 5 1,0 2-141,-1 2 1,1 11-101,0 8 0,1 4 66,4 2 0,-2-1-133,6 1 1,2-7 94,8-3 1,3 1-106,6-1 0,6-6 79,4-9 0,3-2-173,1-2 1,1 0-25,-1 0 0,-1-2 151,-3-2 0,-2 1 15,-3-7 1,-8 5-59,3-4 149,-3 6-106,-3-4 1,-2 9 71,-6 3 0,-11 4-67,-3 10 0,-8 3-2,3 7 0,-6-1-153,1 1 1,2-6 101,-2 1 0,12-7-539,-3 2 617,11-9 0,4-10 0,8-8 0</inkml:trace>
  <inkml:trace contextRef="#ctx0" brushRef="#br0">4223 2516 8146,'-9'0'-256,"-1"0"0,5 2 674,-4 3-291,-1 3 1,-2 6-204,2 0 0,-1 0 87,7 0 0,-1 1-34,5-1 0,1-5 77,4 1 1,3-2-133,6 1 0,0 4 55,1-4 1,-1-1-16,0 2 0,3-6-114,-2 6 1,2-1 138,-7 6 0,-4-1-23,-1 0 1,-4 2 11,-1 3 0,-8 3-154,-6 6 1,-6 5 131,-9 1 0,1 4-221,-1-5 0,-1 0 25,-3-5 242,3 1 0,-5-7 0,7-2 0</inkml:trace>
  <inkml:trace contextRef="#ctx0" brushRef="#br0">3569 2914 8223,'-14'-6'-643,"6"4"550,-5-4 0,10 6 240,-6 0 1,6 2-52,-2 2 0,3 9 8,2 6 1,0 5-17,0-5 1,0 4 13,0-4 1,7 0-133,2-4 0,-1-1 122,1 0 1,-4-6-162,5-3 1,-6-4 90,6-1 1,-5 0 39,4 0 1,-6-6-77,2-4 0,1-7 47,-1-2 1,0-5-254,-5 5 1,0 0 77,0 5 0,-2 0-215,-3 0 0,2 6 108,-6 3 1,-1 4 248,-4 1 0,-6 12 0,-3 4 0</inkml:trace>
  <inkml:trace contextRef="#ctx0" brushRef="#br0">4195 3597 7895,'8'14'-1016,"3"-3"962,-7 3 1,7-1 305,-1 11 1,3 1-1,1 6-72,0 3 0,0 10-134,0-2 0,5 9 89,0-4 0,0 6-215,-4-6 1,-3 5 116,-2-5 1,1 2-128,-7-1 1,1-2 43,-5 6 1,-11 0-66,-3 5 1,-5 0-67,0-1 1,2 0 103,-7-4 1,2-3-96,-2-6 1,4-7 72,5-3 1,0-11-421,-4-8 515,9-6 0,-15-14 0,9-2 0</inkml:trace>
  <inkml:trace contextRef="#ctx0" brushRef="#br0">4166 4578 8231,'8'0'-649,"3"6"540,-6 3 1,4 4 365,-4 1 0,5 1-152,-6-1 0,6 5 30,-5 0 1,-1 6-217,-4-1 1,0 3 130,0 1 1,2-1-141,3-4 1,-4 3 106,4-7 0,-2 4-151,2-4 0,-2-4-31,6-6 1,1-6-33,4 2 0,2-3 88,3-2 0,-2-2 11,7-3 0,0-3-136,4-6 0,5 0-43,1 0 277,-1-1 0,-5 1 0,1 0 0</inkml:trace>
  <inkml:trace contextRef="#ctx0" brushRef="#br0">4337 5445 8234,'9'6'-586,"1"4"0,-1 9 841,6 4 1,-6 6-74,0 4 0,1 10 2,4 9 1,-4-2-125,-1 2 1,-6-6-124,2 2 1,-3 1 1,-2-2 1,0 0 77,0-4 1,-2 0-197,-3-1 1,-1 4 146,-4-3 1,-5 6-331,5-11 1,-10 0 126,5-10 1,-2-1-197,3-3 431,0-4 0,-7-6 0,-1 0 0</inkml:trace>
  <inkml:trace contextRef="#ctx0" brushRef="#br0">4294 6156 8215,'0'28'-669,"0"7"468,0 3 0,-1 3 542,-4 2 1,-1-1-57,-4 1 1,4-2-87,6-3 0,0-3-31,0-7 1,0-6-154,0-3 1,0-3 32,0-2 0,6-6-150,4-3 1,4-4-130,5-1 1,1-6 133,4-4 0,3-7-316,-3-2 0,2 0 144,3 5 1,-7 1 268,-3 4 0,3-4 0,0 5 0</inkml:trace>
  <inkml:trace contextRef="#ctx0" brushRef="#br0">4308 7094 8155,'-6'8'-561,"5"-2"929,-6-6-183,7 7 1,0 0-41,0 8 0,0-4 136,0 3 1,5-3-98,0 8 0,6-2-154,-2 2 0,4-1 16,1 5 0,0 1-79,1 4 1,-1 7 31,0 3 0,0 8 48,0 1 0,-1 7-166,-4-2 0,3 3 86,-8 2 0,1 0-304,-5 0 0,0 6 281,0 4 1,-2-3-271,-2 3 0,-6-12-28,-9 2 1,2-3-65,-7 2 1,-1 1 75,-8 0 0,7-6 228,-2-4 0,4-4 25,1-5 1,2-8 88,7-7 0,0-5 0,-1 1 0,3-10 0,2-4 0,4-4 0</inkml:trace>
  <inkml:trace contextRef="#ctx0" brushRef="#br0">4223 8260 8048,'-9'14'-25,"-1"0"1,2 5 128,-1 0 0,1 5-132,3-5 0,4 6 78,-4-1 0,-2 4 36,3 5 1,-1-3 84,5 3 0,-5 2 7,1-2 1,-1 2 124,5-2 1,5-4-104,-1-1 1,7-1-104,-1-8 0,2 0 59,3-5 1,0-6-308,4-3 0,5-5 95,9-5 1,-1-9-88,6-10 0,3-11-188,2-7 1,2-1-618,-7-4 631,3-4 0,2 1 1,0-7-1</inkml:trace>
  <inkml:trace contextRef="#ctx0" brushRef="#br0">4252 9440 7074,'7'12'-67,"6"-1"283,-3 13 0,2 6 188,2 8-230,1 3 1,-7 8-62,-4 3 0,3 3-31,-3 2 0,-1 0 10,-7 0 1,-4 2-245,-6 2 0,-1-2 108,1 2 1,-5 7-8,0 8 1,7-38 0,1 1-178,1 4 0,1 0 1,-3-3-1,0-1 74,-7 32 1,-2-5-161,2 0 0,4-12 23,-4-2 0,5-9-64,4-10 355,-3-12 0,5-9 0,-6-4 0</inkml:trace>
  <inkml:trace contextRef="#ctx0" brushRef="#br0">4010 10549 8204,'5'20'-6,"-1"4"1,6 4 3,-5 5 0,4 5 0,-4 10 1,4-2 0,-4 6 0,4-2 0,-4 2 0,2 0 0,-3-9 1,-1 1 0,7-10 0,-5-9 236,4-11 1,-4-1-339,4-9 1,1 0 96,4-9 1,0-9-174,0-10 1,5-8 37,0-1 0,11-5 47,-1 5 0,9 6-290,0 8 0,3 5 383,1 5 0,1-4 0,0 5 0</inkml:trace>
  <inkml:trace contextRef="#ctx0" brushRef="#br0">4138 11572 8021,'-7'-8'-269,"6"2"1,-4 12 0,10 4 304,4 2 0,6 9 132,4 3 0,-2 7-78,7 2 1,-7 7 14,2-2 0,1-2-1,-1 2 0,0-5-45,-4 5 0,-1 5-81,0 4 1,-6 8 100,-3 2 0,-4 6-387,-1 9 0,-6 0 334,-4 4 0,2-37 0,-1 1-64,0 2 0,-1 1 1,-2 3-1,0 0-37,3 1 1,-1 1 0,-1-1-1,-1 0-83,2-1 1,1-1 0,-1-3 0,1-1-754,-5 30 911,-1-6 0,3-2 0,2-9 0,6-7 0,2-6 0</inkml:trace>
  <inkml:trace contextRef="#ctx0" brushRef="#br0">4067 12852 8752,'-15'6'554,"8"2"-578,2 6 1,3 7 132,2 2 1,2 6-78,3 4 0,-2 3-85,6 7 1,-1 1-142,2 4 0,-2-4 202,-4 3 1,-1 2-54,7-2 1,-7-1 76,2-8 0,3-5-1,1-9 1,-1-3-62,2-7 1,-1-6 90,5-4 0,7-2-148,2-2 1,4-13-21,2-6 0,10-11-117,4-3 0,7-6 159,-2 1 0,4 3-896,-5 2 961,1 9 0,-9 1 0,1 8 0,-1 7 0,-1 5 0</inkml:trace>
  <inkml:trace contextRef="#ctx0" brushRef="#br0">4109 13989 8018,'-6'-10'0,"-3"1"0,1 6-397,-2-2-602,7-3 1407,-3 0-194,12 0 0,2 2-75,6 6 0,5 2-48,0 2 1,6 9 90,-1 6 0,1 11-74,-1-2 1,1 4-103,-6-4 1,5 2 96,-5 4 1,0 2-75,-5 7 0,0-1 17,1 1 1,-8 0-25,-2-1 0,-3 2-63,-2 4 0,0 2-175,0 7 0,-7-5-379,-2 1 0,-4-8 269,-1 3 0,0-6 326,0-4 0,-1-3 0,1-7 0</inkml:trace>
  <inkml:trace contextRef="#ctx0" brushRef="#br0">4180 14757 8018,'7'-8'211,"-4"14"163,6 13 1,-4 11-267,5 3 1,-2 7-152,1-2 1,4-2-46,-4 2 1,4-5 113,1 5 1,2-8-70,3-2 0,-3-6 51,2-7 0,-2-7-79,-1-4 0,3-10 41,1-8 0,7-8-183,-3-11 1,4-4 95,2-5 1,5-6-126,4 1 0,3-9-625,2 0 1,0-9 866,-22 28 0,0-2 0,1 0 0,-1-1 0,0-3 0,1 1 0</inkml:trace>
  <inkml:trace contextRef="#ctx0" brushRef="#br0">3669 16235 8018,'-15'-17'0,"1"3"-83,0-4 99,6 17 0,2 1-113,6 9 1,1 18 243,4 11 1,3 20-96,6 13 0,-7-31 1,0 1-213,1-1 0,-1 0 0,0 4 0,0 1 199,0 0 0,0 0 0,-2 0 0,0 0-125,0-2 1,-1-1 0,-1 36-153,2-7 0,-4-8-169,-1-11 0,0-4 66,0-11 1,-6-8 340,-3-10 0,-1-7 0,-4 3 0,-3 2 0</inkml:trace>
  <inkml:trace contextRef="#ctx0" brushRef="#br0">3526 17145 8018,'15'21'56,"-1"2"0,0 3 182,0-3 0,1 4-33,-1-3 1,5-4-128,0-1 1,6-9 100,-1-6 1,4-4-366,5-4 1,2-11 113,3-8 0,-2-9-435,-3-1 1,-7 0-436,2 4 942,-9 7 0,2-5 0,-7 5 0</inkml:trace>
  <inkml:trace contextRef="#ctx0" brushRef="#br0">3370 17600 8018,'0'22'167,"0"6"1,8 7-106,6 8 0,2 6-156,8 3 0,-2 5-39,1 4 1,3 4 201,-7 6 1,0-3-433,-5-6 0,0-4 175,0-15 0,-4-4-78,-1-10 1,-6-7-200,2-3 299,-3-10 1,-2-5 165,0-14 0,-5-6 0,0-12 0,-6-7 0,2-3 0,1-4 0,-2-6 0,6 4-91,-6-3 1,7 4 239,-2 5 0,10-2 198,4 7 0,10 0-124,5 5 0,5 4 57,4 0 1,8 7 19,6-2 1,7 3 8,-2 2 1,-3 1-301,-2 4 0,-9-2 156,-5 6 0,-4 0-211,-5 5 0,-5 7 55,-10 2 0,2 10 6,-6 5 0,0 4 36,-5 5 1,-2 10-151,-3 9 0,-3 5-11,-6 5 0,0-1 62,0 1 0,4-2 0,1-13 0,6-10-284,-2-9-24,3-9 1,9-5 127,2-9 1,8-11-46,2-9 1,7-5 63,-3-9 0,-1 1 209,2 0 0,0-7 0,4-2 0</inkml:trace>
  <inkml:trace contextRef="#ctx0" brushRef="#br0">4294 18069 8018,'8'-6'0,"-2"-2"283,-6-6 0,0 4 277,0 1-137,0 6-354,-6-4-521,5 7 452,-6 0 0,7 0 0,0 0 0,0 0 0</inkml:trace>
  <inkml:trace contextRef="#ctx0" brushRef="#br0">4621 17102 8018,'0'-8'-826,"2"2"982,3 6 0,-2 0-40,6 0 0,-4 8 19,4 6 1,-1 7-141,2 7 0,-2 1-139,-4-1 0,-2 5-48,3 0 125,-4 7 1,-1-10 66,0 3 0,0-8-10,0-1-1,-6-7 1,4 4-61,-2-7-42,2-6 65,2-2 122,0-6 1,2 5-31,2 0 0,4 1 106,7-1 0,-6 4-133,0 10 0,1-1 10,4 5 1,-1 1-19,-4 5 0,-1-3 22,-3-2 1,-4-3-129,4-7 0,-3-5 153,-2 1-294,0-7 1,0 2 60,0-10 1,0-4-123,0-10 0,-2-4 299,-3-5 0,-2-7 0,-8-1 0</inkml:trace>
  <inkml:trace contextRef="#ctx0" brushRef="#br0">4707 16946 8018,'0'-28'-388,"0"1"-49,0 3 1,0 3 722,0 7 1,1 6 2,4 4 1,-4 4-262,4 4 1,1 12 110,-1 13 0,5 5-110,-6 9 0,6 1 32,-5 4 1,4-9-2,-4 4 1,6-10-38,-2 0 1,-2-9-274,-3-5-273,4-3 365,0-9 0,5-11-59,-4-11 1,-2-8 43,-7-1 0,4-9-18,1-5 0,0-3 120,-5-2 1,0 5-6,0 0 0,0 8 29,0 2 358,0 0-53,6 12 0,-3 2-105,7 9 1,-5 5 44,4 5 1,-4 2-19,4 8 0,-6 4-110,2 0 0,2 4-67,-3-4 1,6 5-210,-6-5 0,6 1 36,-5-1 0,-1-1-206,-4 5 0,0 0-117,0 0 493,0 4 0,-6 2 0,-2 7 0</inkml:trace>
  <inkml:trace contextRef="#ctx0" brushRef="#br0">4891 17415 8018,'0'14'-72,"0"-6"0,2-5 130,3-12 1,3-1-90,6-9 1,-3-3 129,3-1 1,-3 1-249,8-2 0,-3 2 25,-2-2 0,0 4-65,1 5 256,-1 7-72,0 2 1,-1 14 131,-4 6 0,-3 10-104,-6 14 0,0 0-18,0 9 1,-1 8 40,-4 2 0,2 3-185,-7-3 0,3-8-2,-3-6 1,-3-2-128,4-8 0,1-6 109,-1-8 1,-1-10-111,-4-4 0,0-5 269,-1-5 0,1-4 0,0-10 0,-7-10 0,-1-7 0</inkml:trace>
  <inkml:trace contextRef="#ctx0" brushRef="#br0">4863 17586 8018,'5'-10'-683,"-1"1"0,7 6 699,-1-2 0,7 3 485,2 2 1,8 7-178,2 2 1,1-1-133,7 1 1,-3-5-255,4 0 1,-7-2 94,2-2 1,2 0-421,-2 0 0,-4-6 109,-6-4 278,-5-9 0,9 3 0,-5-4 0</inkml:trace>
  <inkml:trace contextRef="#ctx0" brushRef="#br0">5233 16974 8018,'-7'8'276,"6"-1"-311,-6-7 1,9-8 67,3-6 0,3-9-147,6-10 0,-2-3 58,-2-7 0,3 2-38,-4 3 1,2-1 20,-1 6 1,1-4-152,-7 9 1,3 3-362,-3 10 269,-2 7 117,4 2 0,-10 12 199,-1 4 0,-5 3 0,6 1 0,-6 0 0,5 0 0,-4 0 0,4 1 0,-4-6 55,4 1 141,0-7 390,5 3-168,0-6-142,0 0 1,7 0-32,2 0 1,-1 2-21,1 2 0,-4 4-50,5 7 1,-6 10-25,6 3 0,-7 16-71,2 4 0,-5 12-125,-5 6 1,2-3-388,-7-1 1,6-4 328,-6-1 0,5-11-349,-4-3 1,6-12-77,-2-2 528,3-7 0,2-13 0,0-18 0</inkml:trace>
  <inkml:trace contextRef="#ctx0" brushRef="#br0">5403 16960 8018,'8'7'0,"0"7"-53,-3 9 0,-4 4-84,4 2 1,1 5 177,-1 4 1,1 3 21,-1 2 0,-3-5-89,2 0 1,3-7 75,-2 3 1,-1-4-150,-4-2 0,5-4 36,0 0 0,-1-12-165,-4 2 1,2-9 55,3 0 0,-4-11-136,4-9 0,-5-2 308,-5-12 0,2-2 0,-6-12 0,-1-6 0,-4-1 0</inkml:trace>
  <inkml:trace contextRef="#ctx0" brushRef="#br0">5446 16932 8018,'6'-37'0,"-3"9"-350,7 9 399,-7 3 1,10 10 89,-4 6 1,-1 8 64,1 11 1,1 3-95,4 6 1,0 7 78,1 3 0,-1 3-219,0 2 0,5-7 73,0-3 1,5 2-298,-5-2 0,4 0-14,-4-4 0,-1-2-185,-9-4 0,2 3 121,-6-7 1,0-1 331,-5-3 0,-7-1 0,-1 0 0</inkml:trace>
  <inkml:trace contextRef="#ctx0" brushRef="#br0">5460 17230 8018,'6'-14'0,"2"0"-558,6 0 0,-4-5 343,-1 0 1,1 0 380,4 5 0,-4-1-239,-1 1-91,-6 6 141,4 2 1,-7 9-14,0 7 0,0 1 108,0 12 1,-7 1-99,-2 4 1,1 1 122,-2-1 1,6-4 10,-6 0 1,7-7 291,-2 2-266,4-3 0,2-4-65,4-2 1,3-4-85,6-6 1,0-8 88,1-6 1,-1-2-318,0-7 1,5-3 83,0-7 0,0-2-497,-5-2 656,0-5 0,1 0 0,-1-9 0</inkml:trace>
  <inkml:trace contextRef="#ctx0" brushRef="#br0">5659 16093 8018,'0'-8'-111,"0"2"0,0 17 196,0 3 0,6 16 395,4 3 0,3 15-56,1 8 1,5 12-263,0 8 1,-7-33 0,-1 1-227,-1-1 0,-1-1 0,4 1 0,0 0 228,-1-1 1,-1 1 0,0 1 0,0 0-310,1 6 1,0 0 0,-1-4-1,0 0 211,1-3 0,0-1 0,8 31-498,-5-12 0,2-6 252,-3-7 1,4-7-654,-9-13 1,2-10 81,-1-4 751,2-9 0,-10 7 0,4-4 0</inkml:trace>
  <inkml:trace contextRef="#ctx0" brushRef="#br0">6157 15894 8018,'-13'2'-76,"4"2"1,-2 6-104,6 9 0,-5 0 331,6 9-21,-7-3 1,9 16-108,-3-3 0,-1 3-12,1 2 0,0 0-142,5-1 0,-4-1 104,-1-3 0,0 0-209,5-9 1,0 1-66,0-11 300,0-7 0,0-5 0,0-7 0</inkml:trace>
  <inkml:trace contextRef="#ctx0" brushRef="#br0">6313 16164 8018,'0'14'-469,"0"1"1,-6 5 476,-4 4 1,-2-1 21,-3 6 1,0 1-184,-4 8 1,3 1 95,-3-6 1,5-1-131,4-8 1,-2-4-7,2-6-197,4 1 390,0-7 0,6-2 0,6-11 0,3 0 0,4-4 0,1 4 0,7-4 57,2 4 1,0 0-89,0 5 1,-1 0 309,2 0 1,-2 11-70,-3 4 0,-3 3 33,3 1 0,-8 5-9,-2 9 0,-4-3-89,5 3 0,-7-2-176,1-3 1,3-1 155,-2-4 0,-1-2-557,-4-7 170,0 0-139,0-6 0,0-3-3,0-10 404,0-3 0,-6-12 0,-2-2 0</inkml:trace>
  <inkml:trace contextRef="#ctx0" brushRef="#br0">6441 16008 8018,'8'-41'0,"-3"3"0,-4 3-93,-1 7 0,5 1 232,0 3-140,0 3 0,-4 9 104,4 2 0,-2 10-177,6 10 1,-1 9 25,2 4 1,2 9 95,-2 1 1,1 2-6,-2-2 1,4-3-129,-3 3 1,1-3-173,-2-1 1,2-1 78,-6 1 1,4-3-52,-4-2 1,0 3 46,-5-3 0,0 1 4,0-1 0,-2 3 178,-2-4 0,-4-1 0,-7 2 0,1-7 0,0 4 0</inkml:trace>
  <inkml:trace contextRef="#ctx0" brushRef="#br0">6512 16434 8018,'0'-14'-655,"0"0"543,0 0 0,0-2 65,0-3 0,0-3 111,0-7 1,6-1-52,4-3 1,-2 3-29,1-3 0,-4 4-46,5 6-179,-7 2 210,3 7 1,-6 8-5,0 6 1,0 12 20,0 12 1,-6 9 0,-4 5 1,2 3 25,-1 2 0,4-1 135,-4 1 0,5-7-85,0-2 0,2-11 149,2-4 0,2-9-224,2-6 1,0-5 69,5-9 0,1-2-103,4-17 1,-5 2 101,1-10 1,-2 5 2,1-1 1,-1 3-104,-3 1 1,-4 7-167,4 3 1,-3 8-395,-2 2 602,-7 6 0,-7-4 0,-8 7 0</inkml:trace>
  <inkml:trace contextRef="#ctx0" brushRef="#br0">6441 16235 8018,'-9'-8'-852,"-1"4"845,7 2 477,-10-4 0,13 6-148,0 0 1,7 12-109,7 12 1,0 9-110,0 5 0,5 5 84,0 4 1,0-3-145,-5 4 1,-1-6-27,-4-4 0,4 2-112,-3-7 0,2-5 14,2-4 1,-4-7-567,-1 2 332,1-9 0,-1-4 78,1-6 0,-7-8-204,2-6 0,-2-3 137,2-12 0,-4 2 302,4-11 0,-3 1 0,-2-6 0</inkml:trace>
  <inkml:trace contextRef="#ctx0" brushRef="#br0">6697 16406 8018,'5'-14'-610,"-1"-1"1,6 1 0,-5 0 800,-1 0-13,-4-1 89,0 8 0,-1 2-175,-4 10 0,-3 7-191,-6 7 1,0 8 129,0 1 0,-1 1-18,1 4 0,1-3-11,4-2 0,-4-4 47,4 0 1,3-5 116,1 5 0,3-7-83,2 2 0,2-8-41,3-2 0,2-5-54,8 0 1,0-4 0,4-4 0,-1-6 34,6-9 1,-1-3-109,6-6 0,-1 1-228,1 3 1,-1-1 118,0 6 0,-1-2 194,-3 2 0,-4 3 0,-5-4 0</inkml:trace>
  <inkml:trace contextRef="#ctx0" brushRef="#br0">6825 15610 8018,'9'3'384,"1"6"1,1 9-314,8 15 0,-2 5 119,7 9 0,0-1-58,4 6 0,-1-6 20,-3 1 1,3 1-31,-4-6 1,-1 3-34,2-12 1,-7 0-253,2-5 1,-3-6-144,-2-3 1,-1-3 149,-3-2 1,-4 1-240,-6-1 0,0-5-59,0 1-13,0-7 1,-6 3 139,-4-6 0,-4 0 327,-5 0 0,1-11 0,-5-3 0,-1-5 0,-4 0 0,-1 3-132,1-3 0,1 4 84,3 0 0,4 6 510,5-1 1,6 7-184,0-2 0,5 5 18,0 5 1,8 9-85,6 10 1,-2 3-38,1 1 0,-1 1-148,2-1 0,2-1-311,-2-3 0,-2-1-191,1-8 1,-4 0 205,4-10 1,-4 0-331,5-5 598,-7-6 0,9-2 0,-4-6 0</inkml:trace>
  <inkml:trace contextRef="#ctx0" brushRef="#br0">7138 16036 8018,'20'-8'0,"-4"2"0,3 6 0,-2 0 2,2 0 0,-3 6 75,3 4 1,2-2 13,-2 1 1,4-6-666,-4 2 1,0 1 229,-5-1 0,-4 5 344,-1-6 0,-5 14 0,2-3 0</inkml:trace>
  <inkml:trace contextRef="#ctx0" brushRef="#br0">24682 13761 7193,'-7'0'2097,"-6"0"-1796,11 0 94,-10 0-171,4-6 1,-2 5-41,1-4 0,4 2 19,-4-2 1,4 3-169,-5-2 1,6 2 3,-6 2 0,5 0-95,-4 0 0,-1 0 118,-4 0 0,0 0-102,0 0 0,0 0 65,-1 0 0,1 0 41,0 0 1,0 0-110,0 0 1,-1 0 89,1 0 0,5 0-8,-1 0 0,1 0 12,-6 0 0,6 0 91,-1 0-123,1 0 0,-5 0-11,0 0 0,4 0-8,1 0 0,-1 0 44,-4 0 1,4 0-109,1 0 1,-1 0 85,-4 0 1,-5 0-72,0 0 0,-1 0 52,1 0 0,-5 5-104,-9 0 1,3 4 92,-3-4 1,-2 4-6,2-4 0,-5 1 15,5-1 0,-5-3 1,5 2 1,3-2 26,1-2 0,9 0-35,-9 0 0,9 0 72,-4 0 1,5 0-56,-5 0 1,1 0 68,-6 0 0,1 0-30,-1 0 0,1 0 3,-1 0 0,-1 0-19,-3 0 0,2 0 16,-7 0 0,5 0-133,-5 0 0,6 2 111,-1 2 0,5-1-73,4 7 1,-1-7 57,6 2 0,-5-4-40,5-1 25,0 7 1,0-6 55,0 4-61,0-3 0,0-2 88,0 0 0,-5 4-72,6 1 1,-3 5 47,2-6 1,-2 6-31,-2-6 1,-2 8-82,6-3 71,0-3 0,-2 7-8,-3-4 7,4-2 1,-1 4-24,7-6 1,0 4-9,0-4 0,4 1-33,1-1 1,-1-4 46,-4 4 0,1-2-52,4 2 0,-4-3 37,4 2-8,-4 4 1,-1-1-1,0 2-6,-1 4 1,1-5-19,0 6 1,0-2-3,0-2 1,-1 3 13,1-4 0,0-1 11,0 1 0,0 1 41,-1 4 0,6-4-69,-1-1 55,1 1 1,-5 4-24,-1 0 1,6 0 57,-1 0 1,1-4-17,-5-1 1,4 1 4,1 4 0,1 0 60,-2 1 1,-2-1-77,2 0 1,2 5 13,-1 0 1,4 0-8,-4-5 1,4 5-16,-4 0 1,4 0 19,-5-5 0,7 0-49,-2 1 0,2-3 21,-2-2 1,4 2-20,-4-2 9,4 2 0,2 3 14,4-1 1,1 0 95,4 0 0,2 0-88,-2 1 1,2 4 50,3 0 0,-1 0-43,0-5 0,0 5 1,1 0 0,-1 0-10,0-5 1,0 0-12,0 0 0,5 1 67,0-1 1,2-5-44,-2 1 1,-2-2 51,7 1 1,-5 2-54,5-6 0,-1 6 147,6-2 1,5-1-86,4 2 0,3-1-20,2 5 0,1-1-53,4-3 1,-4 2-194,3-2-378,-2 2 387,-3 3 197,1-8 1,-2 6-24,-3-3 1,3 2-13,-3 2 0,0 1-13,4-1 0,-1 0 6,12 0 1,-8 0 15,3 1 1,-4-1 11,-1 0 0,-2-1 17,-3-4-34,-4 4 0,-5-7 3,-1 4 1,1 1 6,-1-7 1,5 1 294,1-5 0,5 5-296,-1 0 0,5-1 3,4-4 0,-3 0-42,4 0 0,1 0-7,-2 0 0,-4-1-13,-5-4 0,-2 2-1,2-7 0,3 3 27,-3-3 1,3-1-6,2 6 1,4-4 45,0 4 1,-1-1-49,-8 1 1,2 3 72,-7-2 0,0 1-39,-5-2 1,-1 2 9,-3-7 1,1 5-35,-6-4 1,0 4 2,-5-4 0,5-1 6,0-4 1,2-2-5,-2-3 0,-2 4 8,7-4 0,-5-2-6,4 2 1,-4 0 91,5 5 0,0 0-40,4-1 1,-6 1 9,-3 0 0,-1 5-30,1-1 1,-4 1 9,4-6 1,-3 3-121,-2 2 1,-1-7 67,-4 3 1,4-4-45,-3 4 0,-3-2 49,3-3 0,-7 4-44,2-4 1,1-4 67,-1 0 0,0 2 0,-5 2 1,0-3-6,0-2 1,0 2 3,0-1 1,0 1 25,0-2 0,-5-1 1,0 6 0,-4-7-99,4 3 1,-4-3 72,4 3 0,-2-4-93,3 3 0,2-3 101,-3-1 0,4-1-3,1 1 0,0 4 21,0 1 0,0 5-1,0-1 1,0 3 142,0 2-164,0 0 0,-5 0 51,0 0-28,1-1 0,-1 1-27,0 0 1,-6 1 12,2 4 0,-1-2-5,-4 6 0,3-6-12,-8 2 1,-3-3-5,-2 3 1,-1-4 41,1 4 1,-3-2 5,4 1 1,-4-1 100,-2 7 1,2-8-115,4 3 0,1 1 78,3-1 0,1 4-75,-5-5 0,0 1 4,0-5 1,-3 4-43,7 1 0,-6-1-145,2-4 1,0 0-446,0 0 1,-1-2 36,-4-3 567,-1 3 0,-6-11 0,-1 5 0</inkml:trace>
  <inkml:trace contextRef="#ctx0" brushRef="#br0">21341 14231 7716,'-8'0'-161,"2"0"285,0 0 56,4 0-36,-4 0 1,6-2-15,0-3 1,-2 4 60,-2-4 55,2 3-40,-4 2-79,-1 0 1,4-4 12,-6-1 0,4 0-31,-5 5-63,7 0 1,-8-1 23,6-4 24,-6 3 1,8-4-147,-6 6 0,4 0 82,-4 0 1,4 0-183,-5 0 140,1-6 0,-5 4-59,-1-3 1,6-3 66,-1-1 0,1 1-6,-5-1 0,4 1 22,1-2 1,-1-1-12,-4 6 1,0-4 109,0 4 1,-1-4-53,1 4 0,0 0-18,0 5 0,-5 0-16,0 0 0,-2 0 6,2 0 1,4 0-9,-4 0 0,-2 0 2,2 0 0,0 0-42,5 0 1,0 0 40,0 0 0,-1 0-52,1 0 1,0-4 38,0-1 1,-1 0-86,1 5 1,0 0 34,0 0 13,0 0 1,-1 0-24,1 0 1,0 0-8,0 0 1,0 0-49,-1 0 1,1 0 69,0 0 1,0 0 23,-1 0 0,-4-6-31,1-4 0,-3-2 81,2-3 1,2 1-46,-7 0 0,5 1 2,-5 4 1,5-2 45,-4 6 1,4 0 11,-5 5 0,5 0-31,-5 0 0,5 0-12,-4 0 1,5 0 47,-1 0 1,4 0-44,0 0 1,1 0-32,0 0 1,0-1 28,-1-4 0,1 2-29,0-7 0,-5 2-6,0-1 1,0-4 27,5 4 0,-5 3-20,0 1 1,-6-2 12,1 3 1,-3-1-10,-1 5 1,-2 0 4,-3 0 0,3 5 3,-4-1 1,0 6-19,0-5 1,1-1-3,5-4 0,6 0 103,3 0 0,3-6-83,2-3 0,0 1 39,-1-2 0,7 1-30,4-5 1,1-1 1,-2 1 0,3 0 40,-3 0 1,4-1-69,1 1 10,0 0 0,-5 0-26,0 0 0,1 4-34,4 1 1,-2 4 16,-3-5-90,4 1 1,-10-5 65,6 0 0,-5-1-336,6 1 1,-7 0 145,1 0 0,2-2 264,-1-3 0,-7-3 0,-6-7 0</inkml:trace>
  <inkml:trace contextRef="#ctx0" brushRef="#br0">28706 9880 8055,'0'-7'-362,"0"0"0,0 9 440,0 3 1,0 9 73,0 9 0,2 4 199,2 2 0,-2 1 24,3 3 0,-2 3-143,2 7 0,-4-4-12,4 4 0,-4-2-58,-1 11 1,0 0-124,0 5 1,-4-5 33,-1 0 1,-4-6-140,4 2 1,-6-9 52,1-1 1,2-11-175,-1 1 1,4-6-253,-4-3 270,6 0 1,-5-17-270,3 3 1,3-5 167,-2-5 0,2-9-817,2-10 1087,0-3 0,6-14 0,2-3 0</inkml:trace>
  <inkml:trace contextRef="#ctx0" brushRef="#br0">29076 9738 7948,'9'0'-504,"1"0"0,-1 0 576,5 0 0,2 0 16,3 0 1,3 0 152,7 0 1,5 0-126,4 0 1,8 0 0,2 0 0,5 0 142,-1 0 0,-1-4-87,1-1 1,-9-2-106,4 3 0,-6 2 61,7-3 0,-4-1-97,-2 1 1,1 2 36,0 8 0,-2 1-107,-3 4 0,-3 2 68,-7-2 1,0 6-33,1-2 0,-7 3-158,-3-7 149,-3 2 1,-2 3-59,0-1 1,-4-6 74,-1-4 1,-4 3-40,4-3 1,-6 3 20,2-2 5,3-4 1,-5 10 5,7-6 0,-7 6 1,2-2 1,-4 4 0,-1 6-1,0 0 1,0 2-22,0-3 1,0 0 18,0 6 0,0-2-88,0 1 0,0 4 73,0-3 1,0 7-9,0 3 0,0 10 56,0-1 1,0 13 100,0 1 1,-5 3 18,1-3 1,-6-2-79,6-2 1,-6-4-254,5-7 0,-4-5 89,4-4 1,0-8-257,5-1 1,0-7-229,0 2 195,-6-3 1,-2-7 380,-6 1 0,-13-1 0,-3 5 0</inkml:trace>
  <inkml:trace contextRef="#ctx0" brushRef="#br0">28777 11117 8020,'0'-14'0,"6"6"-132,4 3 109,9 4 1,3 1 206,6 0 1,7 6-106,3 4 1,3-2 217,2 1 0,1-6-59,3 2 1,6-4 26,8-1 1,15-7-367,-34 0 0,1-1 0,1-1 0,-1-2 232,-2-3 0,-1-1 1,32-15-52,-5-3 0,-9 3-214,-1-3 1,-3 5-483,-11 4 0,-6 3 48,-13 7-371,-3 0 939,-13 0 0,-2 6 0,-6 1 0</inkml:trace>
  <inkml:trace contextRef="#ctx0" brushRef="#br0">29474 9824 8006,'0'-15'-1392,"0"0"1044,0-4 1,1 3 444,4-3 43,-3-3 1,4 4-31,-6-5 0,5-1 18,0-4 1,-1-2-72,-4-4 1,5 3-18,0-7 1,-1 0-58,-4-5 0,0-10 58,0-4 1,0-3-15,0 3 1,0 0 90,0 0 1,0 11 3,0 4 1,-1 8-16,-4 1 1,2 5 19,-6 4 0,4 8-19,-5 7 0,6 4-12,-6-4 1,5 5-125,-4 0 1,-1 2 79,-4 2 0,0 2-95,0 2 1,-5 0 71,0 5 1,-2-4-19,2 4 0,2 2-1,-7 8 1,2-1-3,-2 5 0,-2 1 20,2 5 0,-1-1 9,1 0 0,-3 1-549,3-1 0,4 5 202,1 1 1,3-6-454,2-4 763,6-13 0,-5 8 0,5-11 0</inkml:trace>
  <inkml:trace contextRef="#ctx0" brushRef="#br0">29417 8772 8006,'22'0'-41,"7"0"0,-6 7 38,6 8 1,-4 0-85,3 9 0,1-5 112,-1 5 1,2-7-91,3 2 0,-3-3-110,4-2 1,-4-1-277,-2-4 1,0 2 450,1-6 0,-7 6 0,-1-3 0</inkml:trace>
  <inkml:trace contextRef="#ctx0" brushRef="#br0">28450 7876 8180,'-14'-6'0,"0"-4"-417,-1-3 419,8 6 40,0 0 1,14 9 107,2 3 1,4 9-142,1 9 0,-1 4 96,-4 2 1,2 6-85,-6 2 0,0 4 59,-5 2 0,4 5 39,1-1 1,0 2-27,-5-2 0,-2-2-53,-3 2 1,4-3-116,-4-1 1,-1-5 4,1 0 1,0-13-263,5-1 0,0-7-175,0-3-377,0-6 573,7-2 0,1-17 311,6-3 0,-5-10 0,1 1 0,-1-6 0,5-4 0,1 2 0,-1-7 0,0 0 0,0-5 0</inkml:trace>
  <inkml:trace contextRef="#ctx0" brushRef="#br0">28734 8075 8180,'29'-35'-1529,"-2"5"1223,-4-3 0,4 3 451,-3 2 1,3 5 146,1 4 0,6 4 160,-1 0 0,1 1-276,0 0 1,-3 5-232,7-1 0,0 1 111,5-6 1,6 1-150,3 0 1,5 1 82,4 4 1,-7-2 106,3 6 1,-10 0-61,1 5 0,-10 7-52,-5 2 1,-5 8 7,-4 2 1,1 8 11,-6 2 0,0 1-4,-5 8 0,5 0-5,0 4 0,0-4-18,-5 0 1,5-5-5,0 5 0,2-6 33,-2 1 0,-3-3-50,3-2 1,1 1-16,-1-1 0,-5 5-2,-4 1 0,-7-1 1,2-5 0,-4 7-102,-1 3 0,-8 3-146,-6 2 0,-11 4 78,-8 0 1,-7 4 55,2-9 0,-3 3-96,-2-12 1,-5 6 0,-3-2 0</inkml:trace>
  <inkml:trace contextRef="#ctx0" brushRef="#br0">28521 8956 8142,'-14'-6'0,"6"-2"76,3-6 0,7 4 195,7 1 1,7 6-159,13-2 0,16-1-248,8 1 0,22-4 141,-34 6 0,-1 1 1,0-4-1,1-1-417,34-7 0,3-2 263,-2-8 0,-35 15 0,1-1 104,1-1 0,0-1 1,-1 1-1,-1 0-9,2-1 1,0 0 0,-2-1 0,-2 1-212,28-7 0,-7 0-298,-18 5 1,-10-1 561,-4 1 0,-7 2 0,3 2 0,-1 4 0</inkml:trace>
  <inkml:trace contextRef="#ctx0" brushRef="#br0">29175 7748 8185,'0'-21'0,"0"6"-146,0-4 0,0 1-122,0-1 0,0-3 282,0-6 0,0-1 138,0 1 1,0-7-172,0-3 0,0-4 79,0-6 0,0 4 56,0-3 0,-1-4-79,-4-1 1,3 0-10,-2-5 0,-3 2 2,3-12 1,-1 7-85,5-1 1,0 2 117,0 2 1,-2 7-11,-3 2 1,4 9 6,-4 1 0,-1 8 1,1 2 0,0 5 6,5 9 1,-4 0-47,-1 0 0,0 4 15,5 1-314,0 6 213,0-4-36,0 7 0,-5 2 96,1 3 1,-9 3-33,-1 6 0,-2 8-33,-8 6 1,-4 2 0,-5 8 1,-2-5-41,2 5 1,3-6-145,-3 1 0,4-4 59,5-6 1,4 3-468,6-8 660,6-5 0,-5 0 0,5-5 0</inkml:trace>
  <inkml:trace contextRef="#ctx0" brushRef="#br0">29104 6454 8185,'24'-8'-118,"0"4"0,-1-3-160,6 3 0,7 0 313,7 9 1,1-2 89,8 7 0,-6-5-503,1 4 1,-4-4 166,-5 4 1,-8-4 210,-6 4 0,-7 1 0,3 4 0</inkml:trace>
  <inkml:trace contextRef="#ctx0" brushRef="#br0">28464 5445 8298,'-6'-8'-1936,"4"2"1789,-4 6 0,6 6 411,0 3 0,0 6 288,0 4-361,0 9 1,0 12-7,0 12 1,0 0-25,0 9 1,-5 3-13,1-3 1,-7 7-235,1-2 0,2-1 58,-1 2 0,6-12 116,-2 2 1,3-11-212,2-4 1,0-5-58,0-9 0,-1-6-378,-4-3 428,3-3 1,-6-8-112,4-4 1,2-4-46,-3-4 0,4-10 281,1-10 1,1-9 3,4-5 0,3-8 0,6-1 0,0-7 0,1 2-219,-1 3 1,0-7 0,0 6-1</inkml:trace>
  <inkml:trace contextRef="#ctx0" brushRef="#br0">28521 5701 8258,'14'-49'-631,"5"6"-79,0 1 0,5 0 1119,-5 9 0,11 2-18,-2 7 0,9-1-123,-4 6 0,6 0-119,-1 5 1,3-2-193,2-3 1,5 6 117,-1-6 0,-1 11-60,-8-6 0,3 5-107,-3-1 0,-2 4 137,2 6 0,-2 1-106,2 4 1,-3 5 38,-7 9 0,1 0-21,-1 9 1,-6-1 51,-3 11 1,-8-3 8,-1 7 1,-7-2-25,2 7 0,-4 2-5,-1-2 1,0 1-104,0-6 1,-1 1 116,-4 0 0,-3-1-244,-6 1 0,-7 1 133,-2 4 0,-11 2-334,-3 7 0,-5 0-14,0 0 1,-1 1 455,0 4 0,-2-5 0,2 6 0,7 2 0,4-1 0</inkml:trace>
  <inkml:trace contextRef="#ctx0" brushRef="#br0">28663 6611 8258,'16'-7'-145,"3"-2"0,0-4-224,10-1 1,-3 0 495,12 0 1,5-1-27,4 1 1,7 0-216,-2 0 1,-3-7 89,-1-3 1,1-1-191,-2 1 1,3-1 213,-7 6 0,3-6 0,-10 3 0</inkml:trace>
  <inkml:trace contextRef="#ctx0" brushRef="#br0">28990 5374 8184,'0'-14'0,"-1"-1"-238,-4 1 0,4-2-299,-4-3 1,3-1 517,2-4 0,-5-3 57,1 4 1,-3-4-54,3-2 1,-4-1 43,-6-3 1,-5 2-84,0-7 0,-5 1 118,5-1 0,-5-3 1,5 3 1,-4-4 26,4-6 1,1 3 10,9-8 1,-2-5-59,6-8 1,0-4-162,5-1 1,5 2 123,0 2 1,6 6 49,-2 9 0,-1 3 10,2 6 0,-7 8 30,2 7 0,1 6 0,-1 7 0,-1 6-8,-4-1-2,0 7-401,0-3 237,7 12 1,-6 2 130,4 6 1,-3 2-62,-2 3 0,-11 3-39,-4 7 1,-8 1 27,-1 3 0,-5 5 0,-4 9 0,-1-3-111,-4 4 0,-2 1-147,7-2 1,0 1 31,4-6 0,3-5-17,2-4 260,-3-3 0,11-8 0,-4-8 0,5-8 0</inkml:trace>
  <inkml:trace contextRef="#ctx0" brushRef="#br0">28635 4165 8184,'27'-22'-303,"-2"2"9,13 6 0,-6-1 330,1 1 0,2 6 137,-2 3 1,5 4-24,-5 1 1,0 1 4,-5 4 1,-4 3-242,0 6 0,-2 1 68,2-1 0,-4 2-293,-6 3 0,1-4 40,-1 4 0,-5-3-39,1-2 310,-7 0 0,3 1 0,-6-1 0</inkml:trace>
  <inkml:trace contextRef="#ctx0" brushRef="#br0">28137 3014 8325,'-9'-6'0,"-1"-4"-948,7 4 366,-3-1 631,6 7 1,0 2 23,0 3 0,0 7 125,0 7 1,0 11-62,0-1 1,5 13 121,-1 1 1,0 14-74,-9 0 0,2 9-332,-7 1 1,1 2 147,-6 2 1,6-6 93,0-4 0,1 3-114,-2-3 1,-2-1 92,2-8 0,2-9-281,-1-10 0,5-4-334,0-6-2,-4-2 317,6-13 1,-4-8-88,6-10 0,5-10 298,-1-9 1,7-7 13,-1-11 0,7-4 0,2-6 0,0 0 0,-5 0 0</inkml:trace>
  <inkml:trace contextRef="#ctx0" brushRef="#br0">28280 3241 8325,'18'-23'0,"1"-1"0,0 7-358,-4-2 1,4 3 268,0 2 0,4-1 460,-4 1 0,6 5-105,-1-1 0,3 5-202,1-4 0,7 0 62,3-6 0,10 1-118,4 0 1,-2 0 41,2-1 1,-4 1 92,4 0 1,-8 0-239,-1 0 0,-4-1 91,-10 1 1,1 6-131,-11 4 1,0 2 47,-5 2 0,-6 2-119,-4 2 0,-2 4 206,-2 6 0,0 7-12,0 3 0,-5 4 113,1 5 0,-8 4-122,3 5 0,1 12 211,-1 3 0,4 9-218,-5 0 0,7-2-31,-1-3 1,2-2-57,2-2 0,0-2-257,0-3 1,5-8 193,-1-6 1,1 0-121,-5 5 0,-1-7-196,-4-3 0,-11-3 493,-12-1 0,-4-3 0,-11-2 0,-1 5 0,-14-7 0,-6-2 0,0 1 0</inkml:trace>
  <inkml:trace contextRef="#ctx0" brushRef="#br0">28265 4137 8325,'-50'0'0,"6"5"0,6-1 0,8 3-111,1-2 1,4-2 252,11 6 1,-2-4 163,11 4 0,4-4-99,10 5 1,8-7-81,17 1 0,10-2 30,13-2 1,6 0-11,8 0 0,6-6-435,-37 2 0,1-2 1,5-2-1,1-3 258,5 0 1,0-1-1,3 0 1,1 2-254,3-3 1,0 2 0,0 2 0,-2 0 282,-7 0 0,-1-1 0,4 3 0,0 0 0,-5 2 0,-1 1 0,0 1 0,1-1 0</inkml:trace>
  <inkml:trace contextRef="#ctx0" brushRef="#br0">29232 7620 8237,'-14'-6'0,"0"4"0,-1-17 0,1 3 0</inkml:trace>
  <inkml:trace contextRef="#ctx0" brushRef="#br0">28692 10463 8097,'-8'8'-855,"-3"0"815,6-3 0,-1-4 196,1 4-22,4-3 1,-7-2 170,3 0-119,3 0-98,-10-7 0,8 1 102,-5-3-101,6-4 1,-8 10 100,6-7 1,-4 6-78,4-6 1,-6 7-25,1-2 0,2-1 21,-1 1 1,-1 0-86,-4 5 1,-2 0 47,-3 0 0,1-4-138,-11-1 0,4 0 83,-8 5 0,-4 0-120,-1 0 1,-7-1 74,-3-4 0,-4 2 42,5-7 1,1 6-3,8-6 1,-3 2-4,3-1 0,2-4 2,-2 4 0,0-3 10,-5 3 0,-1-2 3,-3 6 0,1-4 62,-6 4 0,4 0 8,-4 5 0,13 0 75,1 0 0,6 0-75,4 0 0,4 0 12,0 0 0,7-4-28,-2-1 1,8 0-16,1 5 0,6-5-13,-6 1-50,7-7 1,-8 3 22,6-7 0,0 6-100,5-1 1,0 1 0,0-5 0,0 4 87,0 1 1,0-1 23,0-4 1,-4 0-35,-1 0 3,0-1 1,5 1-6,0 0 0,0 0 3,0 0 1,2-1-4,3 1 1,-4 0-2,4 0 0,-2-2-40,2-3 1,-4 2 43,4-7 1,-2 2-58,2-2 1,-3-8 43,2 4 1,-2-4-51,-2 4 0,0 0 56,0-1 1,0 1-1,0-1 0,-5-1 4,0-3 0,1 2 3,4-7 0,-5 4-6,0-3 1,-1 3 7,1-4 0,2 2 16,-7-2 0,6-3-17,-6 3 1,6-3-14,-6-1 0,7 0-59,-2 5 0,-1-9-8,1 3 0,-1-7 71,1 2 0,2-4-5,-7 5 0,6-7 13,-6 2 0,5 3-29,-4 1 1,-1 4 129,-4 2 1,2-7-69,2-4 1,-3 3 151,4-2 0,1 0-67,-1-5 0,4-5-170,-5 1 1,7 4 84,-1 5 1,-3 1 3,2-1 1,1-2-116,4 7 1,0-7 116,0 2 1,0 1-124,0-1 0,0 0 39,0-5 0,0 2-16,0 3 0,0-3 48,0 2 0,0 0-3,0 1 1,0-10 4,0 0 1,0 1 0,0-1 0,0 5 6,0 5 0,0-3-9,0 3 1,4 1-126,1-1 1,0 2 118,-5-3 0,0-2-109,0 3 0,0-2 76,0 2 1,0 3 20,0 7 0,-5-1-20,0 0 0,-1 1 3,1-1 1,4 0 35,-4 1 0,3 1 7,2 3 1,2-2 197,3 7 1,-2-2-174,6 2 0,1 5 31,4-1 1,0 1-54,1 4 1,-1 2 3,0-2 1,0 5 3,0-4 1,1 5 2,-1-1 1,-1 4-13,-4 0 1,2 1 4,-6 0 97,6 0-76,-3 0 1,4-1 39,-2 1-53,3 6 8,-6-4-17,8 4 0,-6-5-7,1 4 1,-6 2-36,6 7 47,-7-6 1,5 3 68,-3-7 1,1 6-73,3-6 0,4 1 37,-3-6 0,-3 6-14,3-1 0,1 1 6,8-5 0,-3-1 8,3 1 1,3-2-4,1-2 1,4 2-25,2-3 1,1 1 13,3-1 1,-1 4-30,5-4 1,0-2 3,1 2 1,3-1 2,-3 1 0,-2 0-30,2-10 1,1 4-5,9-8 0,2-3-285,7-2 0,2 1 302,2-1 1,-4 2-132,0-2 0,-8 8 106,-11 6 1,-10 12-281,-9-2-24,-3 9 187,-2-1 1,-6 12-2,-3 3 1,-8 4-15,-2 1 0,-1 0-290,1 1 13,3-7 9,-10 4 1,9-10-256,-7 2 689,7-8 0,-10-4 0,5-13 0,-6-1 0</inkml:trace>
  <inkml:trace contextRef="#ctx0" brushRef="#br0">28123 4450 8181,'-9'8'-231,"-1"-4"-36,7-2 0,3-2 311,9 0 0,6 0 181,4 0 0,3 0-178,6 0 1,2 0-9,3 0 1,-1 0 20,6 0 0,-5 0-22,5 0 1,-11 0-9,1 0 1,-7 0 35,3 0 0,-9 2 2,0 2 0,-3-1 31,-7 7 0,0-1 5,-5 6 1,0 0 86,0 4 0,-7-1-58,-2 5 0,-12 9 80,-7 11 0,-8 2-100,-12 12 0,-4 2-305,22-27 1,-2 2-1,1 3 1,-1 0 152,-1-1 0,0-1 1,4 2-1,1-1-188,3-3 0,3 0 0,-12 29 227,6-10 0,11-1 0,2-7 0,9-1 0,5-4 0</inkml:trace>
  <inkml:trace contextRef="#ctx0" brushRef="#br0">29659 11146 7977,'-7'9'48,"-2"1"0,1 1 96,-2 8 0,1 3-264,-5 6 0,0 2-207,-1 3 1,-4-1 415,0 6 0,-1-5-75,1 5 0,2-6-228,-7 1 1,5-5-37,-5-4 1,2 1-413,-2-6 662,4-6 0,-1-1 0,-1-4 0</inkml:trace>
  <inkml:trace contextRef="#ctx0" brushRef="#br0">29488 11458 7977,'43'-30'18,"-1"-3"0,-5 2 91,-4-7 1,-3 6 15,-2-1 1,1 3-176,-1 2 1,-6 5-113,-3 4 0,-8 10 141,-1 4 1,-7 5-501,2 5 1,-10 9 520,-5 10 0,-8 9 0,-5 3 0</inkml:trace>
  <inkml:trace contextRef="#ctx0" brushRef="#br0">29516 11629 7977,'10'-2'-177,"-1"-2"-45,1-4 0,4-6 163,0-1 1,1 7 37,-1 4 1,-5 2 170,1 2 1,-6 6-79,6 4 0,-7 9-8,2 5 0,-4 4 40,-1 5 1,0 4 12,0 5 1,0 2-9,0 4 0,-1 2 22,-4 7 1,2 5-289,-7-1 0,7 6 230,-1-6 1,2 3-544,2-3 0,-5-7 82,1 3 212,-1-10 0,5 2 0,0-6 1</inkml:trace>
  <inkml:trace contextRef="#ctx0" brushRef="#br0">29161 12695 8007,'-2'14'0,"-2"1"0,1 5 209,-7 4 0,7 9 18,-2 5 1,2 3-236,-2 2 1,4-1 85,-4 1 0,3 0-205,2-1 1,0 1 24,0 0 0,0-1 8,0 1 1,-4-2 39,-1-3 1,0-3-250,5-7 1,-5-6-149,1-3 1,-3-9-57,3-6 138,2-2 369,-11-15 0,6-2 0,-8-14 0</inkml:trace>
  <inkml:trace contextRef="#ctx0" brushRef="#br0">29090 13022 8007,'14'-14'0,"2"1"-5,3 4 0,5-2 152,9 6 1,3-4-251,7 4 0,4-1 11,1 1 1,-1 3 101,-4-2 0,-5-3 18,-1 2 0,-5-6-83,1 2 1,-4-4 156,-6-1 0,3 5-54,-7-1 1,-5 7-61,-5-2 0,-4 4 43,4 1 0,-5 8-38,0 6 1,-4 8-91,-4 11 1,-6 3-222,-9 7 0,2 0 110,-7-1 0,0 1-165,-4 0 1,0 4 372,-1 0-215,1 1 0,-1-6 0,1 1 0</inkml:trace>
  <inkml:trace contextRef="#ctx0" brushRef="#br0">29317 13562 7998,'-7'0'17,"0"0"0,7-1 198,0-4 1,13 2-246,6-6 0,1-1 82,4-4 1,4 0-76,6-1 0,-1 1 47,-5 0 0,-4 4-890,0 1 546,-7 6 320,4-3 0,-7 18 0,0 4 0</inkml:trace>
  <inkml:trace contextRef="#ctx0" brushRef="#br0">30199 14046 7748,'-6'-8'-178,"-2"2"-269,-7 6 0,1 1 522,0 4 0,13-4-73</inkml:trace>
  <inkml:trace contextRef="#ctx0" brushRef="#br0">28649 14145 8184,'-9'24'-452,"-1"0"1,5-1 73,-4 6 1,6 4 514,-2 0 0,-1 7 101,1-2 0,0 3 124,5 1 1,0-4-165,0 0 0,0-5 21,0 5 1,7-6 202,2 1 1,4-5-105,1-4 0,2-3-42,3-7 0,3-2-9,6-2 1,7-4-314,3-6 1,-2-8-259,2-6 0,0-6-286,5-9 1,-2-7 243,-3-7 0,-3 1-624,-7-6 801,0 10 1,-6-3-1,-1 5 1</inkml:trace>
  <inkml:trace contextRef="#ctx0" brushRef="#br0">29133 14487 8178,'0'-15'-168,"0"7"523,0 2 1,0 8-220,0 2 1,0 11-85,0 8 0,0 6 32,0 4 1,4 2 43,1 3 0,0-4-102,-5-5 1,5-1 76,-1 1 0,7-7-253,-1-3 116,2-10 0,7-4 34,0-10 1,2-11-6,-2-12 0,-2-10-162,7-14 0,-2 1-46,2-5 0,-4 0 51,-5 9 1,-1 1-19,0 8 1,-6 0 56,-3 10 0,-10 3 93,-5 10 0,-9 7-7,-4 4 0,-6 8 20,-4 6 0,3 9-95,-3 5 1,3 4 23,1 5 1,7-3-43,3 3 1,5-3-167,5-1 0,2-7 296,7-3 0,0-3 0,0-2 0</inkml:trace>
  <inkml:trace contextRef="#ctx0" brushRef="#br0">29986 14131 8114,'-22'-14'-204,"-4"6"-50,7 3 0,-4-1 255,4 1 0,-7 0 166,3 5 0,1 7 41,-2 2 1,5 9-68,-5 1 0,1 4-110,-6-4 1,2 7 104,4-3 1,-3-1 85,7 2 1,2-7-72,7 2-68,4-3 1,6-2-23,0 1 1,6-6-157,4 1 0,7-6 62,2 6 1,5-6 99,-5 6 0,5-5-151,-5 4 1,0-4 54,-5 4 1,-2 2-55,-2 8 0,-4-1 26,-6 5 1,0 3-3,0 7 0,-6-3-330,-4 3 1,-4-3 121,-5-1 1,3-3-353,-3-2 619,-3-3 0,0-7 0,-6 0 0</inkml:trace>
  <inkml:trace contextRef="#ctx0" brushRef="#br0">30213 14145 7978,'-6'-14'0,"3"6"0,-7 3 0,1 4 92,-6 1 1,-3 6 7,-1 4 1,-2 7 208,2 2 1,3 2-93,-3-2 0,5-4-262,5 4 0,2 2 68,7-2 1,0 0 62,0-5 0,8 0-42,6 0 0,2 1-132,8-1 1,-2-2-11,2-2 1,1 3 66,-6-4 1,5-3 26,-5-1 0,0 1 20,-5-1 1,-2 1 211,-2-1 0,-4-2-86,-6 7 0,-1-1 50,-4 6 1,-6 0-165,-13 4 0,-7 8 20,-17 6 0,-9 7-842,-9-2 0,1 1 409,-1-1 1,6 3 0,-3-4 0</inkml:trace>
  <inkml:trace contextRef="#ctx0" brushRef="#br1">28564 5786 8224,'0'22'164,"0"7"1,0 2-175,0 12 0,0 0 64,0 13 0,0 0-133,0 10 0,0-1-2277,0 1 2321,0-3 1,0-12-36,0-4 0,0-10 55,0-9 1,0-6-491,0-8 336,-6-6 1,4-14 168,-3-13 0,-3-19 0,0-6 0</inkml:trace>
  <inkml:trace contextRef="#ctx0" brushRef="#br1">28834 5360 8224,'35'0'-883,"1"-5"662,7 0 1,-2 0 10,-3 5 0,3-1 91,-3-4 0,8 3-20,1-2 1,7-3 228,-2 3 1,-3-1-93,-2 5 0,-4 0 203,-5 0 1,-5 8-78,-9 6 0,-5 13 64,-10 11 1,2 11 16,-6 8 1,-2 15-7,-5-32 0,-1 1 1,0 2-1,-2-1-196,-9 34 0,7-36 0,0 1 3,-7 34 0,-1 1-413,1-5 0,0-1 240,0-4 1,4-7-791,1-7 957,-7-6 0,-1 1 0,-4-9 0,5-5 0,5-3 0</inkml:trace>
  <inkml:trace contextRef="#ctx0" brushRef="#br1">29019 6540 8193,'-22'-7'-702,"3"-2"841,3 2-119,2 1 0,7 6-96,7 0 0,8 2 12,11 2 0,3 0-14,7 5 0,1-4-100,3 4 1,3-4 177,7 5 0,0-7 0,-1 3 0</inkml:trace>
  <inkml:trace contextRef="#ctx0" brushRef="#br1">28379 8231 7978,'8'-8'-72,"6"4"0,0 8-179,5 6 1,-3 9 387,-2 5-91,1 2 1,-1 12-12,0 0 0,-5 11 137,1-6 0,-5 7-365,4-2 1,-4-2 103,4-9 0,-4 1-242,5-9 1,-7 1 90,2-11 1,-4-5-108,-1-5 347,0-5 0,-6-11 0,-2-8 0</inkml:trace>
  <inkml:trace contextRef="#ctx0" brushRef="#br1">28521 8373 7978,'14'-33'0,"1"0"0,5-2-400,4 2 1,11 3 276,7-3 1,7 5-45,8 4 0,2-3 263,2 3 1,-2-3 6,2-1 0,-2 0-144,-2-1 1,7 1 68,7-1 1,2 2-265,-33 15 0,1 1 1,30-10 296,-5 7 1,-7 5 95,-12-1 1,-8 7 75,4-2 1,-11 5-17,-4 5 0,-1 3-114,-8 6 0,0 7 10,-5 2 0,-6 10 32,-3 5 1,-5 10-46,-5 4 0,2-2-119,-7 3 1,3-8 119,-3 3 1,-1-4 50,6-1 0,-1-1-319,1 1 1,2-2-13,-6-3 1,4 3-75,-5-3 0,1 3-511,-5 2 764,-7-7 0,-1 5 0,-6-5 0</inkml:trace>
  <inkml:trace contextRef="#ctx0" brushRef="#br1">28806 9283 7951,'19'-15'0,"0"-4"0,7-4-25,3-5 0,6-2-55,7-3 1,7 1 113,3-6 0,7 5-552,7-5 1,5 5 442,-31 14 1,1 0 0,30-12 9,-10-3 0,-4 11-98,-5 4 0,-9 9-114,-10 6 0,-9 2 335,-5 2 1,-3 19 0,-2 5 0</inkml:trace>
  <inkml:trace contextRef="#ctx0" brushRef="#br1">28791 9809 8017,'15'0'-90,"-8"7"188,-2 2 1,2 4-140,-3 1 1,3 7 83,-3 2 0,-2 10 216,3 5 0,-4 8-84,-1 1 0,0 12-3,0-2 0,0 12-390,0 7 1,5-3 187,-3-33 1,1 0 0,3 38-64,-1-7 1,-2-3 47,6-11 0,1-12-555,4-2 1,-4-11 277,-1-4 1,-4-7-210,4-12 0,-6-4 531,2-10 0,-3-9 0,-2-8 0</inkml:trace>
  <inkml:trace contextRef="#ctx0" brushRef="#br1">29104 10051 7956,'29'-8'0,"-1"-5"0,0 4 0,6-8-704,-1-2 0,6-2 375,-1 2 0,8 2 554,1-7 1,6 2 4,-6-2 0,0-1 17,-4 6 0,-5 0-152,0 5 0,-7 1 48,3 4 1,2 2-163,2 7 0,1 2 87,-1 3 0,3 9-101,-3 10 1,-3 10 94,-2 9 0,-4 3-73,-6 11 0,-4 1-136,-9 9 1,1 8 237,-6 1 0,-3-35 0,0 0-261,-2 2 1,0 0-1,2 37 213,0-39 1,1-1 0,0 31-227,6 5 0,-4-18 89,4 4 0,-5-9-435,0 0 1,-2-9 528,-2-6 0,0-5 0,0-2 0,0-7 0,0-3 0</inkml:trace>
  <inkml:trace contextRef="#ctx0" brushRef="#br1">29033 11288 7828,'16'-29'436,"3"1"1,3-5-219,6 0 1,9-5-421,5 5 0,22-5-376,-25 21 0,2 0 1,3-1-1,2 0 648,4 4 1,0 0 0,-3-2-1,0 0-86,1 4 0,-1 0 0,-2 2 1,0 1-236,3 2 1,-1 0 250,-6-1 0,0 2 0,1 5 0,0 0 0,29-5 0</inkml:trace>
  <inkml:trace contextRef="#ctx0" brushRef="#br1">10010 3199 8044,'-22'-7'-369,"3"4"307,9-6 1,-2 6 1335,2-2-668,4 3-721,-7 2-417,12 0 277,-12-6 46,5 4 0,-6-4 77,0 6 0,-2 0 79,-3 0 1,1 0 44,-5 0 0,4 0-54,-5 0 1,5 0 58,-5 0 0,1 0 163,-6 0 1,6 0 90,-1 0 0,-5 0-50,-4 0 0,-6 2 23,1 2 0,-8 0-69,-1 5 1,-5 0-60,4 6 1,-4-1-4,5 0 1,4 5-102,5 0 0,2 6 24,-2-1 0,-3-2-148,3 2 0,-5-5-68,-4 4 1,-5-5 72,-10 1 1,5 1 80,0-1 0,2 0 8,8-5 0,-7 2-98,2 3 0,-5-3 128,-5 3 0,-4 3 44,-10 2 1,38-11-1,-1 1-149,-2 0 0,1 0 1,2 0-1,0 0 140,-28 15 1,29-12-1,0 1-18,-34 20 1,28-18 0,0 1-2,1 0 1,-1 0 0,-1 0 0,1-1 26,2-1 1,2 0 0,-33 16-22,11-7 1,-7 6 3,2-1 0,29-16 1,-1-1-20,-33 12 0,5 1 0,-5-1 1,6 1-3,3-1 0,1 7-2,9 3 1,1 4 117,-1 6 0,0-2-99,-5 6 0,2-8 124,3-1 1,4-1-223,10-4 1,5 5 141,9 4 0,5-3-53,10 4 1,3 1 0,6-2 1,1 5 62,4-4-297,3-1 118,12-4 0,4-1-20,9 1 1,5-2 62,10-3 1,-3-3-24,8-7 0,-6-4 28,5 0 1,0-7 49,5 2 1,6-8 14,4-2 0,-28-7 0,2 0 58,1 0 1,1 0-1,4-1 1,0 0-113,-2-1 0,0 0 0,1-1 0,1 0 148,0-1 1,1 0-1,3 0 1,2 0-40,3-2 1,2-1-1,0 3 1,1-1-7,-5-1 1,1-1-1,-1 0 1,1 0-201,1-1 0,1-2 0,0 0 0,0 0 150,7-1 0,0-1 0,-7 2 0,0-1-291,2-2 0,0-2 0,3-1 1,-1-2 318,3-2 0,0-2 0,1 0 0,0-1-15,-3 1 1,-1-2-1,3-3 1,-1-1-13,-2-2 1,1-1-1,1 1 1,0-1-14,2-1 0,-2-1 0,-5 2 0,-1-1-16,-2 2 0,-1-1 0,3 1 1,0 1-11,0 1 1,0 0-1,-1-1 1,-1 0-7,-3 4 1,0-1 0,-6-2 0,-1-2-94,1 2 0,-2 0 0,-2-1 1,0-1 133,3-1 0,0 1 1,1 0-1,0-1-1,-1 1 0,0-1 0,-3 3 0,-2 0 86,-4 0 0,-1 0 0,30-21 276,-8-6 0,-7 1-302,-2-5 1,-6-4-40,-4-1 1,-3-6-17,-7 2 0,-7-2 54,-7 2 0,-9-4-52,-14 4 0,-14-8 46,6 35 0,-4 2 1,-1 0-1,-1 1-33,-25-25 0,19 30 1,-3 2-3,0 3 0,-3 4 0,-10 1 0,-4 3-6,-7 2 1,-2 3-1,-5 4 1,-2 2-82,-1 3 1,-1 4 0,-6 5 0,-2 4 3,-3 4 1,-1 2 0,27-3 0,-1 0 0,0 2-55,0 4 0,-1 1 0,0 1 0,-3 1 0,0 1 1,1 1-183,2 3 0,2 2 1,1-1-1,1-1 1,1-1-1,1 1 303,-17 12 0,2 0 0,3-1 0,2 0 0,7 1 0,2 0 0,1 2 0</inkml:trace>
  <inkml:trace contextRef="#ctx0" brushRef="#br1">30114 5687 7987,'-8'0'-125,"1"0"-299,7 0 1374,0 0-838,0 6 1,2 2-11,3 6 0,-2 0 4,6 0 1,-4 2-128,5 3 0,-1-3 87,5 3 0,-1 3-102,-4 2 1,4-2 23,-3 2 1,2-7-5,2 2 0,1-2 36,-1 2 0,0-3 1,0 3 0,0-3 23,1-2 1,-1-1 13,0-4 0,5 4-72,0-4 1,5 2 53,-5-1 0,6 1-44,-1-6 0,2 1-1,3-1 1,4-4-86,0 4 0,0-4 38,-4-1 0,2 0-11,-2 0 0,3 0 25,-9 0 1,2 0 2,-1 0 1,1-1 9,-6-4 1,5 2-7,-5-6 0,0 4 8,-5-5 1,5 1 6,0-5 0,-1 4-18,-9 1 43,4-1 0,-5-4 1,1 6 199,1 3-135,-7 4 30,3 1 1,-8 0-53,-2 0 31,2 0 0,-6 0-47,3 0-5,4 6 0,-7-3 19,3 7 1,4-6 4,-4 6 0,2-1-3,-2 6 1,3-1-1,-2 0 1,1 0-19,-2 0 1,3 2 9,-3 3 1,-1 3-69,1 7 0,-4-1 65,4 1 1,-4-2-3,4-4 0,-4 2 9,4-6 0,-5 5-2,6-5 1,-1 5-1,5-5 0,0 4 2,0-4 1,0 2 15,0-2 1,0-2-14,0 7 1,0-5 108,0 5 1,0-1-57,0 6 0,0-1 8,0 1 0,1-1-24,4 0 0,-3 1 12,2-1 1,-2 1-22,-2-1 0,0 1 0,0-1 1,2-4-55,2-1 1,-2 0 55,3 0 1,-4 3-13,-1-8 0,0 6-8,0-5 1,0 6-2,0-1 1,0 1-64,0-1 0,2 1-3,3-6 0,-4 7 27,4-3 0,-4-1-13,-1 2 1,5-7-91,0 2 1,4 2 98,-4-2 0,6 0-74,-1-5 1,2-4 4,3-1 1,-1-1-115,0 1 0,7-1 80,2-3 1,4-3-17,2 2 1,-3-2-142,-2-2 1,6 0 99,-6 0 1,6 0 47,-7 0 0,-2 0-19,-2 0 0,-3-5-58,-2 0 23,0 1 170,-6 4 0,3-2-11,-6-3 293,0 4-7,-5-6 328,-7 7-423,6 7 1,-7-4-103,3 6 1,4-4-244,-4 5 1,3-6 20,2 6 1,-1-5-21,-4 4 0,3-4 107,-2 4 0,-3 1-187,3 4 0,-6-5 275,5 1 0,-6-1-108,2 6 0,-4-1 164,-1 0 1,0 5-71,-1 0 0,1 2 125,0-3 0,-5-2-23,0 3 1,-1 3-62,1 2 1,3-2 31,-3 2 1,3 0 92,2 4 1,0 0-132,-1 1 0,1-1-4,0 1 0,6-6-115,3 1 0,-1-7 73,1 2 0,1-3-109,4-2 1,0 1 32,0-1 0,0 0-8,0 0 8,0 1 0,1-1-1,4 0 0,-4 0 33,4 0 0,2 1 12,-3-1 0,6 5 69,-6 0 0,6 6-69,-5-1 1,-1 3 27,-4 1 1,2 0-14,3 1 0,-4-5 0,4-1 1,-3-4-7,-2 5 0,0-7-5,0 2 1,4-3-25,1-2 0,0 0 28,-5 1 1,5-1-17,-1 0 0,1 5 0,-5 0 1,5 2 42,0-3 0,1 5-29,-1 5 0,-2 0 3,6 1 0,1-1-32,4 1 1,-5 6-5,1 2 0,-1 0-23,6 1 1,4 0-11,0 4 1,-5-1-54,-5-3 1,1 2 75,4-7 0,0 2 11,0-2 1,-6-2 33,-3 7 1,1 0 128,-1 5 1,-2 1-113,-8 3 1,-7 2 93,-7 4 0,-11 2-55,1-3 0,-13-1-208,-1 1 0,-9-5 93,0 5 1,21-26 0,-1 0-231,-3 2 1,-1 1 0,-7 3 0,-1 1-467,-7 2 1,-3 1 751,-7 6 0,-4 0 0,19-14 0,-1 0 0,-1 1 0,-4 2 0,-1 1 0</inkml:trace>
  <inkml:trace contextRef="#ctx0" brushRef="#br1">8488 1976 8257,'-30'-19'-279,"-3"0"1,0-1-383,-10 1 0,-2-2 666,-12-3 0,-6-2-513,-4 2 0,-1 3 702,2 2 1,3 4-106,6 0 0,-6 8 211,-4 2 0,-10 10-197,34-2 1,1 3 0,0 2-1,0 1-32,-1 0 1,1 1-1,1 5 1,3 0-21,-34 14 1,1 9-54,0 0 0,33-15 0,-1 1-243,-1 2 0,-1 0 1,2 2-1,-1 1 252,-1 1 0,2 2 0,6-3 0,3 0-48,-2 1 0,2 2 1,2 1-1,1 2-13,-2-3 0,1 2 0,-1 4 0,1 1-52,-1-3 1,1-1 0,-1 7 0,1 2 74,0-2 1,-1 1 0,2 0 0,1 1 3,2-4 1,0 0 0,1 1 0,0 1 17,6-5 1,1 1 0,2 2 0,1 1 69,-6 35 1,5 3-114,5-8 1,2 1 21,7-10 1,8 0-50,7-5 0,5-7 49,9-3 1,12 2-12,6-1 0,7-6 23,3-4 0,-1-8-6,1-1 1,5-2 25,0-8 0,9 0-205,4-5 0,-30-10 0,0 0 243,7-1 1,1-2 0,1 1 0,1-2-197,-3 1 0,0-2 0,4-2 1,2-2 254,1-1 1,0-2-1,0-2 1,1-1-49,6-2 1,0-2 0,-8-2-1,-2-1-21,6 0 1,-1-2-1,0-2 1,0-2-13,8 1 1,-1-1 0,-5 0-1,-2-1-10,-4 2 1,-1-1 0,0-3 0,1-2-118,2-1 0,0-1 0,0-3 1,1-2 129,-1 1 0,0-1 1,-3-2-1,-3-3-4,-2-3 0,-2-2 1,-1 1-1,0-1-5,4-2 1,0 1 0,-1-2 0,-1 0 18,1 2 1,-2-1 0,-7 0 0,-4-2-21,-1 1 0,-3-1 0,-5 1 0,-2 0-91,-3 1 0,-1 1 0,-3 2 1,-2 0 67,-1 5 1,-1-1 0,-4 0 0,-2-1 30,-2 1 0,-1 1 1,-3-37-64,-13 1 0,-10 10-14,-19 4 0,-9 11-505,-20 9 563,-5 12 0,26 19 0,-2 3 0,-1 2 0,-1 2 0,-3 1 0,0 0 0</inkml:trace>
  <inkml:trace contextRef="#ctx0" brushRef="#br1">24142 15098 7634,'-20'0'110,"-4"0"0,-1 0 236,1 0 1,3 0-294,7 0 0,6 1-471,4 4 418,2-3 0,8 4 0,15-6 0,9 0 0</inkml:trace>
  <inkml:trace contextRef="#ctx0" brushRef="#br0">16379 2175 7339,'-6'-8'-359,"4"2"1,-4 12 435,6 4 1,-2 2 234,-2 3 1,2 5-123,-3 4 1,4 7 94,1 3 0,0 5-96,0-1-83,0 3-13,0 8 0,0-2-213,0 10-54,0-9 187,0 13 1,5-18-90,-1 0 0,7-7 13,-1-8 1,-2-6-487,1-3 145,1-3-117,4-8 279,-6-2 124,4-6 169,-10-6-120,4-2 1,-10-6 117,-1 0 1,-1 4-54,1 1 1,2 4 291,-7-4-183,7 5 305,-10-8-76,12 10-297,-12-4 0,12 7-38,-4 4-186,3-3-506,9 4 693,0-6 0,8-6 0,-1-2 0</inkml:trace>
  <inkml:trace contextRef="#ctx0" brushRef="#br0">16479 2929 7903,'-2'7'-1592,"-3"-2"1473,4-3 284,-5-2-33,6 6 9,0-4 156,0 4-204,0-6 302,0 0-271,6-13 0,2 2 91,6-12 0,2-1-102,3-4 0,3-7-71,6-3 0,1 2 81,-1-2 0,5 1-147,1-1 1,-1 0-95,-5 10 0,1-4-325,-1 9 1,-6-3 442,-3 3 0,-3-4 0,-2 5 0</inkml:trace>
  <inkml:trace contextRef="#ctx0" brushRef="#br0">16578 2161 7873,'-14'14'0,"5"11"-2,-1 4 0,5 15 140,-4 3 1,4 13-112,-4 7 1,6-28 0,1 2-219,-2 2 1,-2 0-1,2 3 1,-1 1 70,-2-2 1,0 0 0,0-3-1,0 0-183,-8 33 1,3-10 19,2-8 1,-1-8-43,6-11 1,1-10 324,4-9 0,6-9 0,2-4 0</inkml:trace>
  <inkml:trace contextRef="#ctx0" brushRef="#br0">20261 924 8131,'-7'-14'134,"6"8"-1,-4 6-219,4 6 0,1 14-196,0 4 0,0 11 317,0 7 0,0 6 258,0 13 1,0-2-218,0 17 0,-2-7-228,-3 7 1,4-5 138,-4-5-1042,-3-2 1070,6-7 1,-4-8-123,6-7 62,0-6-18,0-13-183,0-3 209,0-12 1,0-10 141,0-12 0,0-13-265,0-11 1,5-10-195,0-9 1,4-14-239,-6 28 1,-1 0 488,0 1 1,1-1 0,-3-3-1,0-1 62,0 1 1,0 2 0,0-37-155,0 1 1,1 12 435,4 6 1,-2 16-115,6 8 0,3 18 38,6 6 1,-2 12-24,3 7 1,-3 15 183,-2 18 1,-1 2 792,-4-2 0,-2 7-990,-7-2 0,0 8-206,0-4 0,0 0 2,0-4 61,-7 6 1,-1-5-158,-6 4 0,0-6 227,0-4 0,0-5-406,-1-9 1,3-3-135,2-7 198,-2-6 347,10-2-38,2-6 1,10 0 0,8 0 0,3 0 233,3 0 0,3 5-62,-4 0 1,9-1-79,1-4-40,0 0 1,0 0-13,1 0 0,3-6-70,-3-4 1,-1-2-168,-5-2 1,-4-1-174,0 1 67,-7-6 255,4 4 1,-14-9-281,-2 6 256,-3 0 1,-2 4 40,0 1-61,-7 0 0,0 1 13,-8 4 0,1 1 109,0 3 0,-5 4-54,0-4 0,0 5 93,5 5 0,0-2 258,-1 6-168,1-6 61,6 4 82,-4-1-140,4-4 1,0 10 163,3-2 1,4 4-37,1 5 0,0 3-77,0 7 0,6 4 25,3 0-244,-2-6 0,10-2-220,-3-6 0,10-2-955,0-7 800,2-4 0,9-6 153,3 0 1,3-8-97,2-6 299,-7-13 0,5-9 0,-4-7 0</inkml:trace>
  <inkml:trace contextRef="#ctx0" brushRef="#br0">21128 1109 8131,'-14'0'0,"0"1"124,-1 4 0,6-2 233,-1 7 0,2-1-211,-1 6 1,-2-1-45,6 0 0,-4 5-110,4 0-3,0 0 1,5-5-102,0 0 0,0 0 116,0 1 1,7 0-83,2 4 36,-3-3 1,5 6 13,-6-3 1,5-1-39,-6 5 1,6-4 8,-5 5 1,1-5 1,-1 5 1,-4-5 4,4 4 32,-10-5-5,-3 9 0,-6-7-129,0 4 129,-7 3 0,6-12-435,-4 4 130,3-3 103,2-8 1,7-5 224,7-12 0,7-13 0,7-15 0</inkml:trace>
  <inkml:trace contextRef="#ctx0" brushRef="#br0">21427 654 7693,'0'14'-495,"0"8"1609,0 7-672,-7 12 1,-2 11-70,-10 10 1,-2-2-87,-2 6 1,-3-5-417,7 6 0,-4-10 251,4 4 1,0-10-496,5 6 342,6-10 0,1-4 55,7-10-1046,0-9 595,0-10 96,0-8 0,0-9-199,0-6 1,7-14 171,2-15 0,4-3 78,1-1 0,0-7 280,0-3 0,-3 1 0,4-1 0,2 0 0</inkml:trace>
  <inkml:trace contextRef="#ctx0" brushRef="#br0">21370 967 8172,'8'-22'-2209,"-4"3"2824,4 9 0,-6 5-111,3 10 1,1 9-89,-1 10 0,1 3-157,-1 1 0,-4 6 63,4-1 1,-2 5 43,2-5-387,-4 0 219,12-5 0,-10-5 21,7-5-126,-1-2 1,5-3 80,1-4 1,-1-2-144,0-7 0,0 0 104,1 0 1,3-8-134,1-6 1,7-7-91,-3-7 1,3-7-290,-3-3 0,4-5-1030,-3-4-21,-4 3 922,1-5 1,-7 8-993,0 3 892,1 3 606,-7 13 0,-2 3 0,-6 9 0,0 4 0</inkml:trace>
  <inkml:trace contextRef="#ctx0" brushRef="#br0">21697 1308 8116,'0'14'-528,"1"-1"371,4-4 0,3-2 550,6-7 1,0-7 197,1-2-499,5-4 1,-3-3 41,7-3 0,0-3-308,4-6 128,1-1 1,-6 1-468,1 0 350,0-1 0,-2 2 67,-3 4 0,-5 2-268,-4 7 240,-4 0 0,-12 6-107,-4 3 0,-9 5 93,-5 5 0,-1 4 218,2 10 0,-4 3 519,3 7-311,3-1-99,1 7 1,6 0 135,-1 3 1,8 3-78,2-4 1,3 0 29,2 1 1,2-7-176,3 2 0,2-9-303,8-5 1,5-9 22,4-6 1,-2-4-358,2-4 1,4-6-605,5-9 1138,7-3 0,-10-13 0,5-1 0</inkml:trace>
  <inkml:trace contextRef="#ctx0" brushRef="#br0">22095 1137 8112,'14'0'-187,"0"0"1,2-1-347,3-4 0,3-3 331,7-6 0,-1 0 184,0-1 0,-4 1-118,0 0 0,-7-7 47,2-2 1,-3 2 88,-2 2 0,0-3 0,-6 6 0,-1-4 0,-7 6 0,0-1 0,0 1 0</inkml:trace>
  <inkml:trace contextRef="#ctx0" brushRef="#br0">22251 938 8085,'-14'14'-601,"6"7"413,-5-5 1,12 4 539,-4-5-144,4 5 0,1-3-71,0 7 0,4-6-59,1 1 0,6-4-40,-1 0 1,2-1-163,2 0 0,1-6 47,-1-3 33,0-4 0,2-1-26,3 0 0,-3 0-379,3 0 158,-4-6 0,-5 3 291,-1-7 0,1 1 0,4-5 0</inkml:trace>
  <inkml:trace contextRef="#ctx0" brushRef="#br0">20829 2090 8009,'-14'-13'34,"0"4"110,6 2-61,2 7 0,6 4 454,0 5-97,6 7-234,2 19 0,6 7 218,0 10 1,1 4-177,-1 0 0,0 3-29,0 3 0,-1 2-264,-4 7 0,4-3 138,-3-6 0,7-5-43,2-10 1,1-9-236,-1 0 1,-3-8-254,3-6 297,-3-10 0,-2-8 5,0-6 130,1-6 1,-1-8 3,0-10 1,0-15-31,0-9 0,1-12-81,-1-6 0,-1-8-122,-4-2 0,-3 35 0,1 1 127,2-36 0,-1 0 19,1 5 0,-5 3 2,0 7 1,0 9 84,0 19 0,-2 1 257,3 13-279,-4 6 0,-2 10 35,-4 13 1,3 6 37,-2 12 1,-3 7 343,2 3 1,-4-4-420,4 0 36,1-4 2,4-2 1,0-1-373,0-3 123,6-4-116,2-6 0,6-1-213,0-4 1,2-1 145,3-3 420,-3-3 0,11 4 0,-5-6 0</inkml:trace>
  <inkml:trace contextRef="#ctx0" brushRef="#br0">21711 1933 7944,'-10'-1'-1756,"1"-4"1512,-1 4 270,-4-6-3,0 7 0,-2 7 498,-3 2-213,4 4-79,-12 14 1,9-2 51,-5 13 1,-1 4-93,-5 6 0,3 4 10,2-5 1,3 5-84,7-4 1,2 1-26,2-2 1,4-3-182,6 4-352,0-10 480,0 3 0,6-16-88,4 3 107,8-9-50,5-4 1,7-9-112,3-6 0,3-2-43,7-2 0,-5-6-214,0-9 1,-2-5 227,2-9 0,-5 8-371,-9-3 0,-5 4 504,-10 0 0,-3 4 0,-6 5 0,-6 8 0,-2 0 0,-12 1 0,2 4 0,-5-2 0,-1 4 0,-5 4 0,6-1 0,-1 7 0,7-2 0,-2 1 0,5-1 0,4-3-174,4-3 88,6 4 1,11-6 280,3 0 10,10 0-190,-8-6 1,10-2 16,-2-7 1,-2 3 18,2 2 0,-7-1 3,2 7 1,-3-6-67,-2 5 0,-1 2-10,-4 8 0,2 4-211,-6 10 239,0 3-2,-5 1 1,0 3-253,0-2 248,0 3 0,0 1 0,-5-4 0,0 0 0,1-12 0,4 3 0,0-11 0,0 9 0,0-5 0</inkml:trace>
  <inkml:trace contextRef="#ctx0" brushRef="#br0">22223 1877 7944,'-7'14'0,"0"2"-292,-8 3 0,-5 3-366,-4 6 1,-4 8 988,-6 7 0,4 1-45,-3 8 0,3-4-203,2 4 0,6-5 205,3 5-173,3-12 0,8 6 74,3-13 1,5 0-137,5-4 0,5-7-133,9-3 0,-1-10-403,11-4 289,-4-4-29,10-1 0,-2-1-66,0-4 0,7-8 102,-2-6 0,-5-6 130,-5 2 0,-1-3 57,-8 3 0,0 0 0,-5 4 0,-6 4 0,-8-12 0,-8 5 0</inkml:trace>
  <inkml:trace contextRef="#ctx0" brushRef="#br0">22137 2346 7944,'19'-2'0,"0"-3"0,5-1 0,-5-3 0,5-4 0,-5 3 0,4-2 0,-4-2 0,5-1 0,-5 1-299,0 6 221,1 2 0,-4 6 231,3 0 1,-8 2 234,-1 2 0,-7 11 95,2 8-244,-4 4 0,-1 5-559,0 6 259,-6-1 0,-7 17-59,-6-6 1,0 4-183,5-5 0,2 0 302,2-4 0,4-7 0,6-1 0</inkml:trace>
  <inkml:trace contextRef="#ctx0" brushRef="#br0">23886 1265 8018,'0'-6'346,"0"6"0,0 6-306,0 8 0,2 13 120,3 7 1,2 13-29,8 10 0,-6 0-37,1 4 0,-7-1-340,2 2 0,1-5 328,-1 0 0,1-7-19,-1-7 0,-4-1-38,4 1 1,1-7-249,-1-2 1,1-6-435,-1-4 361,-3-4 43,10-12 1,-9 3-22,7-6 0,-5-7-48,4-7 0,1-16 321,4-9 0,0-11 0,0-6 0</inkml:trace>
  <inkml:trace contextRef="#ctx0" brushRef="#br0">24256 1365 8466,'0'14'266,"-5"0"-248,0 0 0,-10 9 22,0 5 1,-4 2-194,1 8 1,-3-5 162,-3 5 120,4-6 6,6 9 1,1-11 30,3 3 1,4-8-88,6-1 0,2-7-167,2 2 0,11-9 36,8-6 1,4-2-177,2-2 1,-1-2-223,0-2 1,1-6 217,-1-9 1,1 3 230,-1-3 0,1 4 0,-1 0 0</inkml:trace>
  <inkml:trace contextRef="#ctx0" brushRef="#br0">24483 1692 6786,'10'0'555,"-1"0"-441,1 0 1,6 0 153,3 0 1,-2-5-186,7 0 1,-1-6-94,6 2 1,-1-4-24,1-1 0,-2-5 127,-4 0 1,-2 0-212,-7 5 0,0 0-28,0-1 0,-6 6-252,-3-1 271,-3 1 1,-4-4-131,-3 4 1,-4 3 188,-10 6 1,-3 0-20,-7 0 0,1 6 157,-1 3 50,1 4-37,-7 7 1,5-2 207,-3 6 0,8-1-123,1 6 0,8-2 151,2-4 0,1-1-200,9-3 0,-1-3-32,5 3 1,6-5-23,4-4 0,9 1-3,4-6 1,4-1-515,2-4 199,-1 0 151,7 0 1,-5-4-445,3-1 1,-3-5 58,-1 6 486,-7-1 0,5-1 0,-5-2 0</inkml:trace>
  <inkml:trace contextRef="#ctx0" brushRef="#br0">24896 1265 8053,'0'-8'-1240,"0"2"1233,0 6 0,0 6 124,0 4 1,4 9 215,1 4 0,2 6-126,-3 4 0,-1-1-96,7 6 0,-7 0-85,2 4 1,1-4 70,-1 0 1,4-5-173,-4 5 1,5-8 60,-6-1 1,6-7-106,-6-8 126,8 0 0,-9-6-3,6-3 1,-6-7 201,2-7 0,-2-2-125,2-13 0,-3-1-70,2-9 1,4-2-2,2-7 0,-2 4-110,1-4 1,1 4 95,4-9 1,0 11-120,0 3 1,0 6-19,1 4 0,-6 1-569,1 8 319,-1-2 0,5 15 391,1-2 0,-1 2 0,0 2 0</inkml:trace>
  <inkml:trace contextRef="#ctx0" brushRef="#br0">25436 1223 8053,'-14'-8'-62,"0"1"73,-1 7 35,7 0 128,-4 0 0,2 8-190,-9 7 36,4-1-4,-6 13 1,5-1 103,-3 8 1,3 5-40,-2-1 0,2 1 0,1-1 0,8 0-35,2-9 1,3 1-206,2-11 0,2-7 51,3-7 0,4-3 90,10-2 0,-2-3-142,7-7 0,-5-1 49,5-13 0,-5 1-140,4-6 1,0-6 58,0-3 1,-2 4-87,-7 1 1,0 3 191,0 1 1,-6 2 25,-3 4 0,-2 2 96,2 7 12,-3 6 75,4 2 138,-6 6 0,-2 8-134,-2 6 0,0 6 133,-5 9 0,6-1-202,-2 1 0,-1-1-115,1 0 0,0-1 29,5-3 1,7-5-319,2-10 346,4-2 0,1-7 0,0 0 0</inkml:trace>
  <inkml:trace contextRef="#ctx0" brushRef="#br0">25877 952 8043,'-2'-12'-96,"-3"2"1,-1 2-382,-3 4 746,-4 2 1,5-1-19,-6 12 1,0 3-59,-1 11 0,3-4-128,2 5 0,-1 0-144,7 4 0,-1 0 74,5 1 0,6-5-208,4-1 1,4-5 154,5 1 1,-2-8-93,7-2 1,-7-1-21,2 2 0,2-3 100,-2-2-73,0-3 349,-11 10-280,4-10 125,-4 11 0,2-10 233,-1 6-131,-6 1-83,3 4 1,-6 0 163,0 0 0,-6 2-106,-3 3 0,-10 3-8,-5 7 0,-9 5-282,-5 4 0,-8 3 88,-1 2 0,-1-7-1382,6-2 890,5-4 566,3-8 0,10 6 0,3-6 0,6-1 0,4-1 0</inkml:trace>
  <inkml:trace contextRef="#ctx0" brushRef="#br0">24569 2331 7918,'0'16'-300,"0"3"1,0 10 764,0 9-206,0 15 0,0 3-536,0 15 1,-7-8 408,-2 8 1,-4-9-82,-1-1 0,0-4-143,0-5 0,6-3 119,3-6 1,-1-7 6,1-3-512,0-3-8,5-8 175,0-7 1,0-17 49,0-12 0,-5-8 252,1-11 0,-1-1 9,5-8 0,-5 1 0,0-12 0,-4 6 0,4-5 0,1 0 0,4-5 0,0 0-923,0 0 889,6 7 145,8 1 1,5 12 158,9 4 1,-2 5-48,7 4 1,-3-1 88,-2 6 0,1 2-140,-1 7 0,-1 2-18,-3 3 0,-4 4-29,-5-4 1,-1 5 453,0 5 1,-5-2-539,1 6 81,-7 1-63,3 10 1,-6-4-94,0 3 0,-6 3 62,-3 2 0,-4 3-15,-1 1 0,-7 5-75,-2 1 1,-3-1-180,3-5 1,-4-1-485,3-3 334,3-4 233,-5-5 0,15-3-578,-4-2 736,11-4 0,-9-6 0,5 0 0</inkml:trace>
  <inkml:trace contextRef="#ctx0" brushRef="#br0">24924 2360 7918,'6'-13'-141,"4"4"392,-4-4-192,1 12 0,-7 1 85,0 9 0,-5 5-150,0 5 1,-6-1-11,2 5-109,-4-5 164,5 2 1,-3-10-132,6-1 212,0-6-180,5 4 1,2-7-41,3 0 0,3-7-91,6-2 1,2-4 76,3-1 1,-4 0-57,4 0 1,2 6 211,-2 3 0,1 3-99,-1 2 0,-4 4 123,-1 5 1,-2 7-12,-7 12 0,5 2 157,-6 3 0,0 4-41,-9 5 1,-3 1 75,-6 0 0,0-2-75,-1-3 1,1 1-46,0-6 1,0 1-111,-1-6 0,1-6 82,0-3 0,5-5-436,-1-4 137,1-4 1,-1-6-42,1 0 0,5-6-94,0-4 1,-3-7-727,3-2 1061,-1-6 0,-1-4 0,-2-7 0</inkml:trace>
  <inkml:trace contextRef="#ctx0" brushRef="#br0">25109 2502 7918,'43'-14'-192,"-5"-5"-49,-1 0 1,-3-5 169,4 5 0,-7-6 37,2 1 0,-3-1-201,-1 1 209,-7-2 6,-2 10 1,-10-5-200,-1 7 25,-5 6 92,2-5 1,-8 7 101,-2-3 0,-11-4 0,-7 5 0</inkml:trace>
  <inkml:trace contextRef="#ctx0" brushRef="#br0">25336 2204 7918,'0'14'0,"0"2"54,0 3 0,0-2 164,0 7 1,-1-1 163,-4 6-339,4-1 121,-6 1 0,6 2-149,-4-2 1,3 2-269,-2-7 1,0-4-58,0-1 1,2-3 148,-3-2 161,4-6 0,7 5 0,2-5 0</inkml:trace>
  <inkml:trace contextRef="#ctx0" brushRef="#br0">25521 2317 7918,'0'14'47,"0"1"-28,0-1 0,0 5-35,0 0 0,-4 1-27,-1-1 575,0-3-143,5 5-403,0-7 1,2-6-3,2-3 1,0-10-9,5-5 0,-4-2-55,4-3 1,-6 6-208,2-1 1,-3 1-45,-2-5 63,0 6 213,-7 2 1,0 1-164,-8 0 1,1 0 55,0 5 1,0 2 144,-1 3 1,6-4-239,-1 4 10,1 3 158,1-7 1,2 4 85,6-10 0,0-2 0,12-14 0,4-1 0</inkml:trace>
  <inkml:trace contextRef="#ctx0" brushRef="#br0">25635 2189 7918,'28'0'0,"-4"0"47,0 0 0,-12 8 164,3 6 1,-6 2-21,1 8 0,-4-5 0,-6 5 0,0-5-96,0 4 0,0-5 96,0 1 0,0-4-38,0 0-89,0-1-281,0 0 256,0-6 0,2-10-129,2-12 1,3-2-149,2-7 1,4 4 65,-4-5 0,4 0-262,1-4 0,0 4 163,1 0 1,-1 7-247,0-2 1,-5 3 516,1 2 0,6-6 0,6-3 0</inkml:trace>
  <inkml:trace contextRef="#ctx0" brushRef="#br0">26047 1990 7918,'0'10'8,"0"-1"1,-4 1 60,-1 4 0,-6 6 496,1 4-219,4-3-191,-7 6 1,12-10-51,-4 7 0,3-7 2,2 2-1,0-3-90,0-2-61,0 0 1,2-4-258,3-1 0,-2-6-150,6 2 1,1-5 204,4-5 1,-4-3-246,-1-6 0,1-2-68,4-3 560,0-3 0,7-12 0,1-3 0</inkml:trace>
  <inkml:trace contextRef="#ctx0" brushRef="#br0">26218 1678 7918,'-5'20'72,"0"4"1,1 3 106,4 1 0,-5 12 205,0 2 1,-4 4-210,4-3 0,-4-1-64,4 1 1,-1-5-92,1 0 0,3-7 91,-3 3 1,4-6-196,1-4-33,0-4 0,1-7-203,4-4 1,-2-4 133,7-10 1,-1-4-130,6-10 1,-1-3-5,0-7 1,0-1 83,0-3 1,5-2 137,0-3 0,-4 4-73,-6 5 1,0 2 347,6 4 0,-6 7 364,1 6-40,-7 7 0,3 8-184,-6 9 1,0 16 118,0 3 1,-1 7-184,-4 3 1,2 1-190,-7 3 1,2-4-258,-1 0 1,1-2-217,3-8 0,4 5-938,-4-5 1346,3 0 0,-4-5 0,-2 1 0</inkml:trace>
  <inkml:trace contextRef="#ctx0" brushRef="#br0">25137 3455 7894,'-9'0'562,"-1"0"-224,7 0-338,10-7 0,10-1 119,16-6 0,10-6 218,9-4 1,-1-8-253,1-1 0,-7-5-196,3 5 0,-2 0-449,1 4 0,-9 7 72,0 3 1,-8 4-734,-6 0 731,-4 7 490,-12 2 0,-8 0 0,-8-2 0</inkml:trace>
  <inkml:trace contextRef="#ctx0" brushRef="#br0">25450 3028 7894,'0'-14'0,"0"4"65,0 1 127,0 6 479,0-4-422,0 26 1,0-1 167,0 15 1,-6 5-39,-4 5 1,-2-1-151,-2 6 1,4 1-127,1-2 0,4-4-157,-5-6 0,7-5 42,-2 1 0,5-4-131,5-6 0,-2-2-605,7-7 1,-1-6 338,6-3 1,-1-4-265,0-1 1,0-1 205,0-4 0,2 2 184,3-7 0,-3 6 244,3-6 1,-3 7 38,-2-2 0,-5-1-4,1 1 1,-5 0 28,4 5 357,-6 0 1,4-6-175,-7-3 0,1-4 237,4-1 1,-2-7-154,7-2 0,-1-6-19,5-4 0,2 1-106,3-6 0,-2 5-51,7-5 1,-5 7-12,5-2 0,-2 7-133,2 3 1,-4 5-160,-6-1 1,-6 8-17,-3 2-19,3 6 21,-7-4 74,6 7-61,-14 0 1,0 0-23,-8 7-210,1-6 420,0 6 0,6-7 0,2 0 0</inkml:trace>
  <inkml:trace contextRef="#ctx0" brushRef="#br0">26232 2872 7894,'8'-14'-73,"-2"-5"42,-6 0 1,5-5 100,0 5 1,0-5-92,-5 5 1,0-4 266,0 4 1,0 0-126,0 4 0,-7 3 2,-2 2 1,-5-1 67,-5 7 0,1 0-14,-5 9 1,4 3 12,-5 6 0,7 7-9,-2 2 0,3 9-81,2 1 1,-1 7 83,1-2 0,0 3-121,0 1 0,-1 3 86,1 2 0,5 2-83,-1 3 0,7 3-48,-2-3 1,-1-3-195,1-1 1,1-6-87,4-4 1,-2 2-263,-3-7 1,-4 7 84,-10-3 1,0 0 170,-10 1 0,-2 4-438,-12 6 1,-4 1-1253,-1-2 1958,1-9 0,8 8 0,-1-10 0,1 5 0,1 5 0</inkml:trace>
  <inkml:trace contextRef="#ctx0" brushRef="#br0">25592 3455 7894,'30'-30'-45,"4"-4"1,-9 6-89,3 0 0,-1 1 852,6 8 0,-3 0-211,4 5 0,2 1 42,2 3 1,1-2-271,-1 2 1,3-2-289,-3-3 0,5 1-226,4 0 1,5 0-533,10 0 0,-5-1 607,0 1 1,0-6 0,-7-2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12754 2260 8116,'0'-50'185,"0"2"1,0 11 381,0 3 0,6 11-490,4 4-62,-4 9 1,7 4 12,-4 6 0,-3 9 188,-1 10 0,-3 10-32,-2 13 0,-2 12 48,-3 3 0,-4 8-392,-10-4 0,1 7 88,-5-1 0,4-3-207,-5 3 207,7-14 1,1-2-763,6-13 595,1-13 1,1 2-488,3-13 424,4-6 0,1-11-162,0-16 0,1-13 48,4-20 1,8-1 415,6-14 0,0 7-204,-5-1 0,5 9 204,0 4 0,4 12 169,-4 7 1,0 9-170,-4 10 0,0 7 231,4 13 1,-8 5-97,4 14 0,-11 4 336,1 0 1,1 5-170,-1-5 1,0 5 284,-5-5 0,5-1-161,-1-8 1,7-4 1,-1-6 0,3-6-116,1-3 0,2-11-7,3-8 0,4-7-389,10-7 0,-3-7 141,4-3 0,-4-3-996,-2-2 1,-1 5 494,-3 0 0,-4 7 444,-6-2 0,1-4 0,-1 1 0</inkml:trace>
  <inkml:trace contextRef="#ctx0" brushRef="#br0">13507 1905 8275,'0'14'43,"0"0"1,0 5 81,0 0 1,0 11 364,0-1 1,-1 9-103,-4 0 1,-3 0-397,-6 4 0,-2-2 94,-3 7 0,3 0-52,-3-4 0,5 1 17,5-11 0,-2 5 3,6-4 0,0-3-130,5-7 0,2-4 95,2-5 0,1-7-170,9-4 0,-1-4 91,11-4 0,6-4-246,8-7 1,4-4 81,6 0 0,-6-4-122,1 4 1,-2 0-67,-8 5 412,-6 6 0,0-5 0,-5 5 0</inkml:trace>
  <inkml:trace contextRef="#ctx0" brushRef="#br0">13991 1848 8143,'0'14'0,"0"7"0,0 3 93,0 9 1,0 9 222,0 11 1,0 5-133,0 8-1853,-7 1 1742,7-26 0,-1 1 0,-12 31-388,4 3 183,2 3-20,1-6 235,0 4-266,4-12 0,-4-8 329,6-10 0,0-9-720,0-5 264,0-16-54,0 2-313,0-17 44,-6-21 633,4-6 0,-11-31 0,5 6 0</inkml:trace>
  <inkml:trace contextRef="#ctx0" brushRef="#br0">13891 1990 8143,'14'0'203,"1"0"0,0 0-24,4 0 1,3 0-115,7 0 0,1 0 69,3 0 0,3 0-86,7 0 0,0-6 332,-1-3-398,-5 2 0,2-5 191,-6 2 273,1-3-208,-12 6-48,-2 0-166,-12 7 256,5 0-214,-12 0-22,-7 13 1,-13 6 232,-19 19-83,-12 6-706,18-13 0,-1 1 0,-5 0 0,-2 1 512,0 2 0,0 1 0,-2 2 0,0 1 0,-1 1 0,1-1 0</inkml:trace>
  <inkml:trace contextRef="#ctx0" brushRef="#br0">16351 1606 9647,'14'0'343,"7"7"-459,2 2 1,4 4 172,2 1 1,2 5-88,-2 0 1,2 2 103,-7-2 1,0-2-139,-5 7 1,-2-5-264,-12 4 259,-1-5 1,-5 8-42,-4-2 0,-9 3 34,-10 1 1,-7 1 144,-3-1 1,1 1-67,5-1 1,-1-1 159,1-3 1,6 1-120,3-6 1,5 5 298,4-5-204,4 0 0,6-5-24,0 0 0,3-6-258,6-3 1,7-4 142,13-1 0,5-3-565,4-6 0,15-3 249,3-11 1,3-1 25,-7-4 0,3-7 1,-4-1-1</inkml:trace>
  <inkml:trace contextRef="#ctx0" brushRef="#br0">16991 1393 8467,'4'16'-153,"1"3"1,0 5 184,-5 9 1,-6 2 31,-4 2 0,-7 5-127,-2-5 1,-5 3-11,5-2 1,-5 1 99,5-5-34,0-8 1,10-5-331,0-7 300,5 0-121,-2-6 1,8-3 105,2-10 0,4-1-165,6-4 1,5-2 202,0 2 0,0-2 0,-4-3 0,4 6-25,-1 0 151,1 5 0,-4 0 126,-1 8 0,-6 6-72,-4 9 0,-2 3 67,-2 6 0,-2 7-20,-2 3 0,-4 3 137,-6 2 1,1-1-42,4 1 0,-4-2-163,3-3 1,-1-3-70,2-7 0,-2-6-268,6-3-275,0-9 1,5-6 248,0-8 1,5-10-194,0-10 1,6-11 171,-2-8 1,4-7 237,1-12 0,7-2 0,1-8 0</inkml:trace>
  <inkml:trace contextRef="#ctx0" brushRef="#br0">17190 1436 8265,'6'8'0,"-4"4"-179,2-2 1,-2 3 82,-2 1 0,-5 6 420,0 4 1,-7 3-152,-2 1 0,-2 1-307,-8-1 1,5 5-62,-5 0 1,7-1 170,-2-8 1,8-4-760,2-6 270,5-6 278,-2-1 1,6-9 43,0-3 0,6 4 194,4-4 1,-2 3 38,1 2 0,1 0 85,4 0 1,0 8 32,0 7 0,-4 2-26,-1 11 0,-6-1 362,2 11 1,-3 0-195,-2 5 0,0 4 188,0 1 0,-5 0-106,0 0 1,-6-5-178,2-1 1,1-1-6,-2-8 0,7-4-209,-1-5 1,2-12-1184,2 2 927,0-9 0,5-2-421,-1-12 0,7-13 34,-1-16 650,9-10 0,3-8 0,6-9 0</inkml:trace>
  <inkml:trace contextRef="#ctx0" brushRef="#br0">17346 1251 8265,'14'0'-152,"-6"6"152,-3 4 0,1 4-332,-1 5 1,0 3 660,-5 7 1,-2 5-59,-3 4 0,-7 3-409,-7 2 1,-5-5 106,5 0 1,-5-7-316,6 3 220,-1-11-85,4-2 189,7-13 1,4-8-127,8-10 1,9-2 97,6-3 1,6-4 40,-1 0 1,-2 0 68,2 5 0,0 2-103,4 2 1,-6-3 26,-3 4 0,-3-2-20,-2 1-5,0 4 0,-6 8 31,-3 2 1,-7 6 3,-7 9 0,-2-2 43,-13 7 0,0 0 149,-4 4 1,0 5 48,-1 0 0,1 1-59,-1-6 1,6 0 93,-1 1 0,13-2-87,1-4 0,7-2-123,3-7 0,8-6 6,6-3 0,7-4-194,7-1 1,1-7 58,-1-8 1,1 0-255,-1-9 0,-1 0-200,-3-4 0,-4 6 200,-6 3 1,-1-2 31,-4 2 0,-2 0 291,-7 5 0,0 6 0,-7-5 0,-1 6 0</inkml:trace>
  <inkml:trace contextRef="#ctx0" brushRef="#br0">17417 1649 8231,'-12'2'-214,"2"2"1,4 6 150,6 9 1,0 9 453,0 10 1,0 3-44,0 2 0,0 1-330,0 4 0,0 1 99,0 3 1,0 1-378,0-5 1,0 2-32,0-7 0,-5 3-52,0-8 0,-4-4-3,4 0 1,-6-6-75,2-4 236,-4-4 0,-3-12 86,-3-3 1,3-5 27,-3-5 0,4-8 137,0-5 1,3-8 68,2 3 1,4-9 23,6-1 0,0 0 223,0 4 1,11 5-53,3 1 0,10 1-82,0-2 1,2 2-195,3 3 1,-1 3 121,1-3 0,-2 8-157,-4 2 1,-2 5 1,-7 0 0,0 4-92,0 4 1,-6 4 171,-3 7 0,-3 5-51,-2 4 0,0-2 135,0 2 0,-7 4-126,-2 5 1,-8 7 224,-2-2 0,-2-4-31,2 0 0,8-4 129,-3-2 1,9-6 43,0-3-481,4-3 1,13-8-170,7-3 0,7-12-447,2-7 0,2-8-33,3-11 1,0-4 702,10-5 0,-3-7 0,9-2 0</inkml:trace>
  <inkml:trace contextRef="#ctx0" brushRef="#br0">19365 1265 8164,'0'-14'-250,"0"6"-66,0 2 0,5 12 742,-1 4-181,8 9 1,-9 9-36,6 10 0,-6 14 75,2 5 1,-3 5 2,-2-1 0,0 4-399,0 6 0,0 0 400,0 0 1,0 8-207,0-36 1,0-1 0,0 1 0,0 0-108,0 2 0,0 0 0,0 1 0,0-1 147,0 0 0,0 0 0,0 2 0,0 0 45,0 0 1,0 0 0,-1 3 0,0 0-119,-1 4 1,-1 1 0,3-3 0,-1 0 53,-2-4 1,1-1 0,1-1-1,0 0-64,1-3 0,0-1-9,0 37 1,0 1 33,0-9 1,0-4-266,0-15 1,0-3 59,0-6 1,0-7-169,0-3 0,5-9-626,0-5 808,0-4-714,-5 0 726,6-7 0,-4-4-381,2-8 0,-2-11 111,-2-8 1,0-10 383,0-5 0,6-10 0,2-2 0</inkml:trace>
  <inkml:trace contextRef="#ctx0" brushRef="#br0">19991 1080 8132,'6'-14'-1254,"3"5"537,10-1 693,-3 7 1,13-5 378,-1 3 0,13 2 313,11-6-428,10 6 1,4-4-270,10 7 0,-5 0 219,0 0 1,8 0-1705,2 0 1543,-40 0 1,1 0-1,6 1 1,-1 0 2,-4 1 1,0 1 0,32 0-201,-13 6 1,1 1 286,-1 4 1,7-6-14,2-3 0,0 1 1,5-1-58,3-1-38,-12-4 0,-4 2-73,-16 3 1,-4-2 54,-5 6 0,-3 1-116,-7 4 1,-6 0 238,-3 1 1,-8 5-173,-1 4 1,-7 3 993,1 1 0,-2 0-885,-2 1 0,0 4 209,0 0-260,0 7 292,0-4 1,0 8-64,0 4 1,0-2-129,0 6 0,-5 0 25,1 5 0,-3 7-265,3 7 0,0 8 206,0-34 0,-1 0 0,1 0 1,0-1-196,0 3 0,-1 1 0,-2-2 0,1 1 206,1 0 0,0 1 0,1-1 0,1 0-101,-3 1 0,2-1 71,2-6 1,1 0 0,-3 8 1,2-1 0,2 24-231,0 4 96,0-9 1,0 2-556,0-3 455,0 4 0,0-10-119,0-3 0,0-3-203,0 2 1,-2-5 159,-3-4 1,2-2-33,-6-3 0,-1-4-646,-4 0 1023,-7-6 0,4 7 0,-7-3 0,2 2 0,5 2 0,4-2 0</inkml:trace>
  <inkml:trace contextRef="#ctx0" brushRef="#br0">19592 4123 8131,'-7'-14'398,"0"6"0,17 1-487,9 7 1,9 0-328,15 0 1,7-1 2083,7-4-1286,6 3 0,12-10-56,-36 7 1,2 0-1012,5 0 0,1-2 863,10-3 1,0-1-84,-2 4 1,-1-2 0,4-3 0,-1-1-67,-6 4 0,-2-1 0,3-2 0,-1-1-252,-4 1 0,0 0 1,-1 2-1,-1 0-159,-2 0 0,-1 1 0,31-1 69,-12 5 0,-10 2-102,-9-1 1,-7 2-1150,-11-3 1564,-4 4 0,-5 7 0,-1 2 0</inkml:trace>
  <inkml:trace contextRef="#ctx0" brushRef="#br0">19592 1706 8255,'-14'0'-2044,"6"0"1966,2 0 236,6 6-290,0-4 1,13 9 717,6-6-388,6-1 0,10-4 36,3 0 0,7-3-159,3-6 0,6-2-240,-2-13 1,-2 7-43,2-2 1,-6 0-183,2 5 1,-6-4 388,-4 9 0,3 2 0,-4 1 0</inkml:trace>
  <inkml:trace contextRef="#ctx0" brushRef="#br0">20204 1535 8255,'1'-8'0,"4"4"-107,-3 2 0,6 2 319,-4 0-114,-2 0 232,11 0-398,-5 0 101,6 6-88,0-4 1,-5 4-27,1-6 0,-5 0-69,4 0 0,-6 2-630,2 3 780,-3-4 0,-2 12 0,0-5 0</inkml:trace>
  <inkml:trace contextRef="#ctx0" brushRef="#br0">19735 1749 8111,'-21'-7'-303,"5"6"1,-4-10 1132,6 6-176,6 0-518,1 5 1,9 0 53,3 0 1,9 5-217,10 0 0,9 4 154,5-4 0,4 4 27,6-4 1,2 0-160,7-5-2,13-6 1,9-4-166,-33 1 0,2-1 1,1 2-1,-1 0 118,-1-1 1,1-1-1,-2 2 1,-1 1 68,-2-1 1,0 1 0,1 0 0,2 0-44,-1 0 0,0 0 1,-3 2-1,-1 2-60,35-2-80,-9 4 191,-4 7 0,-10-3-149,-5 7-121,-7-1 166,-13 5 1,1 1-164,-1-1 0,-1-6 135,-3-4 1,-4 3-136,-6-3 1,1 1-120,-1-5 381,-6 0 1,-2-6-450,-6-4 449,-6 4 1,-15-7-1,-9 6 1</inkml:trace>
  <inkml:trace contextRef="#ctx0" brushRef="#br0">21114 1606 8111,'14'0'-427,"5"0"-93,0 0 0,6 0 325,-1 0 1,4 0 267,6 0 0,3 0 49,11 0 1,-2 2 301,6 3 0,-6-2-205,1 6 1,-4-4 73,-5 5 0,-4-1 220,-5 5-163,-7 1-269,-2 5 0,-7 1 84,-4 2-25,-2 4 169,-7-5-784,0 7 305,-13-1 140,4 7 1,-23-5-1191,4 3 588,-17-3 325,1-1 1,-25-1 0,-4 0 0</inkml:trace>
  <inkml:trace contextRef="#ctx0" brushRef="#br0">19905 2047 8079,'-4'-14'-1032,"-1"0"732,-6 6 256,9 2 0,-4 13 614,6 8-320,0 11 1,0 12 27,0 10 13,6 2-1173,-4 14 1006,10 0 1,-10-23-1,0 0 71,2 2 1,1 0-1,-1 5 1,0 2-295,1-3 0,-1 0 0,1 3 1,-2 0 126,0-5 0,-1 0 0,-1 0 0,0-2 11,1-2 1,0-1 0,1 1 0,1-1-233,0 31 0,1 0 168,-5-14 0,5-4-156,0-10 1,-1-7-761,-4-3 412,7-9 911,-6-3-1412,6-13 1164,-14-2 0,-1-12-134,-6-4 0,-2-9 0,-3-5 0,-3 4 0,-6-1 0</inkml:trace>
  <inkml:trace contextRef="#ctx0" brushRef="#br0">19777 3298 8079,'-15'-22'-959,"-4"-5"659,11 18 0,-2-9 594,1 14 1,6 5 274,-2 9-395,10 9 0,-2 9 144,6 10 0,1 1-122,4-1 0,0 2 0,0-7 1,1 5 56,-1-5-106,0 0 1,2-11 29,3-3 0,-3-4-115,2-6 1,5-3-83,0-6 0,6-7 57,4-8-110,3-12 1,15-12-410,6-13 1,-26 25-1,1 0 377,3-5 0,1-2 1,0-1-1,-1 0-37,1 0 1,-1-1 0,-2 0 0,-1 0 141,-1 5 0,-1 0 0,-2-1 0,-2-1 0,0 0 0,0 0 0,0-4 0,0 1 0</inkml:trace>
  <inkml:trace contextRef="#ctx0" brushRef="#br0">23602 825 8327,'-8'-21'-153,"2"5"76,6-3 1,0 8-158,0 2 209,12 6 1,-2-5 99,9 3 1,3 3 195,2-2 1,-1 8-234,6 6 0,-9 4-55,9 5 1,-10 3-29,0 7 0,-4-3 76,0-2 1,-8 3-86,-2-3 1,-5 3 76,-5 1 1,-2-4-10,-8-1 1,0 1 1,-4 4 0,1-4 1,-5 0 0,5-7 28,-1 2 0,10-8 65,4-1-88,-3-7 39,7 3-93,1 0 58,7 2 27,8 0 1,-1 5 4,0-4 0,-4 6-5,-1 4 0,-1 1 8,1 4 0,-2 3-41,-7-4 0,0-1 6,0 2 1,0-6-48,0 0 0,-7-2 57,-2-1 1,-2-1-228,1 0-36,-2-6 41,4-2 0,-6-6-282,-1 0 0,6 0 73,-1 0 395,7-12 0,-3-11 0,6-13 0</inkml:trace>
  <inkml:trace contextRef="#ctx0" brushRef="#br0">24100 881 8327,'7'0'-93,"6"0"-46,-3 0 0,-4 7 20,-1 2 103,-4 10 4,-1 3 0,-6 13 236,-4 3 1,-9 3-171,-4 2 0,-9-2-82,-1-3 0,1-4 38,9-5 1,2-7 8,7-3-35,6-10 1,2-2 1,7-7-14,4 0 1,8-2 17,6-3 1,4 4 24,-4-4-15,7 3 29,-11 2 1,6 2 3,-7 3 0,0 9 30,1 10 1,-3-1 122,-2 6 0,-4-2-77,-6 11 0,0-2 7,0 2 1,0 1-119,0-5 0,-5-8 64,0-7 0,-4-3-305,4-2-24,-6-6 249,10-1 1,-7-7-107,3 0 0,2-4-56,-7-5 1,7-7-212,-2-12 1,5-13 39,5-7 0,3-7-63,6-7 0,1 2 123,-1-6 0,6-7 0,-9 34 0,0-1 0</inkml:trace>
  <inkml:trace contextRef="#ctx0" brushRef="#br0">24256 796 8241,'8'-22'-259,"0"8"-65,-4 9 0,0 3 366,5 2 1,-6 8 267,2 7 1,-3 7-196,-2 11 1,-2 2-10,-3 3 0,2 1-146,-6-6 0,5 0 61,0-4 0,-3-7-21,3-3 1,-1-8 40,5-2-206,0-5 55,0 2-90,0-6 1,0 1-30,0 4 210,0-3-7,0 10 0,0-4 47,0 7 1,0 7 26,0 6 1,0 2 188,0 8 1,0 5-111,0 4 1,0 7 100,0-2 1,0-5-193,0-4 0,0-7 6,0-7-114,0-7-41,0-2 153,0-12 1,0-9-30,0-14 0,1-7-151,4-11 0,-2-5-227,7-9 1,-5-4 190,4-6 1,-4 1-94,4-1 0,-6 0-87,2 0 0,-3-1 196,-2-4 1,0 2 34,0-6 1,6 6 62,2 3 1,6 9 256,0 10-152,7 4 184,-5 11 0,4 8 112,-5 5 0,-1 7-91,0-2 1,0 10 65,0 5 0,-6 4-169,-3 5 0,1 3-18,-1 6 0,-2 1 45,-7-1 1,-4 2-39,-7 3 0,1-3-206,0 3 0,-5-2-49,0-3 0,-3-1-75,8-4 0,-4-2 165,9-7 1,3-4-236,1-1 200,3-6 1,4 4-11,3-7 0,2 0-5,8 0 0,5 0-8,4 0 1,-2-2-16,2-3 1,-5 4 83,4-4 0,-10 3 3,1 2 0,-4 7 40,-1 2 1,-3 10 180,-6 5 0,-6 4-173,-3 5 1,-9-1 132,-1 6 1,-1-3 122,1 7 40,3-8-266,2 7 0,3-15-24,6-2 1,-1-3 21,1-7-248,3-6 143,-4-2-161,6-6 0,-1-6 86,-4-4 1,3-4-145,-3-5 1,-1 3-16,1-3 0,-6 4 37,2 0 0,1 6 178,-2-1 0,7 6 28,-1-6 1,2 6 261,2-6-214,0 7 1,2-8 15,2 6 0,4-4 36,6 4 0,5-1 174,0 1 0,7 2 108,-3-7-92,-2 7-207,6-3 0,-10 6 149,7 0 0,-12 0-193,3 0 1,-11 1-5,1 4 0,-5 3 47,-5 6 1,-9 7-17,-10 2 1,-2 6 72,-3 4 1,2 3 0,4 7 1,-3-7 205,7-3-17,0-3-242,12-7 1,0-3 126,7-6-69,0-6-240,13-1 1,4-7-235,16 0 1,10-7 172,9-2 193,10-4 0,3-1 0,6 0 0</inkml:trace>
  <inkml:trace contextRef="#ctx0" brushRef="#br0">24839 2388 7664,'8'7'-1301,"3"8"1199,-6 14 0,1 7 488,-1 12 1,-4 10-123,4 13 1,-4 2-242,-1 7 0,-4-5 284,-1 0 0,0-3 74,5-6 0,0 7-217,0-7 1,0-1 69,0-13 0,0-8-326,0-6 0,2-11-139,3 1 0,-4-14-228,4 1 0,-2-11 171,2 1 0,-4-14-109,4-6 1,1-15 116,-1-3 1,5-16 279,-6-12 0,7-4 0,-3-13 0</inkml:trace>
  <inkml:trace contextRef="#ctx0" brushRef="#br0">25095 2374 8165,'30'-16'-530,"3"-3"0,3 4 469,7-4 0,0 4 82,-1 6 1,1 1 341,0 3 0,1 4-140,3-4 0,-3 10-266,4 4 0,-4 4 64,-1 1 1,-2 7-14,-3 2 1,-5 10 67,-9 5 1,-1 3-14,-9 2 1,2 12-39,-11 7 0,0 1-37,-5 4 0,0-12-152,0 2 0,-7-4-74,-2 4 0,-4-5-55,-1 0 0,-6-4 79,-4 4 1,-9-1-143,-5 1 1,-3 1-727,-2-5 1082,0-7 0,2-2 0,0-5 0,-1-3 0,-4-1 0</inkml:trace>
  <inkml:trace contextRef="#ctx0" brushRef="#br0">25052 3597 8165,'6'-8'-190,"9"-5"23,8 4 1,12-2 338,8 1 0,4-2-70,5 2 0,4-4-204,-4-5 0,-3 3-111,-2-3 0,-4 3-295,-5 2 0,-5 2 508,-10 2 0,-2-3 0,-7 6 0</inkml:trace>
  <inkml:trace contextRef="#ctx0" brushRef="#br0">25009 2175 8335,'0'-22'50,"0"3"0,-4 3 473,-1 2-350,0 6 0,4 3-173,-4 10 1,3 11-65,-2 12 0,2 6 131,2 3 1,0 9-277,0-3 1,6 1-10,4-6 1,2 2-12,3-7 0,-1 3 34,0-8 1,-1 2-337,-4-11 0,4-1 266,-4-9 0,-1-2 265,2-7 0,-1-7 0,5-1 0</inkml:trace>
  <inkml:trace contextRef="#ctx0" brushRef="#br0">25436 2019 8240,'36'-14'-979,"5"1"734,-3 3 1,10-1 195,4 7 0,8-6 127,1 5 1,-1-4 22,-7 4 0,-1-1-106,-10 1 0,3 4-2,-12-4 0,-2-2 140,-7 3 1,1-1-101,-6 5 0,-1 6 31,-9 4 0,2 4-24,-6 5 0,0 9 91,-5 10 1,-2 5-12,-3 4 0,2 4 1,-6 6 0,1 4-189,-2 1 0,3 1 209,2-1 0,3-2-134,-3 6 0,4-3-152,1-1 1,0 0-83,0-10 1,0-3 93,0-2 1,0-8-892,0-1 1024,0-6 0,5 3 0,-1-7 0,0 1 0,-3-1 0</inkml:trace>
  <inkml:trace contextRef="#ctx0" brushRef="#br0">25834 3199 8188,'14'-2'490,"1"-3"1,0 2-679,4-6 0,3-1 213,7-4 1,4 0-80,0 0 1,0-2-206,-4-3 0,-2 3-306,-4-3 0,-2 3 565,-7 2 0,-6 0 0,-2 0 0</inkml:trace>
  <inkml:trace contextRef="#ctx0" brushRef="#br0">25322 1564 8138,'0'-14'-576,"0"-1"0,0 11 150,0 8 1,5 17 786,0 17 1,4 9-134,-4 5 1,0 4-32,-5 0 1,1 1-221,4 0 1,-3-6-4,2-4 1,3-4-51,-3-5 1,1-10-345,-5-9 131,6-3 1,1-10-29,2-6 317,-2-12 0,-1-17 0,2-7 0</inkml:trace>
  <inkml:trace contextRef="#ctx0" brushRef="#br0">25521 1578 8138,'21'-9'-30,"3"-1"0,10 1 44,9-6 1,7 1 2,12 0 0,-3 1-235,2 4 1,-7-2 39,-2 6 0,-11 0 123,2 5 0,-4 2 164,4 3 1,-2 4-39,-3 10 1,3-2-8,-3 7 1,-3 0-14,-2 4 0,-3 7-43,-2 3 0,-7 3 26,-7 2 1,-1-1-25,-9 1 1,1 1 57,-5 4 1,0 7-26,0 6 1,0-4 128,0-5 1,0 1-128,0 3 1,5-5-32,0-4 0,-1-2 6,-4-3 0,-1 1-106,-4 0 1,-3-1-72,-6 1 1,-5-2-319,0-3 0,-11 1 475,2-6 0,-4 1 0,3-6 0</inkml:trace>
  <inkml:trace contextRef="#ctx0" brushRef="#br0">26090 2858 8138,'9'0'0,"1"0"0,-1 0 0,6 0 0,0 0 0,4 0 0,10-2 75,9-3 0,4-1 157,6-4 1,1-4-169,3 0 1,2 0-153,-7-5 0,-1 8-528,-8 1 616,-4 7 0,-5-3 0,-1 6 0</inkml:trace>
  <inkml:trace contextRef="#ctx0" brushRef="#br0">16593 5189 8089,'-15'-22'0,"6"1"-620,-1 7 119,7 6 766,-3-4 842,6 10-822,0-4 0,1 12 7,4 3 1,3 10 162,6 5-265,1 3 0,-3 8 189,-2 3 0,1 7-99,-7 3 1,1 6-119,-5-2 1,-1 1 102,-4 0 1,2 0-626,-7-5 1,7-3 229,-2-7 1,4 0-621,1-9 0,0-4 106,0-11 644,6-6 0,15-2 0,9-6 0</inkml:trace>
  <inkml:trace contextRef="#ctx0" brushRef="#br0">17204 4691 8132,'8'-14'-383,"-3"0"0,2 6-203,3 3 520,-4 4 1,7 9 131,-4 6 0,2 6 32,-1 9 0,-4 6 381,-6 3 1,-6 4-74,-4 6-243,-15 2 0,-3 5-48,-10-2 1,-3 0-197,3-5 0,3-1 131,2-4 1,4-9 50,6-5 0,2-7-136,7-8-9,0-6-67,6-2 1,3-7-27,10-4 1,3 2 86,6-7 1,7 6 130,2-6 0,4 5-102,2-4 0,-1 6-82,0-2 1,-6 4 59,-3 1 1,-3 0-80,-2 0 0,-6 6 120,-3 3 1,-3-1 4,-2 2 1,-2-1 24,-3 5 0,-1-4 137,-3-1 0,-2-4-112,6 5 1,-2-7-41,3 1 32,2-2-8,-4-2 1,7 0-126,4 0 1,-2 0-10,7 0 1,-1 0 17,5 0 0,-4 5 44,-1 0 0,-4 4-18,5-4 1,-7 6 46,2-2 1,-4 9-33,-1 1 0,-5 4 160,1-4 0,-7 7-80,1-3 0,2-1 88,-1 2 0,6-7-188,-2 2 1,3-3-56,2-2-20,0-6-85,0-1 1,3-11-35,7-5 0,-1-7 121,10-12 0,3-7-455,2-3 586,-3-9 0,6-10 0,-5-8 0</inkml:trace>
  <inkml:trace contextRef="#ctx0" brushRef="#br0">17588 4592 8132,'8'6'-25,"-4"4"1,-2 9 226,-2 4 0,-2 6-172,-2 4 1,-6 3 30,-9 7 0,0 0-93,-9-1 1,1 2-63,-11 4 0,0 1-100,-4 3 0,5-5 162,4-9 0,5-9 112,4-10 1,3-5-724,7-5 293,6-2 0,3-20-157,10-6 1,9-6 506,10-4 0,3-5 0,1-3 0</inkml:trace>
  <inkml:trace contextRef="#ctx0" brushRef="#br0">17474 4962 8132,'10'1'-193,"-1"4"1,-6 7 248,2 7 1,-4 8 52,-1 2 0,0 5 199,0 9 0,0 0 0,0-1 0,-4 3-210,-1 2 0,-1-1 156,1 6 1,3-5-224,-2 5 0,2-1 58,2 1 0,0 0-369,0-9 0,0-5 75,0-14 1,0-4-325,0-6 236,6-6 1,1-14-257,2-13 0,2-13 59,-6-6 0,6-14 490,-2-5 0,4-9 0,1 1 0</inkml:trace>
  <inkml:trace contextRef="#ctx0" brushRef="#br0">17702 4549 8132,'7'7'-470,"-2"2"1,-3 10 211,-2 5 0,-2 7 215,-3 2 0,-2 12 273,-8-3 0,-4 4-245,0-3 0,-4-2-55,4-3 0,0 1 10,5-6 1,1-6 35,3-8 0,-1-8 153,7-1-148,-1-7 0,5 2 30,0-10 1,6-3-5,4-6 1,7 0 21,2-1 1,2 0-2,-2-4 1,3 1 7,6-5 0,5 4-38,0-5 0,-1 7 14,-8-2 1,-4 8 99,-6 1-91,-6 7-51,-1-3 1,-18 13-23,-4 8 0,-13 5-8,0 9 1,-9 5 50,4 4 0,-3 3-9,7 2 1,-1-5 144,11 0 0,0-8-136,5-2 1,6-6 253,3-7-238,4-1 1,9-6 154,6-4 0,2-8-92,8-6 0,4-4-24,5-5 1,7 2-249,-2-7 0,3 0 80,1-4 1,-5 4-325,-4 1 255,-10 5 0,-2-1-146,-7 10 337,-6-4 0,-8 5 0,-8 0 0,-6 2 0</inkml:trace>
  <inkml:trace contextRef="#ctx0" brushRef="#br0">17687 5004 8132,'-14'-6'-725,"6"4"605,2-4 0,12 9 152,4 7 1,2 1 15,3 12 1,3 6-7,1 4 0,-4 6 0,-6-1 0,-6 5-109,2 4 0,-3-2 25,-2 2 1,-2 2 130,-3-2-115,-3 1 1,-6-6-140,0 1 1,0-5 79,0 0 1,4-8-22,1-2 1,-1-6 110,-4-7-30,0-7 1,-1-2 144,1-6 0,5-6-89,-1-4 0,2-4 164,-1-5 1,3-3-108,6-7 0,0 1 197,0-1 0,7 3-40,8 2 1,0-3-163,9 3 0,1 4-26,9 1 1,-4 2-124,3-2 1,-3 8 119,-2-4 0,-6 11-46,-3-1 0,-3 3-131,-2 2 0,-6 2 79,-3 3 0,-5 2 45,-5 8 1,-3 5-5,-6 4 0,-6 4 211,-4 6 0,2-4-43,-2 3 232,7-3-213,-4-2 0,13-10-83,4-4 1,4-5-23,4 1 1,12-7-551,13-13 0,5-5 112,9-14 359,0 1 0,6-7 0,1-1 0</inkml:trace>
  <inkml:trace contextRef="#ctx0" brushRef="#br0">18213 4748 8096,'0'21'-855,"0"-4"216,0 7 521,0-7 1,0 9-5,0-8 1,7 5 536,2-9-255,4 3 0,-2-15-385,3 3 39,-3-4 1,11-2 116,-3-4 0,-1-8 69,5-6 0,1-12 0,4 1 0</inkml:trace>
  <inkml:trace contextRef="#ctx0" brushRef="#br0">18555 4663 8096,'-15'6'-472,"0"2"330,-4 6 1,-3 5 258,-7 0 1,-4 7-79,0-3 0,-7 4 26,2 2 0,-1 4-63,1 0 0,3 0-87,7-4 0,10-7 260,4-3-120,9-4-27,-1-7 0,16-1 13,8-7-35,5-7 1,18-5 0,-3-7 0,7-5-77,3 5 1,6-5-134,-2 5 0,-3-4-331,-2 4 253,-9 0-60,-10 5 180,-7-1 40,-13 7 0,-15 4 121,-11 8 0,-14 11 0,-6 8 0,-9 6 0,-6 4 0,0 3-171,1 7 1,0 0 179,9-1 0,-1 1 619,10 0-407,1-1 1,11-7 220,3-7 1,5-1 208,5-8-523,2-6 0,15-7 82,6-6 0,8-8-157,12-6-30,2-6 1,8-15-77,4-3 1,2-3-609,7-2 1,-2 0-344,-3 1 877,-3 5 0,-19 4-379,-6 10 506,-7 2 0,-9 4 0,-3 3 0,-3 2 0</inkml:trace>
  <inkml:trace contextRef="#ctx0" brushRef="#br0">18270 4677 8096,'7'-12'0,"2"2"0,4 4-499,1 6 0,0 8 151,0 6 803,1 6-39,-8 9-300,6 6 1,-11 1 252,2 7-231,-2-1 1,-13 12 140,-3 3 0,-10 8-1391,0-4 1160,-3 7 1,1-6-77,2-1 0,-1 1-64,6-10 1,0-9-182,4-5 0,3-8-773,2-7 382,4-2-43,6-13 707,0-2 0,0-25 0,0-5 0</inkml:trace>
  <inkml:trace contextRef="#ctx0" brushRef="#br0">18498 5203 8096,'19'0'74,"0"0"0,-2 2 162,-8 3 1,3-2-862,-8 6 1,1-4 316,-5 4 1,-3 6 307,-7 4 0,-5 0 0,-14-5 0</inkml:trace>
  <inkml:trace contextRef="#ctx0" brushRef="#br0">18185 5473 7459,'20'0'-382,"-2"-4"382,6-1 0,1-6 42,8 1 1,-1-2 57,6-3-111,-1 1 1,1 0-4,0 0 1,-11 1 82,2 4 1,-11-2 128,1 6 1,-9 2-58,-5 7-106,-4 4-4,-1 13 1,-6-4 15,-4 7 12,-2 0-60,-9 4 0,4 1-2,-7-1 52,7-6 0,-8 3-290,6-6 147,0 0 0,1-5-74,4 1 1,-3-7-178,7-4 0,2-2 102,-1-2 1,6-3 242,-2-7 0,3 1 0,2-10 0,0 3 0,0 2 0,7 0 0,-4 6-44,6 3 147,-6 3 0,4 9 124,-7 2 1,5 5 263,-1 5 0,1-3-158,-5 3 1,0 2 390,0-2-565,0 0-117,6-5-44,2-6 0,6-4-298,1-8 214,5-4-48,2-13 1,11-6-330,1-6 1,-1-6 151,-5 1 0,-1 1-228,-3 0 539,3-1 0,-5-5 0,6 0 0</inkml:trace>
  <inkml:trace contextRef="#ctx0" brushRef="#br0">18782 4919 8096,'14'0'-320,"-4"-2"166,-1-2 0,2-4-134,8-7 1,-1 6 423,5-1 0,-4 1 87,5-5-291,0 0 1,-2-1-91,-3 1 1,-3 6-24,-2 2 1,-8 6-278,-6 0 227,-6 6 231,-15 2 0,-1 13 0,-6 2 0,-7 4 0,5 8 0,0-3 0,6 5 0,8-3 0,2 4 0,2-4 0,7-1 0,0-1 1,5-13 0,2-5 59,2-4 1,4-7 151,7 2-77,5-16 1,2 0-132,7-13 1,4-5-239,0-4 188,6-6 0,-4 7-374,3-6 262,-3 7 1,-7-4 0,1 6-1</inkml:trace>
  <inkml:trace contextRef="#ctx0" brushRef="#br0">19138 4862 8096,'0'35'0,"0"3"-359,0 3-1237,0 8 1710,-7 1 1,1 7 451,-4 0 1,-2 0-236,2 0 1,2 0-169,-1-1 1,4 0-85,-4-4 1,6-5-122,-2-9 0,3-3-456,2-7 1,0-10 100,0-4-437,7-9 1160,0-5-610,1-15 284,5-13 0,-11-8 0,4-7 0</inkml:trace>
  <inkml:trace contextRef="#ctx0" brushRef="#br0">18953 5175 8075,'0'16'-455,"0"3"0,-7 3 382,-2 6 1,-4 1 61,-1-1 0,0 0 6,0 1 0,-1-5 0,1-1 0,5-1-284,-1 2 134,1-3 0,1-7 89,3 0-230,-3-6 296,7-2 0,-6-6 0,7 0 0</inkml:trace>
  <inkml:trace contextRef="#ctx0" brushRef="#br0">19180 5132 8075,'19'10'0,"0"-1"0,-6 1 0,6 10 0,-4 2 0</inkml:trace>
  <inkml:trace contextRef="#ctx0" brushRef="#br0">19265 4620 7987,'5'15'31,"0"-1"0,4 0 169,-4 0 0,5 2 292,-6 3-210,7 3-113,-9 6 0,4 1-228,-6-1 84,0 1-66,0-1 1,-1 1-50,-4-1 1,2-1 48,-7-3 0,7 1-178,-2-6 0,4 0 25,1-5-66,0-6 0,0-3-491,0-10 461,0-3 0,1-17-80,4-4 8,3-2 362,0-4 0,5-1 0,-10-1 0,6 4 0,-4 3-21,5 2 0,-6 6-69,6 3 1,-6 4 164,6 6 0,-5 3 71,4 6 1,-4 1 584,4 4-302,-5 3-247,8 6 1,-10 2 415,3 3-318,2-3 1,-5 4-120,3-6-24,-4 1 0,4-1-2,0 0 1,0 0-100,-5 0 0,0-4 12,0-1-393,0 1 254,0 4 1,0 0-105,0 1 1,-7 0 211,-2 4-16,2 3 0,-5 8 178,2 4-77,-9 2 1,2 2-45,-7 0 1,5-2 24,-4 2 0,-1 1-76,-5-5 0,6-1-117,-1-5 0,7-1-957,-2-3 353,9-4 714,-2-5 0,10-8 0,-4 0 0</inkml:trace>
  <inkml:trace contextRef="#ctx0" brushRef="#br0">19493 5317 7987,'28'6'0,"-4"-4"199,0 3 1,-2 1 366,2-1 0,2 4-121,-2-4 0,3 1 84,1-1 0,-1-2-959,-3 7 288,-3-7 1,-7 8 141,0-6 0,0 6 0,0-4 0</inkml:trace>
  <inkml:trace contextRef="#ctx0" brushRef="#br0">9128 9326 8316,'0'-14'0,"0"0"0,0-1-1168,0 1 458,-6 6 694,4-4 65,-4 10 1,4-4 115,-2 6 19,2 0 131,-11 0-233,12 0 1,-10-2 58,6-3 1,-1 4 44,1-4 205,3-3-272,-10 0 0,9-1 62,-7-1-102,7 7-41,-10-3 0,5 6-23,-6 0 0,0 6 66,0 4 1,4-2-59,1 1 1,-1 0 30,-4 6 0,0-1 42,0 0 0,0 0-35,-1 1 0,1-3 4,0-2 1,4 2-1,1-2 1,1-2 13,-1 1 1,-3-4-33,8 4 1,-3-4 21,3 5 0,2-1-135,-3 5 0,2-4 113,-2-1 1,4 1-103,-4 4 1,4-5 82,1 1-25,0-1 46,0 6-27,0-1 1,0 0 119,0 0 1,0 0-117,0 1 1,4-1 157,1 0 1,5 2-88,-6 3 0,7-2-84,-1 7 0,-2-5 66,1 5 0,1-5-160,4 4 1,-5-5 103,1 1 0,-2-2-8,1 2 0,4-3-72,-4 3 1,-1 1 65,2-1 0,-7 2 107,2-2 1,-2-2-106,1 7 0,-2-5 82,3 4 1,-4-1-55,-1 2 0,-1 1-2,-4-6 0,-1 5 3,-4-5 1,-2 5 6,2-5 0,2 1 56,-1-1 1,1-3-59,-2 3 0,-1 1-59,7-1 0,-7 0 52,1-4 0,2 4 3,-1-1 0,4 1-20,-5-4 1,6-1-151,-6 0 0,2-4 98,-1-1 1,-2-4 25,6 4-273,-6-6 254,3 10 1,-1-10 52,-1 7-45,7-7 1,-5 8 61,3-6-52,4 6 1,-6-3 16,7 6 0,0 0-6,0 0 1,0-4-5,0-1 0,2 1 0,3 4 0,-2 0-1,6 0 0,-4 1 5,5-1 0,-6 0-5,6 0 74,-7 0 1,5 1 8,-3-1 1,-4 2 103,4 3-158,-3 3-9,-2 0 1,0 5 283,0-4-263,0 4 0,0 6 106,0 1 1,0 0-72,0-1 1,0-1 52,0 6-71,0-6 0,0 7-8,0-6 1,0 0 1,0-4 0,0-1-190,0 1 188,6-1-13,-5 7 0,7-5 12,-3 3 0,-3 3 24,2 2 0,0 3-1,0 2 1,-2 0-30,3-1 0,-4 3 0,-1 2 0,0-3 34,0 4 0,0 1 15,0-2 0,0 2 129,0-2-171,0 4 1,-1 4 37,-4-3-410,3 4 387,-4-12 6,6 11 0,0-11 20,0 4 1,0-4 1,0-1 0,5-1-12,-1 1 1,6 4-34,-5 1 1,1 4 1,-1-5 0,-4 2 24,4-2 1,-3-2 4,-2 2 1,1-3 88,4-1-97,-3 0-4,4-1 1,-1 1 20,-1 0 1,6-1 1,-5 1 0,4 0-9,-4-1 0,4-4 197,-4 0 0,4-2-203,-4 2 1,5-3-212,-6-7 188,1 1 0,0-1 53,0 1-194,-1-7 47,-4 5 1,2-10-55,3 7 42,-4-7 1,6 4 1,-7-7-30,0 0-89,0 0-11,0-6-473,0 5 305,0-12 174,0 6 1,1-3-2587,4 1 1331,-3 0 1431,16-5 0,-2-13 0,13-2 0</inkml:trace>
  <inkml:trace contextRef="#ctx0" brushRef="#br0">10493 9525 8026,'0'-14'0,"0"4"-838,0 1 621,-6-1 1,3 1-190,-7-1 176,7 7 508,-10-9-188,5 4 183,-6-7 0,2 6 137,2 0 127,4 5-373,6-2 1,0 8-114,0 2 0,-2 9 70,-2 6 1,2 8-35,-3 1 0,4 7-56,1 8 1,0 1 84,0 3 1,0 5-67,0 10 1,0 1-99,0 4 1,0 0 14,0-5 0,0 0 110,0-5 1,0-2-92,0-3 1,0 2 22,0-7 0,4-1-134,1-8 1,0-5-469,-5-9 417,0-4 1,1-12-366,4-3 0,-3-16 15,2-8 590,4-13 0,-6-4 1,4-7-1</inkml:trace>
  <inkml:trace contextRef="#ctx0" brushRef="#br0">10507 9482 8241,'-14'0'-249,"6"0"759,2 0-300,6 7-123,0-6 0,6 6 365,4-7-57,2 0-210,9 0 0,-1-5 51,4 0 0,3-1-88,-3 1 1,7 3 7,2-2 1,1 2-43,-6 2 1,2 0-31,3 0 1,-3 0-27,3 0-42,-3 0 93,-1 0 0,6 0-155,3 0-76,-4 0 140,14 6 0,-15-4-69,10 3 1,-4-2 102,4 2 1,-1-4-15,1 4 1,-5-3 6,0-2 0,-5 0 7,5 0 1,-5 4 79,5 1-85,-6 0 0,10 0 33,1-1 160,0 1-687,6-5 552,-1 0 0,-2 0 5,6 0 0,-6 0 76,2 0 1,1 0 177,-2 0 1,5-2-247,-4-2 1,10 2-225,-1-3 1,-2 4 74,-3 1 0,-1-5-186,1 0 1,-3 1-60,-6 4 175,-7 0 0,-1 0 31,-7 0 42,-6 0 0,3 4 1,-6 1 0,2 5 479,-2-6 0,-3 7-376,3-1 1,1-4 43,-1-1 0,5-4-28,-5-1-64,6 0 1,-8 0 59,7 0-24,-6 0-24,2 0-7,1 0 1,-6-1-17,4-4 1,-3 4-54,-2-4 1,1 3-3,-1 2 0,0 0-2,0 0 0,1-1 1,-1-4 0,0 3 50,0-2 1,-4 2-14,-1 2 1,1 0-163,4 0-7,0 0 137,0 0 1,-4 0 3,-1 0 0,1 0-9,4 0 1,0 0-3,0 0 0,1 0 32,-1 0 0,0 2 6,0 2 1,0-1-21,1 7 1,-1-5 2,0 4 0,0-6-113,1 2 109,-1-3-52,0-2 0,0 0-11,0 0 1,5 0 70,0 0 0,0 0-13,-5 0 0,5 0 34,0 0 0,0 0-1,-4 0 1,-6 0-36,1 0 35,-1 0 182,-1 6-176,5 2 13,-12 0 26,5-2-99,-6 0 0,2-4-6,3 3 1,-4-5-9,4-5 1,3 2-91,1-7 93,-2 7-23,5-9 91,-4 10-53,0-4 26,5 6 6,-12 0 1,7 0-27,-3 0 12,-3 0-52,4 0-8,0 0-32,-4 0 54,10 0 1,-8 0-62,5 0 70,-6 0 59,4 0-1,-7 0-48,0 0 101,6 0-29,-4 0 0,4 1 17,-6 4-4,0-3 0,0 5 63,0-2 30,0-3-188,0 4 87,0-6-142,0 0 72,6 0 15,-4 0-12,4 0 60,-6 0-33,0 6 4,0-4 1,0 6 161,0-3-150,0-4 46,0 6 14,0-1-58,0 2 1,0 6 2,0 0 0,0 0 19,0 1 1,0 0 2,0 4 1,0 3-24,0 7 9,0 6-7,-6 1 1,3 11-324,-7 1 143,7 5-230,-10-2 0,10 6-81,-6 0 0,1 0 82,-2-1 0,-1 0-84,6-4 1,1-3-78,4-7 558,0-5 0,4-2 0,1-7 0,-2 0 0,-1 1 0</inkml:trace>
  <inkml:trace contextRef="#ctx0" brushRef="#br0">10635 10492 8038,'-22'-8'0,"3"3"0,5 2-196,5-2 0,-4 4 326,11-6 78,-4 7 1,12 0-100,4 0 1,4 0 6,5 0 1,5-4 69,9-1 1,3 0 213,7 5 0,-4 2 205,4 2-311,3 4-413,17 0 0,13 6 328,-34-6 0,1-1-921,1-4 1,1 2 758,1 4 1,-1 0-1,-4-5 1,0-1-68,2 1 1,0 1-1,-2 1 1,1-1-66,3-2 0,0-1 0,0 1 0,-1-1 13,3-2 0,1 0 0,-6 0 0,-1 0 36,2 0 0,0 0 0,33 0 30,-1 0 0,-32-3 0,0-1 181,2 0 0,0-1-592,0-1 0,0-1 440,-2 3 0,-1 0 0,-1-1 0,-1-1-46,31 2-372,-3-1 434,-5-1 1,-3 4 372,6-3 0,-4 4-345,4 1 0,-11 0 11,2 0 1,-5 4-60,1 1 1,-9 0 515,-6-5 0,-2-2-567,2-2-24,3 2 672,-5-11 1,5 6-462,-3-8 7,-3 1 65,-6 0 1,-7 1-190,-3 4 0,-5 1-29,-5 3-268,-2 4 1,-9-4-180,-3 10 0,-4 2-483,-10 8 0,-2-1-551,-2 0 1472,-4 0 0,-2 7 0,-7 1 0</inkml:trace>
  <inkml:trace contextRef="#ctx0" brushRef="#br0">13109 10577 7902,'-14'-6'-982,"0"4"1034,6-4 13,-5-1 184,12 6 40,-6-5 1,7 7-102,0 4 0,0 3-25,0 6 1,0 7 229,0 2-251,0 10-27,0-3 1,0 11-219,0-3 69,0 3-185,0 2 0,0-5-219,0 0 1,0-11 171,0 1 0,0-14-362,0 1 358,0-11 1,-4 1 269,-1-10 0,-6-2 0,-3-14 0,-9-1 0</inkml:trace>
  <inkml:trace contextRef="#ctx0" brushRef="#br0">12882 10833 7902,'-22'-21'0,"3"6"-66,9-4 0,-1 8-99,6 1 649,1 7-265,4-3-54,0 6 0,1 1-84,4 4 96,3 3 0,3 3-5,3 3-104,-3-3 0,10 10 112,-7-7 1,2 2 18,3 3 1,-4-4-52,4 4 0,-3-3-33,-2-2 0,1-1 341,-1-3-15,6 2-317,3-4 17,5 0 1,-6-3-232,-3-10 0,-3-5 79,-2-8 0,5-5-280,0-5 192,6-7 0,-3-3-312,7-9 0,6-5-1203,2-10 1301,-13 28 0,0-3 1,4-8-1,1-1 0,3-5 1,1 0-1</inkml:trace>
  <inkml:trace contextRef="#ctx0" brushRef="#br0">10351 9625 8238,'-5'-10'-291,"0"1"726,1 5-524,4-2-97,0 6 1988,0 0-1899,-7 0 247,6 0-75,-5 0-230,6-6 201,-7 4-54,6-4-34,-6 6 65,7-6-36,-6 4-16,4-4-48,-4 6 94,0 0-23,4 0 0,-6 1-1,4 4 0,0-3 15,-5 2-10,6-2 1,-8-1 181,6 4-167,0-3 103,-1 4-47,4-6 0,-9 2-64,7 2 27,-1-2 0,3 9-99,-3-6 126,4 6-84,-5-3-1,6 6 1,0 0-8,0 0 0,-2-4 0,-3-1 34,4-6-8,-6 10 1,7-10 37,0 7-37,0-7 49,0 10 0,0-10-39,0 6 0,0-4 30,0 4 1,5-4-20,0 5 0,4-6 16,-4 6-45,6-1 1,-3 6 25,6-1 1,-4-5-44,-1 1 37,1-1 0,-1 4-20,1-4 7,-7 4-4,3-5 7,-6 6 205,0 0-92,0-6 1,-1 5 72,-4-4 0,2-1-116,-7 2-42,1-1 1,-6 4 69,1-4-51,0 4 0,0-7 57,0 4-24,-1-4-29,1-6-184,0 0 180,6 0-313,2 0 185,6 0-183,0 0 0,0 6 275,0-4 0,4 6-11,1-3 1,6-2-10,-1 6 1,-2-4 127,1 4 1,-4-4 81,4 5-89,-6-1 1,5 1 181,-3-1-126,-3 1 0,4 4-28,-6 0 1,0 0 21,0 0 1,0 1-13,0-1 1,0 0 25,0 0 0,5 0-32,-1 1 0,1-1-6,-5 0 1,0-3-29,0 3 9,0-9-86,0 14 0,5-11-98,0 6 1,-1 0 114,-4 1-56,7-1 1,-4-5-211,6 1-529,-5-7 394,8 3 1,-9-9-231,7-6 1,-5-4-1245,4-15 1204,1 2 0,4-10 625,0 3 0,-6-4 0,-2-5 0</inkml:trace>
  <inkml:trace contextRef="#ctx0" brushRef="#br0">9896 9824 8364,'-9'-7'-112,"-1"-2"86,7 2 90,-3 1 197,6 6-84,0 0 1,1 6-199,4 4 1,3 7 165,6 2 1,0 7 0,0-3 1,1-2-175,-1-2-117,-6 3 188,4-6 0,-8 9-132,5-6 0,-6 0 100,2-5 0,-3 0-21,-2 0 0,0 1 53,0-1 0,-7 2-9,-2 3 0,-4-4 14,-1 4 1,0-1 5,-1 1 0,1-3 258,0 2-265,0-2 1,4-2 11,1 1-4,6-7 0,-4-1 19,7-2-46,0-3 1,8-1-5,6-5 0,7-12-9,7 2 1,7-10-36,3 0 1,3 2-154,2-2 0,-7 7-942,-3-2 487,-3 3 628,-1 2 0,-1 6 0,1 2 0</inkml:trace>
  <inkml:trace contextRef="#ctx0" brushRef="#br0">9455 9525 8338,'-9'9'-1799,"-1"1"1341,7-7 447,-3 10 36,-1-12-28,6 6 0,-5-1 44,-1-4 8,6 4 53,-6-6 201,1 0-290,4 0 1,-5-5 21,2 0-173,3 1 138,-4 4 0,0-7 0,-2-1 0</inkml:trace>
  <inkml:trace contextRef="#ctx0" brushRef="#br0">9256 9667 7725,'8'0'-1652,"-2"0"1794,-6 0 949,0 0-879,-6-6-94,-2 4 1,-1-4-34,-1 6 0,2 2 9,-1 2 0,-4-1-54,4 7 1,1-1-25,-2 6 1,-1-1-105,-8 0 160,4 0-50,-6 0 0,7 1 8,0-1 1,-5-1 94,0-4 0,0 2 12,4-6 0,1 0 8,0-5 41,0 0-133,0 0 1,4 4 60,1 1-333,5 0 335,-2-5-215,6 6 0,2 0 138,2 4 0,0 3-68,5-4 0,1 5 28,4 5 0,5-3 214,0 3-208,6 3 0,-8-1 55,7 2 0,0 3 119,4-8 0,1 6-88,-1-5-35,7-6-77,-5-1 1,11-10-319,-3 3 381,-3-4-139,6-1 0,-11 0-402,3 0 499,-9 0 0,-4 7 0,-6 1 0</inkml:trace>
  <inkml:trace contextRef="#ctx0" brushRef="#br0">18455 12212 7436,'5'63'0,"0"0"0,-1-1 0,1-1 0,-1 3 0,2-1-303,0-1 0,2-1 0,-1-4 0,2 0-105,0-2 1,0-1-1,-1-8 1,0-1 283,1-1 0,1-2 114,12 34 1,-6-5 9,3-10 0,-3-2 0,-2-2 0</inkml:trace>
  <inkml:trace contextRef="#ctx0" brushRef="#br0">17588 11657 7692,'16'0'-165,"3"0"1,4 0 688,10 0-490,4 0 1,16 0 18,4 0 0,8-1-28,-3-4 0,-5-4-10,-5-10 0,-6 1-623,1-5-314,-9 5 719,-10 4 0,-4 1 251,-10 4 1,4-4 0,-11-1 0</inkml:trace>
  <inkml:trace contextRef="#ctx0" brushRef="#br0">18128 11458 7937,'14'10'-450,"0"-1"1,2-5 339,3 0 0,3 3 47,7-3 1,-1 3 112,1-3 0,-2-2 16,-4 3 0,3 1 183,-8-1-238,1 0 0,-11 1 12,-3 3 52,-3 4-45,-2 7-80,-13 3 0,-3 5 2,-12 0 1,-5 6 27,-1-1 1,1 0-105,5-5 0,1-5 67,3-5 1,-1-8-121,6-5 0,5-4-178,4-1 355,7-12 0,-3-10 0,6-15 0</inkml:trace>
  <inkml:trace contextRef="#ctx0" brushRef="#br0">18356 10677 7960,'-15'34'0,"1"4"-576,0 16-3069,6 17 3618,1-23 0,1 3 1,5 8-1,1 1-46,-3 8 1,1 1 10,1 5 1,0 2-197,3-16 0,1 2 0,-1 0 0,-1 1 0,-1 0 0,0 2 216,2 5 1,0 1 0,-1 1 0,0-1 0,-1 1 0,1 0-326,-1 2 0,0 0 0,0 1 367,0 0 0,0 0 0,0 0 0,-2-1 0,1 0 0,-1 0 0</inkml:trace>
  <inkml:trace contextRef="#ctx0" brushRef="#br0">19280 12425 7939,'-8'-14'-166,"3"6"378,10 3 0,9 4-166,14 1 1,12 6 539,12 4-239,13-4-507,-23 0 0,1 0 0,3-4 0,1-2 141,3 2 1,0 1-1,-2-2 1,0-1 52,2 1 0,0-2 1,-2-1-1,2-2-51,4 0 1,1-1 0,-4-1-1,-1-1-32,0 0 0,-1 0 0,-5 2 0,-2 0-351,29-4 1,-8 4-603,-11-4 517,-3 5 224,-19-2 1,-3 6-288,-13 0 548,-6 6 0,-8 2 0,-8 7 0</inkml:trace>
  <inkml:trace contextRef="#ctx0" brushRef="#br0">20673 12127 7939,'21'14'-126,"-2"6"-62,9 4 1,0 3 239,15 1 0,3 1 115,11-1 1,0-6-153,-1-3 1,1-3-15,0-2 1,-5-6-1307,0-3 1322,1-3-2,3-2 0,1 0 229,0 0-9,0-7-90,-13 6 0,2-6 350,-13 7 0,0 0-288,-4 0 0,-9 7 80,-5 2 1,-3 5-70,-7 5 0,-2 3-5,-8 7 0,-4 7-211,-10 7-35,-3 6 269,-13 8 0,-3 7-267,15-28 1,-1-1 0,-22 30-248,20-31 0,0-1 1,-20 25 277,-1-6 0,-1 0 0,6-9 0,5-7 0,6-4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28024 8828 7967,'-43'-56'0,"2"0"-131,3 4 1,-3 3-162,3 7 1,-5 5 237,-4 4 0,0 3 28,-10 2 0,-3-1-2,-11 1 0,4 1-247,1 3 0,3-1 278,-8 6 0,-5 2 51,31 11 1,0 2 0,-4-2-1,0 1-35,-3 2 0,-1 1 0,1 0 0,-1 0-180,1 1 1,-1 2 0,-2 2 0,-2 1 167,-6 3 1,-2 1-1,4 1 1,-1 2-357,-4 3 0,-1 1 0,-2-1 0,-1 2 352,-1 0 1,0 1 0,3 0 0,0 2-5,-3 2 1,0 1 0,4-1 0,0 0 32,0 0 1,1 1 0,-1 2 0,0 1 50,-2 1 1,0 0 0,6-1 0,2 1 3,1 0 0,1 0 1,0 0-1,0 0-39,-5 2 0,0 1 1,4 1-1,1 1-123,4 0 0,1 0 0,-1 4 0,1 1 140,2 2 0,0 0 1,-1 1-1,0 1 32,-4 4 1,0 2-1,9-3 1,2 1-10,4-2 0,3 1 0,2 3 1,1 1-8,2 2 0,2 2 0,0 2 0,2 1-46,3 5 0,2 1 0,1-3 0,2 1-57,5 1 0,1 1 0,2 1 0,3 2-20,5 3 0,3 1 1,-1-2-1,3 0 25,2 3 1,3 1 0,1 0-1,4-1-14,1 1 0,3 0 1,4-4-1,1-1 15,3 1 0,1-2 1,0-6-1,2-3-77,3-1 0,3-2 1,-2 0-1,2-2 68,6-3 0,4-2 0,1-3 0,3-3 112,9-2 0,3-1 1,-2-4-1,0-1-66,2 2 1,1-2 0,5-3 0,1-2-68,3 0 0,1-3 0,0-2 0,2-3 28,6-2 1,1-2-1,1-1 1,1-3-70,-25-5 1,1-1 0,0-1 0,1 0 0,1 0-1,-1-1 91,1-2 1,1 0 0,1-2 0,5-1 0,1-1-1,0-2 18,-2-1 0,-1-1 0,1-2 0,2-1 0,0-2 1,0-1-60,1-1 0,0-2 0,0 0 0,2-2 0,0-1 0,1 0-61,0 0 0,-1-1 0,2-1 0,3-3 0,0-2 0,0 0 80,0-2 0,-1 0 1,-1 0-1,-4 0 0,-2 0 1,1 0 0,3 0 0,0 0 0,0 0 0,-5 0 0,-1 1 0,1-1-31,1 0 0,1 0 0,0 0 1,-3 1-1,-1-1 0,-1-1-4,-1-1 0,0-2 1,-2 1-1,-3 1 1,-2 0-1,0-1-34,1-1 0,-1-1 0,0 0 0,-3 1 0,0 0 0,-2-1 52,-3 1 0,-2-1 1,0 0-1,19-18 1,-2-1-23,-18 16 1,-1 1 0,-2-2 0,11-20-1,-4-1 21,-5 2 1,-4-2-1,-5 2 1,-3 1 185,-5 0 1,-4 0-1,-2 5 1,-4 0-52,-2-3 0,-3 1 0,-3 5 0,-3 1 96,-3 3 1,-3 0 0,-4 4-1,-5 2-88,-4 0 1,-4 2 0,-3-2 0,-2 0-106,-3 1 1,-4 1 0,-7 0 0,-5 4 53,-8 1 0,-3 3 0,1 4 1,-2 4-370,-2 1 1,-1 2 0,-3 2 0,-2 2-26,-1 1 0,0 2 337,-3 3 0,-1 2 0,-4 0 0,1 1 0,-1 2 0,1 1 0</inkml:trace>
  <inkml:trace contextRef="#ctx0" brushRef="#br0">23972 13079 7945,'-29'-22'190,"1"3"71,-1 10 1,12-2 235,3 6-220,9-6 0,0 9-72,10-3 1,6-1-1,13 1 1,7-6-96,17 2 1,4-5 64,9-5 0,3-3-625,2-7 0,5-6 499,0-3 1,-5 4-661,6 0 0,-12 11-41,-4 4 1,-8 5-178,-15 4 0,-6 4 829,-13 6 0,0 12 0,1 4 0</inkml:trace>
  <inkml:trace contextRef="#ctx0" brushRef="#br0">24398 13008 7945,'-6'28'0,"-4"1"1,2 1 166,-1 3 0,4 3-85,-4 7 1,6 11 137,-2 3 1,3 6-54,2-6 1,0 3-339,0-8 1,0-8-16,0-1 0,0-10-26,0 0 0,7-5-73,2-4 1,4-5 284,1-9 0,0 2 0,0-4 0</inkml:trace>
  <inkml:trace contextRef="#ctx0" brushRef="#br0">24810 12923 8025,'21'-29'-82,"-5"1"82,3-1 0,3 6-543,2-1 1,2 5 183,3-5 0,4 7 219,0-2 0,-1 8 140,-9 2 0,-2 5 0,-7 0 0,0 2 0,-7 5 0,-7 7 0,-13 5 0,-9 14 0</inkml:trace>
  <inkml:trace contextRef="#ctx0" brushRef="#br0">24938 13008 8025,'-14'28'0,"0"-1"14,0-3 1,6-3 387,3-7-232,3-6 0,4-2 59,3-6 1,4-2-276,10-2 0,-1-11 100,5-8 1,6-4-108,4-2 0,6 1-127,-1 0 1,-3-1-162,-2 1 1,-9 6-313,-5 3 653,-3 3 0,-8 2 0,-2-1 0</inkml:trace>
  <inkml:trace contextRef="#ctx0" brushRef="#br0">24853 12781 8018,'-13'20'35,"4"4"0,1 6 63,3 8 0,4 1 72,-4 13 0,2 7 346,-2 7 1,2 10-558,-2-36 1,0 0-1,2 39 240,1-38 1,0-1-1,-5 34-153,2 2 0,1-11 127,4-8 1,1-4-607,4-10 1,-2 0 52,7-15 1,-2-3-752,1-10 730,4-7 1,-5-2-698,6-6 1280,-6-13 1,4-3-1,-4-12 1</inkml:trace>
  <inkml:trace contextRef="#ctx0" brushRef="#br0">25536 12781 8045,'1'-8'72,"4"3"0,0 3 144,9 2 0,0 2-188,14 3 1,-2 4-22,7 10 0,3-2 165,2 7 0,-3-6-80,-2 0 0,-3 3 110,-1-2 1,-7 6-79,-3-1 0,-4 3-49,0 1 1,-6 1-24,1-1 0,-7 1 20,1-1 1,-4 0-192,-4 1 0,-4 4 110,-6 0 0,-2 0-149,-3-4 1,3-7 50,-3-3 66,-3 3 1,8-11 7,0 3 0,4-9 363,5 0-222,4-4 1,1-1 97,9 0 0,4 0-96,1 0 0,7 0 174,2 0 1,4 0-443,2 0 0,-1 0 85,0 0 1,-4-4-724,0-1 1,-5-6 94,5 1 701,-7 4 0,3-7 0,-5 5 0</inkml:trace>
  <inkml:trace contextRef="#ctx0" brushRef="#br0">26460 13108 7971,'-7'6'196,"7"3"0,2 6-778,7 4 292,-5-4 1,3 6-128,-2-7 417,-3 0 0,4 0 0,-6 1 0</inkml:trace>
  <inkml:trace contextRef="#ctx0" brushRef="#br0">26844 12610 8052,'-10'0'-420,"1"0"1,4 8 544,-5 6 0,6 7-102,-6 7 0,2 5 198,-1 0 0,-4 12-91,4-3 0,2 9 544,3-4 0,-3 7-208,3-2 1,-1 3-194,5 2 0,0 5-140,0-1 1,1-1-159,4-7 1,3-11-147,6-9 0,2-6 120,3-8 0,3-1 106,7-14 1,4-5-17,0-9 1,6-9-165,-1-4 0,-1-6 74,1-4 0,-7-8-131,2-6 0,-3-2 67,-1 1 1,-7-1-106,-3-3 0,-10-3-87,-4 3 1,-5-5 62,-5-5 0,-3 4 142,-6-4 1,-6 10-52,-4 5 0,-8 10 611,-1 9 0,-6 7 181,1 12 1,-3 3 88,-2 6 0,7 1-387,3 4 0,3 4 5,1 10 1,5-1-336,1 5 1,10 1 200,-1 4 1,9-4-1133,0 0 1,4-2 180,1 2 739,0-4 0,0 1 0,0 1 0</inkml:trace>
  <inkml:trace contextRef="#ctx0" brushRef="#br0">26517 13179 7534,'0'-15'-456,"0"8"729,0 0 49,0 7 234,0 0 0,0 7-459,0 2 1,0-1 8,0 1 1,1 1 5,4 4 1,-4 0-54,4 0 0,-3 5 21,-2 0 0,0 0-108,0-4 54,0-1 1,0 0-107,0 0 1,0-4-148,0-1 167,0-6-33,0 4 1,0-9 48,0-3 0,0-3-100,0-6 1,-5-2 50,0-3 1,1-3-77,4-6 0,0 4 162,0 1 1,0 4-23,0-5 0,0 11 468,0-1-185,0 9-69,0-1 0,0 8-43,0 2 1,0 6 9,0 9 1,0-3-152,0 2 0,0 3-123,0-2 1,0 0-150,0-5 1,0-4 270,0-1 0,6-6 0,2 4 0</inkml:trace>
  <inkml:trace contextRef="#ctx0" brushRef="#br0">14488 9596 8281,'-50'-11'-132,"2"-3"0,4-2-199,1 7 1,1-4 317,-1 3 0,1-1 183,-1 2 0,0-4-86,1 4 1,0-4-25,5-1 0,-4 4 24,3 1 1,-5-1 46,-4-4 1,-4 5 18,-6-1 1,-3 7-262,-6-2 1,6 4 199,-7 1 1,6 6-25,-1 4 1,1 9-11,-11 4 1,-3 4-77,30-13 0,0 1 0,2-1 0,0 0 39,0 0 0,1 0 0,4 1 0,0 0-18,-33 19 0,2-3-186,29-12 1,-1 0 0,3-3 0,0 0 198,-2 0 0,0 1 0,-33 18 30,2-2 1,1 5 20,9-5 1,-1 6-205,5-1 0,-1-1 176,-4 1 1,-3-5-98,-6 5 1,7-2 96,2 2 0,8 5-96,2-1 1,8 1 49,1 4 1,1 2-6,4-1 0,3-1 10,2-4 1,9-7 0,5-3 1,5 2 162,4-2 1,4 0-163,6-4 1,6-1 412,4 0 0,9 6-410,4-1 1,4 6 84,2-1 0,4 8-62,0 1 1,7 1 85,-2-6 0,4 3-101,6 2 1,10-3-205,-23-20 0,1 0 0,2-2 1,0-2 200,2-1 0,0 0 0,0 1 1,-2 0-4,33 13 0,-33-14 0,1 1 33,1 0 0,1-2 0,5 2 1,1 0-27,0-1 1,1 0-1,2-1 1,1 0 10,-3-1 0,-1-1 0,1-1 1,0 0-12,-1 2 0,1-1 1,6 0-1,1-2 42,-1 1 0,1-1 0,0-2 0,1 0-28,-2 0 0,1-1 0,-3-1 0,0-1-289,2 3 1,1 0-1,2-3 1,1 1 287,4 2 1,-1 0 0,-3-3 0,0 0-5,-2 3 0,1 0 1,4-2-1,2-1-48,3 3 1,0 0 0,-1-3 0,0-1 47,-3 1 0,-1 1 0,3 0 0,0 1-88,-2-2 0,-1 1 0,5 2 0,1-1 70,4-1 0,0-1 0,-5 1 0,-1-1-45,-1-1 1,0-2 0,4 2 0,0-1 24,3 0 0,0 0 1,1-3-1,0 0 0,-3-2 1,0 1 0,1 0 0,0 0 3,-1-1 0,0 1 1,-1 0-1,1 0-307,-3 0 1,1-1 0,2-2-1,1 1 323,-4 1 1,0 1 0,2 0-1,-1 0-12,-3-1 1,0 1 0,0 2 0,0 0 50,-5-3 0,0 0 1,1 3-1,0 0-143,4-3 0,0 0 1,-4 4-1,-1 0 129,-7-2 1,0 1-1,6 1 1,1-1-21,-2 0 0,-1 0 1,4 0-1,1 1 5,-2-4 0,0 0 0,1 3 0,-1 0-70,-5-3 0,1 1 0,6-1 0,2 0-46,4-1 1,-1-2 0,-5 1 0,0-1 19,-2-1 0,0-1 0,2 0 1,0-2 44,0-2 1,1 0 0,4 0-1,1 0-15,-5 0 0,-1-1 0,-1-1 0,0-1 33,-3 1 1,0 0-1,0-4 1,1 0-5,4 1 1,-1 1 0,-1 0 0,-1-1 4,-4 1 1,-1-1-1,0 0 1,-1 0 70,-1-2 0,0 0 0,1-1 0,0 1-15,2 0 0,-1 0 1,-2 0-1,-1-1-49,-6 1 1,0 0 0,3-1 0,0 0 46,-3-2 0,0 1 0,3 1 0,-1 0-40,1-2 0,-1 1 0,1 0 0,-1 0 25,-4-1 1,-1 1-1,2 0 1,-1 0-12,-5-2 1,0-2 0,2 2-1,0-2 2,-2-1 1,0 0 0,2-1 0,1 1-5,-3 0 1,0-1-1,-1 1 1,0 0 493,29-22 0,-9 2-426,-10 3 0,-4-3 5,-5 3 1,2 2 132,-7-2 1,0 5 322,-5-5 1,1 6-342,-1-1 1,-6 1 508,-3-1 0,2 3-596,-2-3 1,-5-2 410,-5 2 0,-1 0-586,2 5 1,-4-6 208,-6 1 0,-1 0-250,-4 5 1,-5-7 13,-9-3 0,-4-3 75,-11-2 1,-2-4-158,-6-1 1,-6-5-116,1 1 1,-7 3 259,2 1 1,19 24 0,-2 1-162,-2 1 0,-2 1 1,-4-2-1,-2 2 278,-3 4 1,1 1 0,2-1 0,0 1-60,2 1 0,1 1 0,-5 0 0,0 0 78,0-1 0,0 1 1,-5 0-1,-1 0-61,-3-1 1,-1 1 0,3 2 0,0 1-14,2-1 1,0 0 0,0 1-1,0-2-338,-3-1 1,1 0 0,-5 0 0,-1 0 315,-4-1 1,0 1-1,2 0 1,1 1-20,2 1 1,-1 1-1,0-2 1,-1 0 4,-10 3 0,0 1 0,4 0 1,1-1-309,-2 3 1,-2 0 0,-2 2 0,-2 1 324,-5-1 1,1 0 0,5 3-1,1 1-255,-4-2 1,0 1 0,3 2 0,-1 0 307,-4 2 1,0 1 0,10-2-1,2 1-53,-3 3 0,0 0 0,2-1 0,0 1-17,0 2 0,1 0 0,0-2 0,1 0-11,1 0 1,0-1-1,2 0 1,1 0-73,2 1 0,-1 0 1,-2 1-1,-2-1 32,-2-2 1,-1-1-1,6 0 1,1 0-77,3-1 1,0-2 0,-2-1 0,-1-2 88,-3 0 1,-2-2 0,3 0 0,0 0 4,0-1 0,0 0 0,4 0 0,0-1 98,3 1 1,1 0-1,-2 0 1,-1 0-109,-7 0 1,0 0-1,8 0 1,0 1 117,-1 1 1,1 1 0,0-3 0,1 1 11,0 1 0,1 1 0,-1 0 0,-1 0 33,1-1 0,1 0 0,5 3 0,0-1 35,6-1 1,1-1 0,-1 3 0,1 1-132,2-1 1,-1-1 0,-1 0 0,-1 0-1,-2 0 0,0 1 0,4-1 0,1 0-1,0 0 0,0 1 0,-30 0 546,4-2 0,4 2-547,-4 2 0,1 0 95,-1 0 1,-1 0-112,11 0 1,0 2-1,9 2 0,4-2 514,1 3 0,5-4-799,9-1 0,4 0 565,0 0 0,1 5-908,-6 0 796,7 6 0,-5-3 0,5 6 1</inkml:trace>
  <inkml:trace contextRef="#ctx0" brushRef="#br0">18725 3810 8246,'-9'-41'0,"-1"3"0,7 5 16,-2 9 1,4 8 272,1 7-158,0 6 1,5 3-210,-1 9 0,7 12 381,-1 7-184,2 13 1,1 16 353,-3 9 0,2 6-346,-2 3 1,1 0 37,-7-35 1,1 0 0,8 36-44,-9-36 0,1 1 0,10 33-327,3 2 1,-2-15-44,3-4 1,-3-11-174,-2-3 1,-1-13-199,-4-12 150,-2-2 1,-7-9-204,0-7 1,-5-19 243,0-15 0,-7-13 428,-3-10 0,1-6 0,-6-8 0</inkml:trace>
  <inkml:trace contextRef="#ctx0" brushRef="#br0">18768 3767 8246,'14'-28'0,"0"11"-615,1 2 0,0 11 260,4-1 0,2 3 590,2 2 1,4 0-30,-3 0 1,3-4 200,1-1 0,-4 0-113,0 5 0,-7 2 56,2 2 1,-9 4-91,-6 6 1,-2 7-225,-2 3 0,-11 9-98,-3 5 1,-10 8 185,0 1 1,-6 0-778,2-4 1,-2-2 103,11-3 462,0 3 1,-2-17 0,-1 3 0</inkml:trace>
  <inkml:trace contextRef="#ctx0" brushRef="#br0">19180 3810 8246,'30'-36'-25,"3"2"0,-7 9 129,2 2 1,-4 10-86,-1-1 0,-2 9 110,-7 0 1,-4 7-252,-1 7 1,-6 7 96,2 12 0,-5 7 158,-5 3 0,-3 0-29,-6 5 1,5-9-4,-1 9 0,6-10-23,-6 0 0,7-9-70,-2-5-255,4-9 260,1-4-175,6-19 0,2-4 56,6-16 0,0-4-231,0-5 1,5-1 63,0 0 0,7 6-23,-3-1 0,-1 6 119,2-1 1,-6 8 44,0 1 1,-6 13 317,-3 1-197,0 7 0,4 16 359,-3 6 0,-4 17-163,-6 7 0,5 15 375,-1 4 1,6 10-553,-5 4 1,0-35 0,1-1 302,3 36 1,4-1-83,1-3 0,0-6-355,0 0 1,-1-9 138,-3-5 0,1-4 149,-7-15 0,3-3 17,-3-11-75,-2 0 1,-2-18-138,-9 4 1,-6-3 238,-4-2 0,2-8-492,-7-6 1,-4-5-3,-5-5 0,-1-8-578,6 4 1,0-15 865,-1 1 0,1-17 0,-1 1 0</inkml:trace>
  <inkml:trace contextRef="#ctx0" brushRef="#br0">19465 4052 8234,'30'-15'-149,"3"1"1,3 0 98,7 0 1,1-7 382,3-2 0,2-6-113,3-4 1,1-2-459,-11-3 1,2-1 116,-10 6 1,-8 1-107,-7 8 0,-4 4-108,-6 6 1,-3-1 334,-6 1 0,-6 6 0,-2 2 0</inkml:trace>
  <inkml:trace contextRef="#ctx0" brushRef="#br0">19848 3497 8234,'0'-8'0,"5"8"98,0 10 0,6 9 251,-2 4 0,2 11 63,-1 4 0,-4 7-146,-6 3 0,5 10-240,0-1 1,-1 3 152,-4-3 0,0-7-184,0-2 1,5 1-208,0-2 0,6-6-384,-1-8 1,-3-4-241,3-5 1,-1-10 421,6-9 0,4-7-259,-1-7 673,1-7 0,2-19 0,1-1 0</inkml:trace>
  <inkml:trace contextRef="#ctx0" brushRef="#br0">20175 3753 8234,'7'-8'0,"-6"5"386,4 13 1,-2 1-81,2 12 0,-3-4 35,2 5 1,3 0-61,-3 4 0,7-4-365,-1-1 0,3-10-35,1 1 0,5-9-64,0 0 0,6-5 150,-1-5 1,-4-4-136,-1-10 0,2 1-6,-2-5 1,-5 0-26,-5 0 0,-6-3-31,2 8 0,-3-6 31,-2 5 0,-8 1 94,-6 9 1,-7 3 85,-7 6 1,-5 0-12,-1 0 1,-4 1 123,5 4 0,5-2-90,4 7 0,7-6-148,-2 6 122,9-7-310,4 3 0,8-12 89,2-3 0,6-9-249,9-1 492,3-6 0,6-3 0,1-9 0</inkml:trace>
  <inkml:trace contextRef="#ctx0" brushRef="#br0">20517 3469 8234,'26'1'-343,"-2"4"0,-3 9 137,-7 10 1,5 3 1064,0 1 1,0 5-292,-5 1 0,0-1-139,0-5 1,-1 1-221,-3-1 0,2-6 291,-2-3-27,-4-3-223,0-8 0,-6-3 111,0-10 1,0-8-81,0-6 1,0-11-458,0 2 1,5-10-57,0 0 0,6-3-198,-2-2 0,9 1 164,1-1 0,8 0-68,1 1 1,0 1-535,6 3 0,-4 5 317,-2 9 0,0 3-751,1 7 1302,-1 6 0,1-4 0,-1 4 0</inkml:trace>
  <inkml:trace contextRef="#ctx0" brushRef="#br0">21256 3241 8234,'-14'15'0,"0"4"326,-1-1 1,1 8-108,0-3 1,-4 9 137,4 1 1,-2 0-108,12-4 0,-1-7-177,5-3 0,0-3 119,0-2 1,11-6-191,3-3 1,8-4 26,-3-1 1,7-6-13,-3-4 0,4-4-433,2-5 0,-1-3 222,0-6 1,1-1-319,-1 1 0,-4-5 210,0-1 0,-12-4-332,3 5 1,-11-5-29,1 5 662,-3 0 0,-9-2 0,-1-1 0</inkml:trace>
  <inkml:trace contextRef="#ctx0" brushRef="#br0">21327 2474 8216,'14'-29'0,"0"7"-116,1 3 1,1 5-175,2 4 0,0 4 529,6 6 1,-7 3-6,2 7 0,-3 13 143,-2 20 1,-6 12-85,-3 12 1,-4 9-152,-1 4 1,0-37 0,0 1 62,0-2 1,0 1 0,0 4 0,0 0-86,0-5 0,0 1 1,0 1-1,0 0-28,0-1 0,0 0 1,0 29-141,0-5 1,0-15 136,0-10 0,5-12-192,0-11 212,6-3 1,-8-8-21,6-3 1,-1-15-213,2-4 0,2-14 43,-2-1 1,-2-10-147,1-4 1,1-6-49,4-8 0,-5 5-99,1 0 1,-2 1 47,1-1 0,4 10 335,-4 8 1,4 6 128,1 4 1,-4 5-146,-1 10 1,-1 4 95,1 10 0,4 4 4,-3 10 0,1 10 542,-2 9 0,4-2-43,-4 2 0,4 1 80,1 9 1,-4-9-315,-1 4 0,2-10-39,8 0 0,-3-9-518,3-5 1,-2-3 203,2-2 1,-3 0-322,3 0 0,-8-6 232,-2-3 1,-1 3 82,2 1 0,2 4 0,-4 1 0</inkml:trace>
  <inkml:trace contextRef="#ctx0" brushRef="#br0">24355 2545 8373,'-7'-37'8,"2"4"1,6 10-50,9 4 1,14 8-110,18 1 1,7 7 179,8-2 1,1 4-105,4 1 1,-3 0-65,2 0 0,-7 0-656,-2 0 466,-6 0 0,4-5 124,-2 0 1,-12 0 221,-3 5 1,-9-6-1,-10-2 1</inkml:trace>
  <inkml:trace contextRef="#ctx0" brushRef="#br0">24896 2346 8319,'-8'14'0,"-3"0"-88,6 0 0,0 13 194,5 6 0,0 13 213,0 6 1,0 10-61,0 4 0,5 4-223,0 1 0,6-6 238,-2-4 1,4-7-623,1-2 1,0-6-57,1 1 1,0-9-859,4-5 1262,-3-3 0,5-8 0,-7-1 0</inkml:trace>
  <inkml:trace contextRef="#ctx0" brushRef="#br0">25308 2147 8285,'21'20'0,"-6"5"0,4 13 0,-3 0-183,-2 10 1,1 9 272,-1 4 0,-6 9-152,-4 5 1,-2 3 157,-2 2 0,-3-38 0,0-1 27,-7 34 0,-2 1-268,-3-5 1,1-12 254,0-7 0,1-13-320,4-5 0,1-17 85,3-8 0,4-7-3,-4-7 0,5-15 61,5-13 0,2-9-137,8-5 1,0-5 118,4-10 1,-1 5-10,6 1 0,-6 0 204,6 9 1,-6 7 242,0 12 0,3 7-93,-2 12 0,0 11-35,-5 12 0,0 13-39,1 11 0,-1 3-181,0 1 1,-1-4-107,-4 0 1,9-6 53,-4 1 1,3-5-205,-3-4 1,7-3-364,3-7 1,1-6 263,-1-4 0,1-8 350,-6-6 0,4-7 0,-4-2 0,-6-6 0,0-4 0,-5-7 0</inkml:trace>
  <inkml:trace contextRef="#ctx0" brushRef="#br0">25948 2872 8186,'8'-8'-86,"-2"2"0,-1 17 124,0 3 0,1 2 123,-1-7 1,2 2 3,8-6 1,-1 0-269,0-5 0,7-8 29,2-7 0,4-5 111,2-8 0,-1-3 3,1-2 1,-3 2-133,-2-7 0,-3 6 4,-7-1 1,-6 3 49,-4 2 1,-10 4-98,-8 0 1,-2 12 142,-8-3 1,1 12 185,-6 3 1,1 10-77,-1 13 1,3 7 195,2 13 1,3 6-14,7 3 0,5 2 187,-1-2 0,7 0-509,-2-9 0,5 1 107,5-11 1,8-6-766,6-8 1,6-5 394,-1-4 1,15-4-150,8-6 0,7-8 2,3-6 0,3-2-197,-3-8 1,-3 5 627,-12-4 0,-5-1 0,-1-1 0,-9 3 0,-5 3 0,-2 0 0</inkml:trace>
  <inkml:trace contextRef="#ctx0" brushRef="#br0">20616 5018 8225,'-14'0'160,"6"0"1,3 0 333,10 0 1,5 0-303,8 0 1,17-8-289,13-6 1,20-6-236,-29 6 1,2-1 0,1-2-1,0-2 15,3-2 1,0-1 0,-7 4 0,0-2-190,-2-1 0,-1 0 265,26-19 0,3 4 0,-8 1 1</inkml:trace>
  <inkml:trace contextRef="#ctx0" brushRef="#br0">21213 4947 8135,'0'15'-261,"0"2"217,0 7 1,0 6-31,0 12 0,0 2 51,0 4 0,-4-4 253,-1 3 0,0 2-151,5-1 0,0-1-269,0-4 0,2-5 5,2 0 0,0-8-220,5-2 1,-1-1 134,1-8 0,4-6 270,-3-9 0,2-2 0,9-15 0,1-3 0</inkml:trace>
  <inkml:trace contextRef="#ctx0" brushRef="#br0">21896 4322 8221,'-10'0'0,"1"0"0,4 0-470,-4 0 1,4 5 134,-5-1 25,7 7 369,-9-3 1,10 2 193,-3-1 383,-3-6-300,7 4 100,-6-7-319,7-7 1,7 1 65,2-3 0,9-4 7,1 3 0,6-1-264,-1 2 1,9-4-71,5 4 1,3-4-208,1-1 1,-4 1 127,0 4 1,-6-2-41,1 6 0,-9 0 263,-5 5 0,-10 7 0,-3 0 0</inkml:trace>
  <inkml:trace contextRef="#ctx0" brushRef="#br0">21739 5033 8221,'2'8'-415,"3"-4"0,3-4 61,6-4 0,6-11 613,4-8 1,4-4-140,6-2 1,8-1-23,10-3 0,2 3-282,-2-3 1,-3 5 114,-6 4 0,-13 3-763,-6 7 832,-7 0 0,-9 0 0,-2-1 0</inkml:trace>
  <inkml:trace contextRef="#ctx0" brushRef="#br0">21739 4521 8179,'0'-6'-516,"0"6"0,5 14 617,0 14 0,0 10 392,-5 14 1,0 10-36,0 18 0,-1-35 1,0 0-587,-1 9 0,-1 1 1,2-3-1,-1 1 345,-2 3 1,-1 1 0,1-1-1,0-1-48,-1 2 1,0 0-1,-1-1 1,1 0-148,2-1 0,1-1 0,0-4 0,0-2 24,1-5 0,2-1 1,-1 31 14,0-12 0,4-9-96,1-4 1,5-12 60,-6-7 0,6-7-54,-5-8 1,1-1-78,-1-4 837,-4 4-973,6-12 313,-7 6-488,0-14 0,0-1-1073,0-6 1489,0 0 0,0-7 0,0-1 0</inkml:trace>
  <inkml:trace contextRef="#ctx0" brushRef="#br0">21085 6696 8399,'-20'-33'-440,"6"0"1,6 6 1254,8 8-405,0 9 0,1 6-45,4 8 1,3 6-294,6 9 1,-1 17-51,-4 16 0,-2 16 74,-7 13 1,0-40-1,0 1-327,0 1 1,0 0 0,-3-1 0,-1 1 215,0 0 0,-1-1 0,-1-1 0,-1-1-256,0 0 0,0 0 1,-1 30-119,3 1 0,4-17 15,1-7 0,0-9-309,0-10 206,6-12 1,3-11 476,10-19 0,-3-13 0,5-3 0,-7-5 0</inkml:trace>
  <inkml:trace contextRef="#ctx0" brushRef="#br0">21469 6852 8279,'8'7'0,"3"5"144,-6 7 0,-2 6-50,-8-1 1,-9 5-198,-10 4 0,-9 5 97,-5 9 0,-3-1-285,-1 6 1,-1-8 221,0-1 1,7-2 43,3-8 1,11-6 187,7-8-167,8-10 1,21-5-3,9-14 1,6-1-14,9-13 1,4 5 11,6-4 0,6 5-59,-2-1 1,3 5-160,2 5 1,-8-2-21,-6 6 0,-7-5 245,-8 6 0,1-1 0,-1 5 0,1 0 0</inkml:trace>
  <inkml:trace contextRef="#ctx0" brushRef="#br0">21682 7179 8279,'0'8'450,"0"5"0,13-12-386,6 4 1,6-3 137,4-2 0,6 0-538,2 0 0,5-8 236,0-6 1,-4-2-100,0-8 0,-11 2 132,1-2 1,-10-3-245,-4 4 1,-6-3 31,-8 3 1,-8-2 122,-6 6 0,-7-5 133,-7 5 1,-1 6-33,1 9 1,-1 4 166,1 4 0,0 7-33,-1 13 1,5 3 340,1 16 0,5-4-137,-1 8 1,10 2 157,4-1 0,4 1-218,1-2 1,1-9-319,4 0 1,8-8-150,5-6 1,8-10 106,-3-9 0,9-15-41,1-4 0,7-10 0,-2 1 0,-4-4-438,0-2 0,-11 2 616,-4 4 0,-3-10 0,-2 3 0</inkml:trace>
  <inkml:trace contextRef="#ctx0" brushRef="#br0">22251 6753 8279,'14'6'0,"1"7"0,-1 6 0,0 11 348,0-2 0,-1 10-94,-4 0 1,2-2-121,-6 2 0,0-1 112,-5 0 0,0-2-137,0-6 1,0-6 265,0 1-170,0-7 59,0 4 0,-5-15 94,0-6 1,1-8-282,4-11 0,0-4 85,0-10 1,6 1-423,4-6 0,8 0 205,6-5 1,3 1-567,1-1 0,1 2 328,-1 3 1,7 8-645,3 6 0,-2 9 38,2 0 899,-6 1 0,9 6 0,-5-6 0</inkml:trace>
  <inkml:trace contextRef="#ctx0" brushRef="#br0">22962 6682 8272,'-14'0'-323,"0"1"269,-1 4 1,0 5 330,-4 8 0,-3 6-48,-7 9 0,5 8 156,1 7 0,1-1-16,-2-4 0,3-2-105,7-3 0,6 1-284,4-6 1,4-6 127,4-8 0,9-5-248,6-4 1,6-4 104,-1-6 1,3-6-136,1-4 1,1-13 13,-1-6 0,0-2-150,1 2 1,-5-5 75,-1-4 0,-5-3-35,1-2 1,-8 5-31,-2 0 0,-6 8 116,2 2 1,1 6 375,-1 7-200,0 7 0,-5 10 352,0 12 1,-5 13-178,0 11 0,-4 3 22,4 2 0,0-1-128,5 1 1,0-7-245,0-2 1,2-9-403,3-1 0,4-12 263,10 2 0,-1-9-163,5 0 1,-1-5 479,2-5 0,3-9 0,-5-8 0</inkml:trace>
  <inkml:trace contextRef="#ctx0" brushRef="#br0">23502 6568 8239,'0'-14'-492,"0"4"197,0 1 604,0 6 0,-1-4-186,-4 7 0,-3 7-89,-6 2 1,-5 10 103,0 5 1,-5 4-2,5 5 0,5-3 140,5 4 1,6 0-100,-2-1 0,11 1-88,8-6 1,2-1 45,8-3 0,-5-4-177,4-6 0,0 1 73,0-1 0,3-2 42,-7-2 0,4 1 131,-4-6 0,0 4-50,-5-4 21,1 6 0,-8-3-75,-2 6 1,-3 2-27,-2 3 0,-13 3-43,-6 6 0,-12 2-225,-7 4 1,-10 4 194,-4 9-269,-3-3 0,26-14 0,1 2 0,0-3 0,-1 0 0</inkml:trace>
  <inkml:trace contextRef="#ctx0" brushRef="#br0">21213 4947 8121,'0'-9'-721,"0"-1"288,0 1 734,0-5 0,0 4 174,0 1 60,0 6-301,0-4-30,0 7 27,0 0 0,0 7-110,0 2 1,0-1 13,0 1 1,0 6-63,0 4 1,0 1 30,0-1 1,0-2-85,0 7 1,0 1 122,0 9 0,-1-3-9,-4 7 1,3 0 28,-2 5 1,2 1 111,2 3 0,0-1-149,0 6 0,0 5 17,0 5 0,0-1-96,0-4 0,0-5 103,0 0 0,0-11 15,0 2 1,0-10-81,0 0 0,0-4-186,0-5 1,0 1 160,0-6 0,0-5 24,0-4 1,0-6-11,0 6 103,0-7-193,0 3 174,0-6-767,0 0 276,0-6-1627,0-2 1960,0-6 0,-6 0 0,-2-1 0</inkml:trace>
  <inkml:trace contextRef="#ctx0" brushRef="#br0">16379 4293 8514,'-8'0'-435,"2"0"435,25 0 0,6 7 0,23 2 0,15 2 0,13-1 0,-35-4 0,1-1-282,3-2 1,0-2-1,0 2 1,1-1 281,3-1 0,1-2 0,4-1 0,3-2-190,6 0 0,2-2 1,-4 0-1,-1-2 190,2-1 0,-1-1 0,-2 0 0,-1 0-2,0-2 1,-2 0 0,-3-1 0,-2 1-7,-2 2 1,-3 1 0,27-5 63,-21 4 1,-19 7-379,-9-2-726,-7 4 1048,-31 1 0</inkml:trace>
  <inkml:trace contextRef="#ctx0" brushRef="#br0">16848 3853 8270,'-26'-29'-22,"2"1"1,3 10 115,7 4 1,-5 9 137,0 1 1,-8 4 189,-1 4 0,-8 17-274,-12 12 1,-2 13-179,-7 6 0,2 5-112,28-26 0,1 0 1,-29 25 45,3 1 1,3-1 300,2-9-118,9 0 0,6-12 21,13-6 1,6-7-15,13-8 1,2-1-25,3-4 1,11 4 44,12-4 1,2 4 22,8 1 1,1 2-87,9 3 1,-9-2-136,4 7 1,-4-1-136,4 6 1,0-5-418,-1-1 1,1 1-1333,0 4 1967,-1 1 0,-5-1 0,-1-2 0,0-4 0,2-3 0,0 0 0</inkml:trace>
  <inkml:trace contextRef="#ctx0" brushRef="#br0">12612 3568 8353,'-8'-14'-477,"1"0"0,9 8 543,3 6 1,3 7 25,6 12 1,0 4 312,0 5-344,0 7 0,-4-4-121,-1 7 0,-4-1 125,5 0 0,-6-2-167,6-6 1,-5-7 198,4-3-493,-6-10 275,10-2 0,-7-15-543,4-7 664,2-11 0,-4-11 0,6-5 0</inkml:trace>
  <inkml:trace contextRef="#ctx0" brushRef="#br0">12939 3369 8353,'9'21'-105,"1"3"0,-6 1-158,6-2 1,-2 4 596,1-3 1,2 3-24,-6 1 1,6-4-651,-2 0 0,-1-8 126,2-2 0,-1-2-350,6-7 1,-1 0 562,0-5 0,0-13 0,0-3 0</inkml:trace>
  <inkml:trace contextRef="#ctx0" brushRef="#br0">13379 3227 8353,'15'14'0,"-1"5"-46,0 0 1,0 0 174,0-5 0,-1 7 214,-3 3 1,-4 3-104,-6 1 1,-13 7-374,-6 3 0,-8 4 85,-6 6 0,-8-3-374,-6 8 0,-2-1 18,1 5 1,-2-7 128,-7-2 1,2-7-160,3-8 252,3-6 1,6-20-1,0 0 1</inkml:trace>
  <inkml:trace contextRef="#ctx0" brushRef="#br0">12782 3753 8353,'0'22'0,"0"7"0,5 7-131,0 11 1,-1-1 150,-4 6 1,-1 2 214,-4 8 0,2-7-109,-7 7 1,7-9-140,-1 4 0,2-3-104,2-12 0,0-2-615,0-12-190,0-5 649,6-3 1,-3-14 272,7-6 0,-7-19 0,3-11 0</inkml:trace>
  <inkml:trace contextRef="#ctx0" brushRef="#br0">12853 4109 8353,'24'-15'0,"0"1"0,4 0-485,5 0 0,7-1 136,-2 1 0,-4 0 912,0 0 1,-4 1-217,-2 4 1,-6-2-452,-3 6 1,-3 0-191,-2 5 7,-6-6 0,3 6-50,-6 0 0,0 3 140,-5 11 1,-2-3-24,-3 8 1,-3 3 219,-6 2 0,6 3 0,-11-5 0,4-1 0</inkml:trace>
  <inkml:trace contextRef="#ctx0" brushRef="#br0">12995 4222 8353,'0'8'138,"0"-2"1,7-6-71,2 0 0,5 0-175,5 0 1,4-6 104,5-3 1,0-2-1,1 1 1,4-2 158,0 2 1,-4 2-247,-6-1 0,-5 6 128,1-2 1,-5 5-152,-5 5 0,-2 7-47,-7 7 0,-7 6-5,-2-1 1,-5 8-15,-5 1 0,-3 5 101,-7-5 0,1 5 29,-1-5 1,1-6-13,-1-8 0,7-5 190,3-4-179,4 2 0,7-12 176,3 0 1,5-1-23,5-9 0,9 7-33,10-2 1,2 4 51,3 1 1,-1 0-88,1 0 0,-2 6 5,-4 3 0,3 9 7,-7 1 1,-5 1-86,-5-1 1,-6-1 66,2 5 0,-3-5 95,-2 1 0,0-2-19,0 2 0,-7-3 8,-2 3 0,-8-3-86,-2-2 1,-7-5 30,3 1 1,-4-2-89,-2 1 0,1-3 99,-1-6 0,3-1 45,2-4 0,5-3-63,9-6 1,6-5-83,8 0 0,12-8-114,13-1 1,1 4-253,8-4 1,-5 2-83,5-2 0,-5-1 477,5 1 0,-7 0 0,4-1 0</inkml:trace>
  <inkml:trace contextRef="#ctx0" brushRef="#br0">13593 4265 8524,'28'-21'-46,"5"1"-582,0-4 1,12-3 200,-3 4 0,9-4 370,-4-2 0,5-4 368,-4 0 1,-1 0-182,-4 4 1,-4 7-431,-6 3 0,-6 4-133,-12 0 433,-8 7 0,-2 2 0,-10 6 0,-9 6 0,-8 2 0</inkml:trace>
  <inkml:trace contextRef="#ctx0" brushRef="#br0">13962 3554 8417,'7'14'-16,"2"1"1,-1 5 36,1 4 0,1 12 422,4 11 0,-6 7-158,-3 17 0,1-1-351,-3-30 0,-1 0 0,3 39 256,-5 2 0,0-39 1,0 0-97,0 38 0,0-37 0,0-1-72,0 39 1,-2-2-146,-3-17 1,4-4-451,-4-11 1,3-5 57,2-14-17,0-6 1,-1-8 166,-4-9 1,2-5-185,-7-5 1,1-7 599,-5-7 0,-1-7-51,1 3 0,0-10 0,-6-4 0,-3-5 0</inkml:trace>
  <inkml:trace contextRef="#ctx0" brushRef="#br0">13891 4364 8356,'0'-7'0,"-1"3"-243,-4 14 1,2 1 283,-7 13 0,1 1-17,-5 8 1,-2-3 35,-3 3 0,3 0-219,-3-4 1,0 1-285,5-11 1,-4 0 135,9-5 307,3-6 0,-7 5 0,5-6 0</inkml:trace>
  <inkml:trace contextRef="#ctx0" brushRef="#br0">14005 4293 8301,'43'0'-393,"-1"0"1,6 0 392,-1 0 0,0 5 0,-4 0 0,-7 6 275,-2-2 0,-11 4-424,-4 1 0,-5 2-521,-4 3 1,-4-8 669,-6 3 0,-6-3 0,-2 4 0</inkml:trace>
  <inkml:trace contextRef="#ctx0" brushRef="#br0">14218 3625 8534,'14'-6'-31,"5"4"-68,0-2 1,5 8-206,-5 6 0,5 4 514,-5 5-210,0 9 0,-5 9 0,0 5 0</inkml:trace>
  <inkml:trace contextRef="#ctx0" brushRef="#br0">11673 4123 8389,'-6'-22'0,"-2"1"193,-6 7 0,0 6-61,-1 3 0,1 4-12,0 1 0,-8 0-80,-7 0 0,-12 6-44,-11 3 1,-19 10 87,29-7 1,-1 0 0,-5-1 0,-1 0-358,-5 1 1,-1 0-1,1-1 1,1 2 406,1 0 0,0 2 1,-2 0-1,-1 0-72,-5 2 0,1-1 1,6-3-1,0 0-17,3 1 0,1 0 1,2-4-1,2-1-132,-31 10 1,7-5-63,7-4 1,10-4-31,5-6 1,9 0 66,5 0 1,4 0-527,6 0 1,7-5-159,6 0 796,7 1 0,11 4 0</inkml:trace>
  <inkml:trace contextRef="#ctx0" brushRef="#br0">10152 4094 8408,'-24'0'3,"1"0"1,4 7-1,-5 2 1,0 5 7,-4 5 0,-2 2-8,-3 3 0,-9 7 217,-5-2 0,-3 2-96,7-2 0,2-3 209,8-2 0,9 1-36,0-6 1,7 0 66,3-4-275,-1-1 0,8 0-9,2 0 0,5 0-95,5 1 1,2 0 142,8 4 0,7-1-222,6 5 1,9-5 95,10 1 0,10-3-454,9-2 1,4-5-1479,1 1 1930,6-7 0,-3 8 0,-34-8 0,1-1 0,0-1 0,0 1 0,1-1 0,0-1 0</inkml:trace>
  <inkml:trace contextRef="#ctx0" brushRef="#br0">4237 3113 8298,'0'-14'635,"0"0"-697,0 6 1,2 5-141,3 12 0,1 7 337,3 13 0,2 9 339,-6 9 0,0 5-309,-5 14 0,0-9-244,0 5 0,-5-12-659,0 7 783,-6-3 0,8-3-156,-6-4 1,4-3 91,-4-1 0,4 4-206,-5 1 0,7-6 44,-2-4 0,-1-6-1087,1 1 1268,1-9 0,4-4 0,0-6 0</inkml:trace>
  <inkml:trace contextRef="#ctx0" brushRef="#br0">4621 3668 8255,'10'14'-704,"-1"0"0,-6 2 1420,2 3 1,1-3-382,-1 3 0,0-2-519,-5 2 1,5-3 11,-1 3 172,1-3 0,8-2 0,3 0 0</inkml:trace>
  <inkml:trace contextRef="#ctx0" brushRef="#br0">5432 2929 8577,'0'-29'-104,"-7"7"1,4 8-228,-6 9 0,4 13 444,-5 11 0,1 13 356,-5 20 0,-2 3-306,-3 16 0,-3 3-394,8-31 0,-1 0 1,3-1-1,1-1 213,-1 0 0,0-1 50,0-1 1,0-1 0,-10 32-123,3-4 0,5-4 283,5-10 1,2-11-808,7-13 400,0-6 1,0-17-329,0-10 1,7-17 541,2-20 0,10 5 0,3-4 0</inkml:trace>
  <inkml:trace contextRef="#ctx0" brushRef="#br0">5446 3128 8495,'16'30'-106,"3"3"1,-2 5-160,7 9 0,-5-1 314,4 6 1,-5-6 283,1 1 0,-5 1-515,-5-6 0,2 4 81,-6-8 0,0-6-338,-5 1 0,-6-11 143,-4 6 0,-9-10 296,-5-4 0,-2 0 0,-3-6 0</inkml:trace>
  <inkml:trace contextRef="#ctx0" brushRef="#br0">5318 3668 8495,'-8'-14'-318,"2"-1"282,6 1 1,8 2 357,6 2 1,2 2-109,7 3 1,6 2-363,4-6 1,6-2-140,-1-8 1,0 3-204,5-3 0,-10 3 490,5 2 0,0-7 0,-2-1 0</inkml:trace>
  <inkml:trace contextRef="#ctx0" brushRef="#br0">5801 2957 8479,'10'0'0,"-1"0"0,-4 2-697,4 2 0,-5 6 624,0 9 1,3 4 797,-3 11 0,3 4-333,-3 9 1,-2 5-16,3 10 1,-4-7-466,-1 7 1,5-7 221,0 6 1,1-2-259,-1-2 1,1-5 92,4 0 0,-2-6-501,-4 1 1,-2-10-289,3-9-214,-4-6 638,-1-14 0,-5-21 396,1-15 0,-7-10 0,3-11 0,-6-2 0</inkml:trace>
  <inkml:trace contextRef="#ctx0" brushRef="#br0">5872 2929 8407,'15'-21'-559,"-1"12"0,5-9 659,0 13 1,0 1 23,-5 4 255,0 0 0,0 4-142,1 1 0,-6 11-308,0-2 0,-5 5 122,0 0 1,-2 2-128,-2 2 1,-6 6 114,-4-1 0,-4 2-116,-5 8 1,-2-5-16,-2 5 0,-4-1 52,3 0 0,-1-2-238,1-6 1,-1-3-130,6-2-156,0 3 563,5-11 0,6-2 0,2-8 0</inkml:trace>
  <inkml:trace contextRef="#ctx0" brushRef="#br0">6242 3071 8407,'49'-21'-588,"-5"5"1,0-4 492,-6 6 1,-8-1 154,-1 1 0,-7 2-318,-8 2 1,-1 2 257,-4 3 0,-2 4 0,-7-5 0</inkml:trace>
  <inkml:trace contextRef="#ctx0" brushRef="#br0">6356 3170 8407,'6'29'0,"-4"5"252,2 4 1,-2 3 78,-2 2 1,5 0 33,-1-1 1,1 1-145,-5 0 0,-1-2 0,-4-3 0,3-4-183,-2-5 0,2-2 53,2-4 0,0-7-189,0-6 1,2-7 123,2 2 0,4-12-290,6-7 1,7-8-31,3-11 1,7 0-177,2-10 1,1 3 469,-6-7 0,7-4 0,1 1 0</inkml:trace>
  <inkml:trace contextRef="#ctx0" brushRef="#br0">6967 2658 8410,'2'8'97,"2"-3"1,4 1 137,7-1 0,4 6-143,-1-1 142,1-4 0,-9 7-164,-1-4 0,-1 4-278,2 1 1,-4 2-66,-6 3 1,-1-2 154,-4 7 0,-8-5-115,-6 4 0,-6 1 111,1 5 0,2-6-119,-2 1 0,7-5 54,-2 5 1,5-7-102,4 2 0,-1-8 337,7-2-149,-1-5 0,11 4 301,4-4 1,4-1-90,5 7 0,-3-2 55,3 1 1,-4 9-51,0-4 1,-3 10 239,-2-1 0,1 4-9,-7 2 1,1 5 11,-5 4 0,-1 2-180,-4-2 1,2 3-20,-7-3 0,6-4-315,-6 0 0,7-6 94,-2-4 0,4-9-278,1-5 111,0-7-675,6-9 902,2-10 0,6-19 0,0-1 0</inkml:trace>
  <inkml:trace contextRef="#ctx0" brushRef="#br0">7180 2801 8338,'15'-7'-228,"-1"-2"1,6-5 68,4-5 0,3 3 104,1-3 1,-1 9-95,-3 6 0,-4 2 84,-5 2 1,-7 2-403,-4 2 0,-4 4 467,-4 7 0,-6 5 0,-9 4 0,2 1 0,-7-1 0,7 3 0,-2-4 0,3-1-34,2 2 1,1-7 53,4 2 1,-2-8 234,6-1-97,0-7 1,11 3 112,4-6 0,4-6-40,5-3 0,-2-6-378,7-4 0,0 2 118,4-7 29,-6 1 0,5-6 0,-5 1 0</inkml:trace>
  <inkml:trace contextRef="#ctx0" brushRef="#br0">7294 2573 8178,'0'19'-270,"0"0"0,0 11 222,0-1 1,0 5 241,0 4 1,-6 0-105,-4 9 1,-2-1-126,-3 2 0,1-7 65,0 6 1,0-12-81,0 3 1,1-8 48,3-6-14,4-4 108,6-12 0,2-2-78,2-6 1,4-8-22,7-6 1,5-2 14,4-7 1,3 4-148,1-5 0,1 2 92,-1-2 1,5 4-180,0 5 0,-4 1 3,-6 0 0,-10 1-432,1 4 654,-9 3 0,-5 12 0,-8 2 0</inkml:trace>
  <inkml:trace contextRef="#ctx0" brushRef="#br0">7266 3085 8338,'8'14'-195,"-4"0"0,3 7 155,-3 3 0,1 4 537,-5 5 0,0 4-102,0 5 1,-6 1-180,-4 0 1,2-1 12,-1 1 0,4-1-126,-4 1 1,6-5-57,-2 0 1,3-8-231,2-2 0,0-6-785,0-7 743,0-7 0,2-4-133,3-8 1,-2-6 134,6-9 1,-4-5-137,4-9 1,-1 2 26,2-7 1,-2 5 137,-4-5 1,-2 1 52,3-1 0,3-1 141,1 6 0,-1-5 64,2 5 1,-1 1-156,5 8 0,0 2 473,1 3 0,-1 8-201,0-3 1,0 9 89,1 1 1,-1 2-38,0 2 1,0 6 45,0 4 0,-4 9-136,-1 4 1,-4 4-21,5 2 0,-7 4-181,1 0 0,-2 5 109,-2-5 1,0 5-190,0-5 1,-5 5 33,1-5 0,-7 5-42,1-5 0,-1-1-45,2-8 0,-9 1-127,4-6 0,-3-6 103,2-9 1,1-2 101,0-2 1,-5-8 82,0-6 1,0-2-92,5-8 0,0 1 249,-1-6 1,3 1-61,2-1 1,4 2 89,6 4 1,0-2 10,0 6 1,2 0 63,2 4 1,-1 7-148,7 4 0,-1-3-50,6 3 0,-6-1-172,1 5 1,-7 6 128,1 4 0,3 2-178,-3 3 170,1-1 0,-5 0-120,0 0 0,-1-1 23,-4-4 73,3 4-167,-4-11 166,6 4 0,0-8-219,0-2 0,6-6 258,4-9 0,9-3 0,3-6 0</inkml:trace>
  <inkml:trace contextRef="#ctx0" brushRef="#br0">7834 2914 8338,'0'15'0,"0"-1"0,0 2-242,0 3 0,0 7 202,0 8 0,-4 5 340,-1-1 0,-5 3-450,6 2 1,-6-1 33,5 1 1,1-7 33,4-3 0,-5-9 87,0-5-69,1-9-19,4 2 11,0-10 1,-2-2-29,-3-10 0,4-4-141,-4-5 112,3-3 1,4-8 72,3-3 0,-1 1 5,11-6 0,-4 7 150,8-2 0,-2 3-165,2 1 1,3 7 237,7 3 0,-3 3-118,-2 2 0,-2 6 188,-3 3 0,-3 4 15,3 1 1,-5 6-114,-4 4 1,-4 2-59,-6 3 0,-2 0 25,-2 4-86,-4-3 1,-8 13 17,-3-1 1,-3 0-82,-7 6 1,-2-1-223,2-5 0,-1 4-89,11-9-256,0-2-60,5 0 665,6-14 0,2-7 0,6-7 0</inkml:trace>
  <inkml:trace contextRef="#ctx0" brushRef="#br0">8005 3099 8406,'10'-1'-303,"-1"-4"0,7-3 559,7-6 0,11 0 523,4-1 0,4 1-555,6 0-240,-4 0-235,5-7 0,-13 4-586,-3-7 1,-9 7 476,-5-2 0,-3 3-91,-2 2 1,-6 4 73,-3 1 377,-4 6 0,-7-10 0,-2 11 0,-6-4 0</inkml:trace>
  <inkml:trace contextRef="#ctx0" brushRef="#br0">8346 2673 8264,'14'-8'-816,"-4"5"893,-1 12 0,-5 7 168,0 12 0,-1 7 392,2 3-427,-3 9-53,4-2 1,-7 10 122,-4-3 1,3 8-43,-3 2 0,4 10-681,1-1 0,-5 4 496,0-4 0,1-8-174,4-6 1,0-4-22,0-10-601,0-3 445,0-12-499,0-6 532,0-8 0,-2-10-192,-3-14 0,4-6-41,-4-12 498,-3-7 0,0-1 0,-6-7 0</inkml:trace>
  <inkml:trace contextRef="#ctx0" brushRef="#br0">8318 3170 8220,'0'16'-165,"0"3"0,-2 2 133,-3 2 1,2 9-64,-6-4 1,-1 4 98,-4-4 0,5 1-90,-1-1 0,-4 1-128,-5-1 1,-2-6 213,3-3 0,2-3 0,-5-2 0</inkml:trace>
  <inkml:trace contextRef="#ctx0" brushRef="#br0">8375 3213 8220,'20'-8'0,"-2"2"-143,5 6 1,-4 0-223,5 0 0,-2 0 227,2 0 0,1 1 138,-6 4 0,0-3 0,-5 4 0</inkml:trace>
  <inkml:trace contextRef="#ctx0" brushRef="#br0">8503 2985 8173,'14'-14'12,"0"0"1,7-5 99,2 0 1,4-1-63,2 1 1,4 1 66,0-5 1,5-1-433,-5-5 200,0 7-204,-4-5 135,-1 12 0,-6-4 6,-3 9 178,-9 4 0,-17 12 0,-8 2 0</inkml:trace>
  <inkml:trace contextRef="#ctx0" brushRef="#br0">8659 2943 8173,'8'6'0,"5"4"21,-4 9 1,-3 3 140,-1 6 1,-3 2 208,-2 3 0,-2 2-250,-3 3 1,-3 1-314,-6-5 0,0 4-140,0-5 263,0 0 0,4-6-97,1-4 0,-1 3-270,-4-7 0,4 0 436,1-5 0,0 0 0,-6 0 0</inkml:trace>
  <inkml:trace contextRef="#ctx0" brushRef="#br0">8702 3199 8173,'28'-19'-50,"1"0"0,-1-2 46,0 2 0,-1 3 33,-3-2 0,1 3-406,-6 6 90,0-4 164,-5 12-15,-6-12 71,-1 11 64,-7-4 1,-7 8-55,-2 2 86,-4 4 1,-1 7-52,0-1 1,6 0 84,3 0 1,2 2 120,-2 3 0,4 3 91,-4 6-23,3 7-77,2 2 0,0 5 197,0 1 0,2 1-90,3 3 1,-4-1-56,4 6 1,3-4-103,1 4 0,-1 0-162,2 5 1,-6-5-301,6 0-485,-7-6 760,3 3 1,-6-8-269,0-3 170,0-3-136,0-7 0,0-4-231,0 0 1,-6-12 526,-3 2 0,-17-9 0,-4 1 0</inkml:trace>
  <inkml:trace contextRef="#ctx0" brushRef="#br0">7806 3355 8163,'-6'-22'-737,"4"1"516,-3 7 0,-1 0 502,1 0-118,1 0 1,4 4 97,0 1-20,0 5 1,1-2-192,4 6 1,9 0-154,10 0 0,9 0 103,5 0 0,16 0 0,4 0 0</inkml:trace>
  <inkml:trace contextRef="#ctx0" brushRef="#br0">4124 4635 8308,'0'-15'-319,"1"9"319,4 6 0,0 8-2,9 11 1,-3 9 1,9 4 53,-5 6 1,-1-3 23,0 7 1,0-5-229,1 10 70,-1-12 0,-6 12 61,-4-9 1,-4 3 19,-4 2 1,-4-5 152,-6 0 0,-5-7-144,0 2 0,-5-3 130,5-1 0,-6-6-123,1 1 0,3-11 113,3 1 1,2-9 12,1-1 0,6-2 443,0-2-515,5 0 1,0 0 41,8 0 1,6 0-246,9 0 0,3-6 83,6-4 1,1-2-133,-1-3 0,2 1 52,3 0 1,-4 1-1091,-1 4 1220,1-4 0,-13 12 0,4-6 0</inkml:trace>
  <inkml:trace contextRef="#ctx0" brushRef="#br0">4564 5189 8308,'8'-14'-261,"0"1"205,-3 4-31,-4-4 124,12 11 1,-11 2 21,2 10 1,3 7-183,-3 2 0,6 7 123,-5-3 0,6 4 0,-3 2 0</inkml:trace>
  <inkml:trace contextRef="#ctx0" brushRef="#br0">5105 4563 8438,'1'21'-432,"4"3"1,-2 9 85,7 5 429,-7 3 1,9 6 418,-2 1 0,-2 5-374,1-1 1,-4 2-266,4-2 1,-4-6-200,5-13 201,-7-6 1,3-13-215,-6 1 317,6-8 1,-4-13-276,3-13 1,-8-12 65,-2-7 1,-5-5 240,6-4 0,-14-4 0,2-6 0</inkml:trace>
  <inkml:trace contextRef="#ctx0" brushRef="#br0">5119 4635 8438,'0'-43'0,"12"2"-426,7 3 0,2 3 286,3 7 1,1 1 436,8 3 1,-1 8-67,6 7 1,-7 6-225,2-2 1,-1 3 56,1 2 0,-3 7 31,3 2 0,-4 4-7,-6 1 0,1 7-6,-10 2 0,2 10-128,-11 5 0,-7 3 133,-7 2 1,-5 0-178,-5-1 1,-8 1 92,-6 0 0,-1-2-114,6-3 1,0-5 72,-1-9 0,5-1-22,1-9 0,5-2 39,-1-12 1,5-2-13,5-3 0,2-9-121,7-10 0,2-1 69,3 1 0,3-3 31,6 4 1,2 1 13,3-2 1,-4 7-134,4-2 1,-3 4 79,-2 6-3,1-4 58,-1 12 0,-5-4 14,1 10 0,-7-1 227,2 11 0,-8 0-147,-2 9 0,-11 9 146,2 1 1,-7 5-103,-2 4 1,-1 7-45,-9 7 1,-2-5-141,2 5 0,-5-11 141,5-3 0,6-13 50,8-12-49,3-2-169,2-8 1,9-8 78,10-9 1,4-10-185,15-5 0,1-3 126,8-1 0,2-5 60,3-1 1,-2 1-51,-2 5 1,-3 1-19,7 3 1,-5 4 48,5 6 1,-6 6 151,1 3 0,2 3 113,-2 2 0,-1 8-71,-9 6 1,1 2-7,-10 8 1,2 1-44,-11 8 1,-1-1-92,-4 6 0,-7 0 33,-8 4 0,-7 3-6,-11 2 1,3-7-15,-3 2 0,3-9-31,1 1 1,1-6-82,-1-4 0,7-9 100,3-5 1,4-7-417,0 2 0,3-5 170,2-5 1,-2-4-361,2-10 600,-2 3 0,-3-11 0,1 5 0</inkml:trace>
  <inkml:trace contextRef="#ctx0" brushRef="#br0">5375 5132 8412,'8'-14'-967,"-2"6"1091,-6 2 1,0 12-6,0 3 0,-6 12-153,-4 7 0,-2 2 94,-3 8 1,0-4-63,-4 3 0,4-7-10,1-1 0,1-2-125,9-8 1,-1-5-138,5-5-129,0-5 0,2 2 403,2-6 0,11-13 0,7-3 0</inkml:trace>
  <inkml:trace contextRef="#ctx0" brushRef="#br0">5716 5061 8412,'8'14'220,"-3"0"1,-5 2-165,-5 3 0,-9 3 158,-10 7 0,-8 1-264,-1 3 1,-5-3 90,5 3 0,2-3 192,7-1 0,3-9-1255,7-6 1022,0 1 0,0-14 0,-1 5 0</inkml:trace>
  <inkml:trace contextRef="#ctx0" brushRef="#br0">5318 4464 8539,'-8'0'-804,"2"2"459,6 2 310,6 4 0,3 17 166,10 4 0,2 9 319,3 0 0,2 3-452,-2 1 0,3 1-354,1 0 1,1-2 94,-1-3 1,-2 3 260,-7-3 0,0 3 0,-12 1 0</inkml:trace>
  <inkml:trace contextRef="#ctx0" brushRef="#br0">5261 5018 8539,'-14'-14'0,"4"6"-167,1 4 98,6 2 0,-2 4 428,10 2 1,4 10-128,10 10 1,2 3-158,2 1 0,4 1 85,-3-1 1,3-1-759,1-3 408,1-4 1,-1-12-127,0-3 0,3-3-201,2-2 1,-3-2 516,3-3 0,-3-9 0,-2-8 0</inkml:trace>
  <inkml:trace contextRef="#ctx0" brushRef="#br0">6128 4265 8800,'8'6'-590,"5"-3"900,-4 7 0,4-2-1,1 1-322,0 4 1,-1-5 18,-4 6 1,3 0-836,-8 0 405,1 1 82,-5-1 1,-8 0 377,-6 0 0,-13 7 0,-9 1 0</inkml:trace>
  <inkml:trace contextRef="#ctx0" brushRef="#br0">5915 4563 8489,'9'19'-311,"1"0"1,-5 2 125,4-2 1,-4-2 340,4 7 0,-5-2-109,0 2 27,4 3-39,-6-12 1,4 6-117,-6-7-345,0 0 207,0-6 203,0-1 1,0-9-189,0-3 0,0-9 87,0-10 1,5-2-56,0-3 0,6-1 89,-2-3 0,8 3 21,2-3 1,7 4 52,-3 6 1,6-3 163,4 7 1,2 0 277,3 5-265,-4 6 0,0 0 10,-1 4 0,-5 2 431,-4-3-411,-7 4 1,2 2-29,-9 4 1,-4 3-53,-6 6 0,-6 2-178,-4 3 0,-13 3-322,-6 6 230,-9 1 1,-3-1-210,-6 1 0,4-6 155,5 1 1,11-8-91,-1-2 49,9 0 261,-2-12-145,14 4 258,0-6 1,9 0 60,3 0 247,2 0-278,8 7-88,-1-6-43,-6 6 60,-2-7-160,-6 0 248,0 0-32,6 0 169,-4 0-145,11 0 0,-5 0-33,6 0 1,-5 0-31,1 0-36,-1 6 1,1-5 24,-1 4 1,-4 1-7,4-1-68,-6 6 1,4-3 27,-7 6 1,-8 2-28,-6 3 1,-2 3-30,-8 7 47,-6 12 1,0-2-8,-3 13-249,-3 0 0,1 10 212,-3 0 0,-2-7 1,7-8 1,0-4-99,5-5 0,6-5-577,3-9 111,3-4 115,2-12 0,7-3-397,7-10 480,7-9 372,13-8 0,2-13 0,7-1 0</inkml:trace>
  <inkml:trace contextRef="#ctx0" brushRef="#br0">6143 5089 8396,'56'-33'-634,"1"0"1,3 0 341,-3 5-627,-3 5 1389,-11 3-238,-7 6 1,-3 4 129,-9 1 1,-4 6-455,-6-2 0,-6 5-255,-3 5 1,-3 4 48,-2 10 298,-13 3 0,-3 7 0,-12-1 0</inkml:trace>
  <inkml:trace contextRef="#ctx0" brushRef="#br0">6128 5061 8486,'0'14'0,"5"7"-198,0 2 0,6 4-290,-2 2 0,-2 1 410,-3 3 0,-2-3 395,-2 3 1,0-3-221,0-1 0,0-6-50,0 1 1,0-11-58,0 1 35,0-9 13,-6 7-229,4-10 215,-4 4-109,6-19 0,0 4-161,0-10 0,6-3 123,4-2 1,4 2 18,5-2 1,3 2 95,6-1 0,5-3 107,1 7 1,4 5 0,-5 5-37,0 6 0,-2-4-103,-2 7 477,2 0-243,-15 0 1,3 2 321,-9 3-282,2-4 0,-10 12-93,3-4 1,-4 4 11,-1 1 1,0 0-93,0 1 0,-11-1-147,-3 0 1,-10 5 27,1 0 3,-4 0 0,-6-5 123,-1 0-371,-5 0 139,9-6-50,1-1 0,3-7-138,2 0 1,3-8 56,2-6 1,4-13 294,0-11 0,1-10 0,0-2 0</inkml:trace>
  <inkml:trace contextRef="#ctx0" brushRef="#br0">6697 4222 8338,'14'0'0,"5"2"-385,0 3 176,0 9 1,-5 6 145,1 4 1,-8 9-9,-2 0 0,-3 4 765,-2 5-446,0-2 1,-11 14-138,-4-7 1,-2 0-268,3-4 0,-5-7 150,0-3 0,5-4-15,4-5-271,1-4 295,-5-12-153,6-2 0,1-12 57,7-3 0,0-10-137,0-5 0,8-3 105,6-1 0,2-1-144,8 1 200,6-7 0,6 5 41,7-3 0,0 8-22,-1 1 0,1 8 296,0 2-127,-1 0-71,-5 12 0,-4-4 389,-10 6-235,4 0 1,-13 6 261,1 4-301,-1 2 0,-12 2 11,2 1 1,-2 0-33,-2 4 0,-6-1-60,-4 5 0,-6 1-13,-7 5 0,-3-1-493,-12 0 221,7 1 95,-10-7 1,6-1-247,-3-7 187,3-6 1,7-2 35,-1-6 1,7-3-72,3-7 0,10-1 50,4-12 0,5 4-3,5-5 91,9 7 1,8-4 96,7 7 1,-1 6 53,0 3 0,1 4 103,-1 1 0,4 0 47,-4 0 1,2 1-122,-11 4 1,5-2 63,-5 7 0,-5-3-28,-4 3 1,-7 3 115,2-4 0,1-1-169,-1 1 1,-2 1 1,-8 4 1,-4 0-222,-10 0 52,-3 7 1,-8 1-92,-4 7 0,-4 1 126,-9 3 0,-2 3-13,-3 7 0,3-5 32,6 0 1,9-8 76,5-2 1,7-6-83,8-8-129,6-6-31,-5-1 1,13-11-518,0-5 323,7-7 199,13-12 1,2-5-333,7-1 144,5 1 273,9 5 1,3-1 88,6 1 0,-8 6-15,-1 3 1,0 8 14,-6 1 0,-2 7 93,-2-2 0,-4 4 142,-5 1 0,1 0 625,-6 0-469,0 6-170,-5 2 1,0 6 287,0 0-261,1 1 0,-8 5-273,-2 4 182,-3 3 0,-4 3-45,-3 3 0,-4 3-227,-10 7 0,-3 0 39,-7-1 1,1-5-204,0-4 1,-6 1-207,1 0-172,-6-8 438,9-5 0,-5-7 71,7 0 1,-1-6-74,1-3 1,6-11-395,3-8 615,3-7 0,2-14 0,-1-1 0</inkml:trace>
  <inkml:trace contextRef="#ctx0" brushRef="#br0">7138 4990 8316,'0'8'0,"-5"9"-36,0-3 0,-11 9 42,2-4 1,-9 11 29,-1-2 1,-3 2-266,-1-6 1,-1 1-120,1-6 278,6 0 0,1-5 124,7 0-606,0-6 280,6-1 272,1-7 0,7 0 0,0 0 0</inkml:trace>
  <inkml:trace contextRef="#ctx0" brushRef="#br0">7251 4990 8316,'8'0'-217,"-1"0"0,-9 2 705,-3 2 0,-3 10-393,-6 10 1,-5 9-315,0 5 1,-6 3-387,1 2 385,-2-7 1,-3 5 0,1-4-1</inkml:trace>
  <inkml:trace contextRef="#ctx0" brushRef="#br0">7436 4194 8571,'16'14'-635,"3"0"1,-3 5 1004,3 0-215,-3 6 1,-2-2-226,0 5 0,-1 0-250,-4 1 0,-1-5-17,-3-1 39,-4-12 102,6 8-33,-7-11 146,0 0 1,-5-3 82,0-10 0,-6-9 0,3-8 0</inkml:trace>
  <inkml:trace contextRef="#ctx0" brushRef="#br0">7578 4336 8412,'15'-6'-230,"-1"4"0,0-4-236,0 6 0,1 0 354,-1 0 1,5 0 176,0 0 0,0 0-79,-5 0 0,0 0-179,0 0 0,-4-5 161,-1 0 32,-6 1 0,10-3 0,-5-1 0</inkml:trace>
  <inkml:trace contextRef="#ctx0" brushRef="#br0">7834 4251 8412,'8'9'-734,"-3"1"1,1 4 766,-1 5 0,5 0 544,-6-5 0,1 5-380,-5 0-212,0 6 129,0-9 0,0 6-135,0-3 154,-6-3-114,-2 4 0,-6-5-149,-1-1 0,-5 0 28,-4 0 0,-7 0-276,-3 1 1,-7-1 40,-1 0 0,-3-1-393,-7-4 559,7 4 0,-4-12 0,6 6 0</inkml:trace>
  <inkml:trace contextRef="#ctx0" brushRef="#br0">7308 4635 8370,'15'0'-315,"5"3"41,4 6 1,3 1 268,1 9 0,-4 1 127,-1-1 0,0 5-251,0-5-47,-2 0 186,-7 1 0,-4-4 13,-1 3 1,-6-3-20,2-2 1,-4 0-180,-1 0 0,0-4 87,0-1-369,0-5 331,0 2 1,-4-12 79,-1-4 0,0-4 12,5-5-1,0-3 1,8-8-129,6-3 124,1 3 1,11-5 54,-2 6 1,3 3 20,1 2 0,1-1 36,-1 6 1,2 0 172,4 4 0,2 1-116,7 0 0,-7 1 112,-3 4 1,-3 3-89,-2 6-82,-5 0 0,-9 6 138,-9 3-508,-4 10 200,-7-3-36,-8 11 0,-10-8-99,-9 9 0,-2-2 165,-3 7 1,-3-3-3,3-2 0,-3 1-82,-2-1 0,2-1 152,3-3 0,4-5 0,5-10 0,7-3-1,8-6 328,1 0-176,12 0 1,2 0 152,13 0 1,5 0-176,5 0 1,3 0-15,-3 0 1,1 0-46,-1 0 1,-4 0 54,-6 0-466,1 0 136,-8 0 25,0 7 0,-9 1-73,-3 6 1,2 0 190,-6 0 0,-5 1-18,-5-1 1,1 0 77,9 0 7,-4 0-23,12 1 31,-6-7 0,9-2 279,3-6-279,2 6 0,12-4 80,0 2-82,7-2 0,-9-2 5,7 0 1,-2 2-3,2 2 0,1-2 70,-6 3 1,0 1 7,-5-1 1,-1 6-30,-4-2 1,2 4 7,-6 1 0,0 0 250,-5 1-256,0 5-2,0-4 1,-7 9 29,-2-6 0,-9 6-85,-1-1 0,-1-2-16,1 2 0,3-7 33,-3 2 1,-1-5-19,1-4 1,0-4-253,5-6 246,-1 0 5,1 0 1,1-6-96,4-4 68,3-2-54,6-9 0,1 1-11,4-4 1,9-1-22,10 6 0,-2-6-148,2 1 0,4-3 86,5-1 169,7-1 0,-4-6 0,7-1 0</inkml:trace>
  <inkml:trace contextRef="#ctx0" brushRef="#br0">8161 4805 7849,'10'-5'-425,"-1"1"0,2-7-39,8 1 0,4-7 549,5-2 1,7-5 191,3 5 0,3-6-75,1 1 1,1-3 54,0-1 1,-1-1 146,1 1-109,0 6-379,-7-5 1,-1 13-473,-7 0 439,1-1 0,-7 14-216,-3-4 333,-10 4 0,4 1 0,-5 0 0</inkml:trace>
  <inkml:trace contextRef="#ctx0" brushRef="#br0">8801 4478 8174,'0'-14'-1542,"0"6"1627,0-5 89,0 12-72,0-5 1,0 12 36,0 3 0,0 4-1,0 1 0,0 2-3,0 3 1,0 3 131,0 6 1,2 7 40,3 3-199,-4-3 20,5 12 1,-1-7 153,0 12 0,0 0-179,-5 5 0,1 6-152,4 3 0,-3-7 168,2-2 0,3-4-158,-3 4 1,1-11-71,-5-3-79,0-10 263,0 2 1,0-13-71,0-3 24,0-10 42,0-2 168,0-7 1,-1-2-29,-4-3-318,-3-3 1,-11-7-29,0-4 1,-6-2-261,1-3 0,-3-4-340,-1-1 1,-1 1 304,1-5 429,-1-3 0,1-7 0,0-8 0</inkml:trace>
  <inkml:trace contextRef="#ctx0" brushRef="#br0">8545 4763 8174,'10'-8'-290,"-1"3"1,-6 3 397,4 2 1,-3 7 518,1 2-545,0 10 1,-5 3-135,0 7 25,0-1 0,-6 2 65,-4 3 0,-2-3-115,-3 3 0,1 2 110,0-2 0,1-4-6,4-6 1,-4-5-154,4 1 162,2-3-124,1-9-32,6 6 144,0-11 1,2-2 8,2-10 0,6-4-30,9-5 0,3-8-3,6-6 1,13-6-5,7 1-986,5 3 989,-2-6-295,11 11 1,-10-5 0,11 7 0</inkml:trace>
  <inkml:trace contextRef="#ctx0" brushRef="#br0">4308 6070 8528,'-1'-23'-111,"-4"-1"1,4 7-440,-4-2 1085,3 9-135,2 4-220,0 6 0,8 6-271,6 4 180,7 9 0,7 1-158,1 4 1,-6 3 96,1-4-23,-7 4 0,9 2 10,-7-1 1,-7 5-2,-7 0 0,-3 1-150,-2-6 1,-13 5-17,-6 0 38,-6 7 1,-10-8 50,-3 5 0,3-7 44,2-1 0,3-7 26,2-8 0,6-1-29,3-4 1,8 2 209,1-6-198,7 0 78,-3-5 0,9 0 20,6 0 1,9 0 234,15 0-293,10 6-139,7-4 0,13 10 157,4-2 1,-9 7-18,-1 2 0,-11 5-2,-4-5 0,-7 6 54,-11-1 1,-4 1-15,-5-1 1,-8 1 48,-2-6 1,2 5 158,-3-5 0,-2 0 106,-12-5-95,1 6-129,-18-4 0,5 9-259,-6-6 0,-7 0 162,-3-4 0,-3-3-127,-2-2 0,5-4 28,0-6 1,5-2-229,-5-2 0,8-4 11,2-6 0,1-1-168,8 1 0,5 5-684,4-1 726,7 7 0,-2-8 380,10 6 0,3 0 0,6 5 0</inkml:trace>
  <inkml:trace contextRef="#ctx0" brushRef="#br0">5062 6994 8480,'0'8'80,"0"0"606,0-3-201,0-3-219,0 10 1,2-5-197,2 2-95,-2 4-155,10-12 0,-10 7-993,3-3 787,3-4 386,0 6 0,0-7 0,-2 0 0</inkml:trace>
  <inkml:trace contextRef="#ctx0" brushRef="#br0">5545 6042 9974,'0'-9'-1418,"0"-1"1525,0 7-38,7-10 178,1 12 1,7-7-50,4 3 0,3 2-171,7-7 1,-1 6-208,1-6 0,-1 1 123,1-6 1,-3 6-286,-2 0 1,-3 5-186,-7 0 487,0 2 0,-6 2 1,-2 0-1</inkml:trace>
  <inkml:trace contextRef="#ctx0" brushRef="#br0">5417 6369 8518,'-9'22'24,"-1"-3"0,7-3 148,-1-2 1,8-6-90,6-3 125,9-4 1,4-7 63,11-4-205,2-2-282,19-9 0,-1-6-106,12-6 1,-6-11 89,2 1 0,-10 4-205,-5 6 1,-10 4-21,-9 6 456,-6 2 0,-7 7 0,-1 0 0</inkml:trace>
  <inkml:trace contextRef="#ctx0" brushRef="#br0">5801 6056 8518,'14'14'-992,"1"1"0,-7 5 1380,-4 4 0,3 3-66,-3 1 1,3 5-257,-3 0 1,-2 5 46,3-4-107,-4 5 1,-1-9-85,0 3 1,0-7-148,0-3-23,0 1-5,0-2-474,0-1 550,0-7 177,0-6 0,-6-8 0,-2-8 0</inkml:trace>
  <inkml:trace contextRef="#ctx0" brushRef="#br0">5830 6312 8437,'-21'14'0,"-1"7"-257,-6 3 1,-1 2 297,1 3 1,-5 4-24,-1 0 0,-4 5 279,5-5-269,0 0 0,11-4-140,3-1 1,5-6-260,4-3 183,4-3-528,6-8 533,0-2 0,11-14 183,3-6 0,10-6 0,-2-9 0</inkml:trace>
  <inkml:trace contextRef="#ctx0" brushRef="#br0">5958 6369 8437,'14'0'-497,"0"0"0,-1 2 248,-4 2 0,-1-2 507,-3 3-328,-4 2 0,10-3-197,-6 5 0,0-4 267,-5 4 0,-6 1 0,-2 4 0</inkml:trace>
  <inkml:trace contextRef="#ctx0" brushRef="#br0">5716 6554 8437,'6'8'0,"-3"-2"-500,7-6 1,-1 5-231,6-1 810,5 1 0,-2 0 308,5 0 0,-5-1-372,1-4 1,-5 2-338,-5 3-67,4-4 354,-5 6 0,0-6-40,-4 4 1,-2-2 33,-2 7 1,0-1 34,0 5 0,-5 1-91,1-1 1,-6 0 254,5 0-207,1 0 1,4 1 190,0-1-175,0-6 174,0-2-155,6-6 1,2 0 114,6 0 0,0 0-97,0 0 1,1-5 140,-1 1 0,0 0-66,0 9 1,1 0 133,-1 9 0,-5-6-162,1 11 1,-7-6 124,2 6 0,-4-4-86,-1 0 0,-5-1 24,1 0 1,-7 0-146,1 0 1,-4 1 108,-5-1 0,2-2-282,-7-2 0,2 1 81,-2-6 0,-1-1-293,6-4 0,-6-4 61,1-1 0,3-6-305,2 1 659,-3-8 0,0-5 0,-6-5 0</inkml:trace>
  <inkml:trace contextRef="#ctx0" brushRef="#br0">5759 6639 8395,'1'-8'-1380,"4"3"1399,-3 4 40,4 7-7,-6 2 0,-2 13 7,-2 2 0,-9 6 69,-6 4 1,-2-2 165,2 7 0,-1-4-363,-4 3 0,-1-5-294,6 1 1,0-7 362,5-3 0,-7-5 0,-1 2 0</inkml:trace>
  <inkml:trace contextRef="#ctx0" brushRef="#br0">5304 6042 8439,'0'-8'-1785,"0"14"1325,0 4 460,6 17 0,-4-5 0,4 6 0</inkml:trace>
  <inkml:trace contextRef="#ctx0" brushRef="#br0">5176 6468 8439,'14'2'-820,"0"3"0,5-4 522,0 4 1,2 3 557,-2 1 1,-5-1-269,0 2 1,0-1-51,-4 6 42,-4-8 1,0 6-11,-6-3 0,0-3-5,0 3 16,0-1 1,-1 6 126,-4-1-124,-3-6 0,-1 4-4,-1-2 156,7 3-160,-10 1 78,5 0 1,1-5 85,2 1-71,3-1-34,2 6 1,7-1 50,2 0 0,4 0 11,1 0 0,0-1-34,0-3 0,1 2 70,-1-2-197,0 2 118,0 3 18,-6-8 0,0 4 11,-3-6 0,-4 6 4,4-1 1,-3 2 4,-2 3 0,-2 4-40,-3 0 0,-1 6 14,-4-2 1,-2 3-238,2-3 212,-2 4 1,-2-11-54,-1 3 0,3-3-146,2-2 0,-1-4-33,6-1 181,-6-6 0,3 4-21,-6-7 1,6-2-3,4-3 0,-3 2 134,3-6 129,-1 5 1,8-7 182,6 7-95,1-1-272,17 5 0,-4 0 269,11 0-42,2 0-203,13 0 1,8 0-243,9 0 0,8 0 218,2 0 0,0-2-207,-5-2 1,-8-3-118,-6-2 1,-6 1-365,-9 3 0,-7 4 201,-6-4 1,-3-3 436,-7-2 0,-6 4 0,-7 0 0</inkml:trace>
  <inkml:trace contextRef="#ctx0" brushRef="#br0">6199 6298 8440,'8'0'14,"-1"0"0,-7 1 129,0 4 1,4 5 50,1 9-101,0 9 1,-5 4 290,0 6-353,0-1-54,0 0 87,0 4 0,0-10-110,0 7 0,0-6-4,0 1 1,0-8-251,0-1 1,1-11-189,4 1 36,-3-9 0,4-1-132,-6-8 268,0-4 107,0-13 0,2-6-116,2-6 325,-2-6 0,4 2 0,-6-5 0,0 4 0,0 0 0,2 2 0,3-2 0,2 3 0,3 7 43,-1-1 0,2 1-50,8-1 1,-3 7 257,3 3-95,-3 3-48,5 8 1,-4-3 403,7 7-284,-7-1 1,8 7 212,-6 2-252,0 4 1,-5 13-57,1 2 0,-6 6-12,1 4 0,-7 3-52,1 7 0,-2 0-196,-2-1 0,0 6-60,0-1-640,-6 7 773,-2-10 1,-5 3-1014,4-9 651,-4-3 146,5-7 1,-6-2 269,0-7 0,0 6 0,-1-9 0</inkml:trace>
  <inkml:trace contextRef="#ctx0" brushRef="#br0">6143 6682 8371,'14'-21'-811,"5"5"568,0-3 0,7 2 479,3-2-209,6 3 1,7-6-11,1 3 0,-2 3-5,-3-3 1,-3 8-67,-7 2 0,-10 6-415,-4-2 231,-10 3 111,3 9 0,-9 1 169,-3 6 1,-4 6-113,-10 4 85,-3 3 0,-6 6-14,-1 0 1,5-1 6,1-8 1,5 1 137,-1-6 1,10 5 230,4-6-146,4-5-115,1 0 1,3-12-68,6 4 1,2-5-38,13-5 1,1-4-114,8-10 0,-3-3 10,4-7 1,-4 1-262,-2-1 0,0 1 192,1 0 160,-7-7 0,5 5 0,-5-5 0</inkml:trace>
  <inkml:trace contextRef="#ctx0" brushRef="#br0">6740 6014 8371,'9'15'-570,"1"4"0,-6 8-19,6 6 588,-7 13 0,5-2 413,-3 13 0,-4 2-79,4 2 1,-3-2 259,-2 2 0,0-2-2348,0-2 1706,0 0 188,0 6 1,0-6-447,0-1 169,0-5 229,0-8 0,0-9-400,0-5 1,0-12 356,0-7 0,-2-7-240,-3 2 1,2-12-118,-6-7 1,4-3-101,-5-12 0,6-2 409,-6-12 0,-6-12 0,-6-4 0</inkml:trace>
  <inkml:trace contextRef="#ctx0" brushRef="#br0">6924 6014 8371,'15'-15'-227,"-1"1"1,0 1-673,0 4 835,1-4 0,-1 7 165,0-3 0,-5 1-66,1 3 0,-1 3-4,6-2 0,-1 2 60,0 2 1,0 6-6,1 4 1,-1 9 94,0 4-126,0 4 1,0 3 54,1 4-117,-1 2 59,0 13 0,-4 3-103,-1 10 102,-6-10 1,8 9-63,-6-9 1,0 2-16,-5-2 0,0-1 7,0-4 0,0-3-18,0 4 1,0 1-156,0-2-258,0 1 446,0-12 1,-2-1-379,-3-7 375,4 0-273,-6-5-235,1-3 515,-2-6 0,-12 1 0,-2-1 0</inkml:trace>
  <inkml:trace contextRef="#ctx0" brushRef="#br0">6725 6454 8330,'19'-14'-94,"0"0"0,7 4-11,-3 1 1,9-1 199,1-4 0,5 2-112,-5 2 1,5-3-47,-5 4 0,-4-4-13,-6-1 4,-12 6-139,8 2 0,-17 7 77,3 4 1,-7 11-190,-7 12 0,-7 2-129,-13 8 349,-5 0 1,-3 5 102,-5 0 0,1-6 0,3 1 0,3-8-8,7-1 0,7-7 8,7-8 381,0 0 1,14-6-149,0-3 0,7-7 276,12-7 0,10-1-165,9-8-1,3 0 324,1-1-499,1-3 1,5-2-157,-1 1-15,0-1 0,-9 0-250,0 1 1,-6 4 92,1-5 160,-3 7 0,5-4 0,1 7 0</inkml:trace>
  <inkml:trace contextRef="#ctx0" brushRef="#br0">7877 6568 8466,'-36'-8'0,"7"2"-772,10 6 187,4 0 808,7 0 254,1 0 1,9 5-184,3-1 0,7 6 81,7-6 1,13 1-194,1-5 1,14 0-52,10 0 0,8-6-1037,11-4 632,-10-2 0,-3-2-1225,-15-1 1408,-10 7 1,-4-4-1,-5 4 1</inkml:trace>
  <inkml:trace contextRef="#ctx0" brushRef="#br0">8346 6412 8342,'14'0'0,"7"0"0,3 0 0,3 0-15,1 0 1,5 0 237,0 0 1,5 0-223,-5 0 1,-1 1 136,-8 4 0,-4-2 101,-6 7 0,-6-1-298,-3 5 1,-6 2 142,-9 3 1,-7 2-170,-16 2 1,1 6 92,-6-1 0,6 1-327,-1 4 0,10-5-29,4-4 348,3-4 0,2-5 0,-1-1 0</inkml:trace>
  <inkml:trace contextRef="#ctx0" brushRef="#br0">9526 5388 8248,'-22'8'-248,"3"5"-30,10-4 1,-4 8-854,4 2 963,2 7 1,-4-6 576,7 4-297,-8 3-118,5-11 0,-3 6-132,1-3 1,-1-4-13,-4 4 150,-7 3 0,-1-6 0,-6 5 0</inkml:trace>
  <inkml:trace contextRef="#ctx0" brushRef="#br0">9086 5829 8248,'20'0'0,"-1"-7"-230,10-2 193,8-10 1,19-3 146,5-7 0,7-5-442,-1-4 0,-4-2 53,-2 2 167,-8-3 1,0 10-286,-5-7 280,-7 13 1,-8-7 185,-9 13 1,-9 6-303,-5 9 0,-9 2 137,-1 2 0,-17 13 96,-11 6 0,-17 6 0,1 3 0</inkml:trace>
  <inkml:trace contextRef="#ctx0" brushRef="#br0">9157 5957 8248,'6'8'51,"-3"9"100,7-3 1,-6 11 82,6 4 1,-7 7 159,2 12 0,-4 2-275,-1 7 0,-6 6 88,-3 4 1,-4-3-208,-1 3 1,-1-7 211,1 1 0,0-1-376,0 2 1,1-8-158,4 2 1,-2-10-207,6-3 0,-6-2-181,1-8 1,2-1 343,-1-9 0,1-2 364,-1-7 0,-4 0 0,5 1 0</inkml:trace>
  <inkml:trace contextRef="#ctx0" brushRef="#br0">9157 6298 8183,'34'-57'0,"3"8"0,5 6 0,1 7 0,0 8 0,-5-1 0,0 1 0,-8 6 0,-2 3 0,-6 4 0,-8 6 0,1-2 0,-1 6 0,-6-6 0,-2 3 0</inkml:trace>
  <inkml:trace contextRef="#ctx0" brushRef="#br0">9455 5829 8183,'13'1'0,"-4"4"0,2 9-211,-6 10 1,1 9 197,-1 5 1,-3 3 265,3 2 1,-5 10-167,-5 4 0,3 7 58,-3-8 0,4-2-197,1-11 0,0-2 105,0-3 1,0-5-401,0-9-116,0-10 172,0-8 0,0-14 47,0-6 244,0-7 0,0-13 0,0-3 0</inkml:trace>
  <inkml:trace contextRef="#ctx0" brushRef="#br0">9441 6042 8183,'-8'21'-232,"-9"-4"-51,3 7 0,-5 6 470,0 8 1,1-2-28,-5 2 0,5-5-290,-1 5 0,-1-8 116,1-2 0,6-6-457,8-7 171,4-7-265,1-2 565,6-19 0,8-3 0,8-12 0</inkml:trace>
  <inkml:trace contextRef="#ctx0" brushRef="#br0">9455 6241 8183,'19'2'-81,"0"2"1,0-2 96,-5 3 0,1-4 88,-1-1 0,-2-1 13,-2-4 0,3 2-262,-4-7 0,-3 6 145,-1-6 0,3 1 0,0-6 0</inkml:trace>
  <inkml:trace contextRef="#ctx0" brushRef="#br0">9526 6085 8183,'7'-15'214,"2"1"0,4-2 46,1-3 1,5 2-192,0-7 1,1 5 131,-1-4 1,-1 1-305,5-2 0,1-3 109,5 3 1,-7-1-50,-3 1 1,-5 4-202,-5 6-488,-2-1 174,-7 8 1,-8 0 212,-6 7 0,-1 5 80,-4 0 0,4-1 265,0-4 0,1 0 0,0 0 0,6 0-45,2 0 103,18 0 1,-2 7 358,9 2 0,-3 9-154,-2 1 1,0 7 0,0 3 0,-6-1-77,-3 5 1,-4 2-204,-1-2 1,0 2 104,0-2 1,-6-1-116,-3 6 0,-2-7 26,1 3 1,-3-4-189,4-2 1,1-6-68,-1-3 1,4-8 85,-5-1 1,6-7-62,-6 2 1,7-10 88,-2-5 0,4-7-75,1-2 1,0-6 215,0 1 0,-7-3 0,0-1 0</inkml:trace>
  <inkml:trace contextRef="#ctx0" brushRef="#br0">9612 6156 8183,'-8'14'-968,"-3"0"485,6 0 690,0 1-120,5-8 1,2 0 24,3-7 0,2-8-407,8-6 1,0-5 103,4-5 0,-3-3 191,3 3 0,3-2 0,0-3 0</inkml:trace>
  <inkml:trace contextRef="#ctx0" brushRef="#br0">9853 6042 8183,'0'14'-146,"-6"7"55,-3 2 0,-4 3 204,-1-3 0,-1 4 132,1-3 0,0 1-106,0-1 0,0 3 125,-1-4 0,1-2-256,0-2 1,-5 1 26,0-1 1,-6 7-70,1-3 1,-4 4 24,-6 2 1,0 4-151,-4 0 0,-3 2-40,3-2 0,8-8 78,1 4 0,12-10-63,3 0 1,6-8 84,8-2 0,1-6-316,4 2 1,9-10 82,10-4 1,3-5 108,1-5 1,-1 1 222,-3-5 0,3 5 0,-4-1 0,-2 8 0,-2 2 0,-3 6 0,-4-2 47,-2 10 0,-4 2 15,-6 8 1,0 4 493,0 0 0,0 4-181,0-4 0,0 5 0,0-5 0,0 0-255,0-5 1,0 0-289,0 0-95,0-6 188,0-1-440,7-7 1,-6-7 32,4-2 482,-4-4 0,6-7 0,1-2 0</inkml:trace>
  <inkml:trace contextRef="#ctx0" brushRef="#br0">9725 6468 8183,'29'-20'-559,"-1"-4"0,1 4 279,-1 1 1,-1 3 907,-3 2 0,1 6 158,-6 3-734,0 4 0,-7 2 85,-2 4 0,-4 4-183,-6 10 82,-6-3 0,-2 11-156,-6-3 0,0-2-27,-1 1 1,-4 1-243,1 5 0,-3-6 389,2 1 0,-3 0 0,-7 4 0</inkml:trace>
  <inkml:trace contextRef="#ctx0" brushRef="#br0">9683 6696 8183,'22'-14'-758,"-2"0"282,-5-1 299,5-5 1,-2 4 242,5-3 1,-5 5 551,1 4-507,-10-2-107,4 10 0,-13-4-13,0 6 0,-11 6-108,-8 4 0,-7 4 63,3 5 65,2 3 0,-4 6 30,6 1 0,0 1-6,5 3 1,0 2 185,-1 3 1,3-1-81,2-8 0,-1 1-24,6-11 1,1-5 34,4-4-204,6-7 0,7-5 84,6-12 1,1-8-122,-1-11 0,-2 1-42,7-6 1,-7 7-272,2-3 0,0 6 402,-4 4 0,2-9 0,-9 3 0</inkml:trace>
  <inkml:trace contextRef="#ctx0" brushRef="#br0">9768 6568 8183,'8'14'129,"-2"0"116,-6 1 0,0 0 59,0 4 0,-6 5-29,-4 9 1,-4 0-300,-5 10 0,3-2-58,-2 11 0,-3-6-91,2 1 1,0-2 18,5-3 1,0-4 140,-1 0 1,3-8-321,2-1 0,-1-7-71,6-8 119,1-6 0,4-3-14,0-10 0,6-11 8,4-12 0,2-2 291,2-8 0,7-7 0,1-5 0</inkml:trace>
  <inkml:trace contextRef="#ctx0" brushRef="#br0">9782 6767 8183,'5'21'0,"0"2"0,4 4 451,-4 2-206,6 5-62,-3-4 1,6 5 530,0-7-234,1 1-249,-1-1 0,6-6-103,4-3 0,-2-9 77,2-5 1,0-4-1,4-1 1,5-12-121,0-7 1,0-8-242,-4-6 0,-2-1-892,-4-8 593,4 2 294,-11-9 0,0 11-1443,-7 0 652,-5 1 952,2 0 0,-6-4 0,0 5 0</inkml:trace>
  <inkml:trace contextRef="#ctx0" brushRef="#br0">10123 6497 8183,'-6'14'-93,"3"0"178,-6 1 65,-1 5 0,-1-3 8,-3 7 1,3-5 85,-8 5 0,-2 0 39,2 4 0,-4-4-169,4-1-110,0 1 54,4 4 1,1-4-92,0 0 37,6-7 51,2 4-140,6-7 0,1-1-105,4-4 0,3-4-317,6-10 1,2-4 120,3-10 1,3-5-210,7-9 1,-6 3-2,1-3 596,-7 3-61,4 1 1,-1 1 0,2-1 0</inkml:trace>
  <inkml:trace contextRef="#ctx0" brushRef="#br0">10138 6639 8183,'6'-8'-9,"-4"2"0,4 12 184,-6 4 0,5 2 145,-1 3 0,3-1 180,-3 0 1,-2 5-567,3 0 87,-4-7 0,4 1-649,0-3 1,1-4 177,-1-1-268,-4-4 718,6-1 0,-1-6 0,2-2 0</inkml:trace>
  <inkml:trace contextRef="#ctx0" brushRef="#br0">10138 6141 8183,'19'-14'-45,"0"0"0,0-5 23,-5 0 1,5 0 282,0 5-143,6-7 114,-9 6-156,11-6 1,-5 12-102,6-1 1,-1 2 72,-3-1 0,1 2-121,-6 7 0,-5 0 39,-4 0 1,-7 8-168,2 7 1,-15 0-84,-4 9 110,-10 0 85,2 11 0,-6-10-339,-1 3 199,7-3 88,2-2 1,5-3-49,1-6 29,6-6 323,2-1-138,6-7 0,1 4 184,4 1 0,3 6 137,6-1-181,1 2 44,-1 9 0,0 1 320,0 6-330,-6 1 0,5-1 363,-4 1-290,-2 5 1,5-4 22,-2 4 0,-4-4 109,-1-2 0,1 0-213,-1 1 0,4-7 1,-4-3 0,0-3-15,-5-2-118,6-6 284,-4-2-445,4-6 51,0-6-234,-4-2 0,6-13-276,-4-2 0,-2-4 116,3-2 0,-4-1-355,-1-3 0,0-3 328,0-7 1,0-7 471,0-7 0,0-13 0,0-9 0</inkml:trace>
  <inkml:trace contextRef="#ctx0" brushRef="#br0">10650 5601 8183,'14'13'-252,"-2"-2"-63,-2 13 0,-4 4 805,-6 5-205,0 7 1,-1-4-148,-4 7-149,-3-7 0,-11 8 85,0-6 1,-5 5-8,5-10 1,2 3-53,8-7 0,-3 1-289,8-11 242,-1 0 1,5-13-109,0-6 0,8-8-259,6-11 153,0 3 10,13-10 0,-9 3-242,5-5 154,1 0 262,-2 5 1,3-2-72,-6 6 0,2 5 116,-2 5 1,-3 5 16,3 0 0,-4 2 111,0 2 1,-3 8 132,-2 6 0,1 7 706,-7 7-419,8 7-306,-11 1 0,5 8 279,-6 4-269,-6-4 0,-2 11-361,-6-3 122,0-3 0,-2 7 14,-3-4 1,2-3-143,-7-2 0,2-4 128,-2-5 4,-3-10 0,5-1 0,-6-5 0</inkml:trace>
  <inkml:trace contextRef="#ctx0" brushRef="#br0">10607 6298 8183,'22'0'0,"5"6"0,-7 2 885,4 6-321,3 7-168,1 1 1,-2 2 210,2-1 1,-3-1-216,4 2 0,1 1 54,3-6 0,3 0-203,7-4 1,4-6-72,1 1 1,4-6-1167,-5 6 189,-6-1 806,-6-1 1,-8 5-2526,-3-4 2524,-4 4 0,-6 7 0,1 2 0</inkml:trace>
  <inkml:trace contextRef="#ctx0" brushRef="#br0">22379 5473 8121,'-8'0'0,"2"2"0,6 3 0,0-4 0,0 12-74,0-4 1,5-1-303,-1 2 1,7-2-280,-1 1 655,3-3 0,1-6 0,0 0 0</inkml:trace>
  <inkml:trace contextRef="#ctx0" brushRef="#br0">22720 4734 8229,'19'0'0,"0"0"0,7 13-216,-3 6 0,4 6 216,8 3 0,-7 6 754,1-1-398,-1 13 1,-12-9-185,3 11-167,-3 2 1,-8-4 80,-4 6 0,-4-4-11,-4 4 1,-11-6-37,-8 1 1,-6 2-135,-4-2 1,-3 4-1,-7-8-1384,0 2 1499,1-15 0,5 4 22,4-11 270,10-2-212,2-7 1,12-1 442,-1-4-482,7-3 0,0-6 19,12 0 1,7 0-50,13 0 1,5 0 417,4 0 0,2-6-1525,-2-3 483,3-4 13,-11-1 580,4 0 0,-5 1 0,-1 3 0,1 4 0</inkml:trace>
  <inkml:trace contextRef="#ctx0" brushRef="#br0">23076 5488 8113,'14'0'254,"2"1"51,3 4 0,-3-4-67,3 4 0,1-2-238,-1 2 0,6-3 0,-3 4 0</inkml:trace>
  <inkml:trace contextRef="#ctx0" brushRef="#br0">23460 4933 8113,'8'0'-46,"-2"6"0,-6 4-98,0 9 1,0 0 822,0 9-280,-6 4-172,-2 10 1,-7 3 152,1 2-92,6-3-83,-4 12 0,10-7 204,-3 3 0,4-8-255,1-6 0,6-8-223,4-2 1,4-7 190,5-12 0,3-2-113,6-7 1,-4-13 35,0-6-80,-1-6 35,6-10 0,-7 3 18,-3-5 1,-3-1-35,-2-5 1,-5 0-77,1 1 1,-7-1 99,2 0 0,-10-4-133,-4 0 1,-6 1-32,-4 8 0,2 3-223,-7 7 1,-4 6-587,-5 3 636,0 9 1,3 4-593,-4 6 921,4 0 0,-4 6 0,5 2 0</inkml:trace>
  <inkml:trace contextRef="#ctx0" brushRef="#br0">24100 5146 8059,'-23'-19'151,"4"0"82,4 0 23,0 5-8,8 0-78,0 0 1,15 6-1,6 3 0,7 10 11,7 4 1,7 2-159,3-1 0,3 1-144,2-6 130,12-1-248,-3-4 1,22 0 16,-3 0 1,2 0 57,-7 0 1,-9-4-113,-9-1 1,-12-4-57,-7 4 332,-7 0 0,-8-1 0,0-2 0</inkml:trace>
  <inkml:trace contextRef="#ctx0" brushRef="#br0">24569 4890 8059,'20'0'-554,"2"0"461,7 0 1,-1-4 35,1-1 46,5 0 54,-4 5 1,10 2 107,-7 3 0,0-4-89,-4 4 1,-6 1 9,1-1 0,-5 4 89,5-4 1,-7 6 204,2-1 1,-9-1-224,-6 5 1,-2 4-50,-2 10 0,-14 9-143,-10 5-26,-9 1-112,-4 12 1,-8-6 215,2 3 0,-8 2-148,4-7 0,6-1-313,8-8 1,6-3 431,8-7 0,2-4 0,12 0 0,0-1 0</inkml:trace>
  <inkml:trace contextRef="#ctx0" brushRef="#br0">25422 4635 8200,'0'-15'0,"0"1"0,6 0-228,4 0-1,2-7 373,2 5 1,13-4 205,6 6 1,9 1-296,5 3 0,3-1-245,7 7 0,-5-1 103,1 5 1,-14 0-119,-1 0 0,-8 2-769,-6 2 503,-10 4 471,-8 6 0,-6 1 0,0-1 0</inkml:trace>
  <inkml:trace contextRef="#ctx0" brushRef="#br0">25621 4663 8200,'5'16'120,"-1"3"0,7 3 94,-1 6 0,2 7-32,3 3 0,-7 9-50,-4 5 0,-2 4 15,-2 1 1,-5-2-353,0-3-608,-6-3 801,3-13 1,1 4 200,2-7-264,3-6 202,2-7-47,0-12 0,13-3-125,6-10 0,12-9-169,7-10 0,3-7 74,2-2 0,4-5-82,1 5 1,-2-7-922,-8 2 769,-4-3 170,-5 5 1,-7-1 203,-3 4 0,0 3 0,-5-3 0,-6 3 0,-5 2 0</inkml:trace>
  <inkml:trace contextRef="#ctx0" brushRef="#br0">26374 4279 8185,'10'10'0,"-1"-1"0,-4 2 27,5 8 1,-7 3 85,1 7 1,3 7 244,-3 7-113,1 6-46,-5 7 0,-1 1-183,-4 0-1282,3 0 1112,-10 0 0,9-5-171,-7 0 1,7-8 341,-2-1 0,4-8-393,1-11-88,0-4 172,6-12 0,0-14-307,4-13 314,2-7 781,-10-2 1,9-2-497,-6-3 0,6-10 0,-3-7 0</inkml:trace>
  <inkml:trace contextRef="#ctx0" brushRef="#br0">26616 4364 8185,'8'13'0,"0"8"406,-3 12-142,-4 13 1,5-7 57,-6 13-123,0-6 0,-1 8-129,-4-7 1,-1 1-286,-4-6 0,-2 1-27,2-1 1,2-4-284,-1 0 0,-1-6-98,-4 1 0,-5-8 623,0-1 0,-6-7 0,3 4 0</inkml:trace>
  <inkml:trace contextRef="#ctx0" brushRef="#br0">26161 4862 8350,'8'13'0,"5"-2"0,-4 12 0,4 1-76,1 5 0,2-7-163,3-3 1,4-4 56,11 0 1,2-7-222,7-4 0,4-8-170,0-6 573,7-9-104,-16-3 0,9-6 0,-10-1 0</inkml:trace>
  <inkml:trace contextRef="#ctx0" brushRef="#br0">26787 4848 8165,'-8'14'-379,"-6"0"1,-7 12 1139,-7 2-205,-1 4-226,1 2 0,-7 3-14,-3 5 1,0-4-190,-5 0 0,4-2-170,-8 2 1,9-3 96,4-6 0,6-3-131,4-2 1,5-8 315,10-7-236,3-6 1,14 4 166,6-7 0,13-7-22,10-2 0,9-4 146,2-1-208,5 0-61,-2 0 1,0 4-50,-4 1 0,-1 1-64,1-2 0,8-1-276,7 7 0,4-6-19,-4 5 1,0-1-286,-6 1 1,-2 2 667,-6-6 0,-1 6 0,-11-4 0</inkml:trace>
  <inkml:trace contextRef="#ctx0" brushRef="#br0">28294 3881 8156,'0'-14'-205,"0"0"0,0 4-792,0 1 1000,-7-1-42,6 2 0,-7-3 278,3 7 197,4-1 0,-12 5-226,4 0 0,-4 6-121,-1 4 0,-2 4 74,-3 5 1,2 3-86,-7 6 1,-3 5 11,-1 1 1,-4 0-12,8 0 0,-1-4-156,1 3 0,5-5 90,10-4 0,-2 1-108,6-6 0,0 0 9,5-5 29,0 0 0,7 1 81,2-1 1,4-5-11,1 1 0,0-1 6,0 6 1,5-1-8,0 0 0,2 0 6,-2 0 0,-8 1-4,3-1 1,-3 5-5,3 0 0,-6 6 42,-3-1 1,-3 3-32,-2 1 1,0 0-35,0 1 1,0-5 24,0-1 0,-2-1 2,-3 2 0,4 1 27,-4-6 0,3 5 4,2-5 0,0 0 35,0-5 1,0 2 3,0 3 1,0 3 38,0 6 1,0 2 149,0 4 0,0 2-12,0 7 1,0 4-35,0 0 1,-4 1 60,-1-6 1,-1 6-161,1-1 0,3-4-103,-3-5 1,-1-5 65,1 5 1,1-8-191,4-2 1,0-1 26,0-8-38,0 6 181,0-15-185,0 9-36,0-18-253,0 6 62,0-7 1,-2-2-343,-3-3 1,2-7 211,-6-7 470,6 0 0,-16-8 0,3-3 0</inkml:trace>
  <inkml:trace contextRef="#ctx0" brushRef="#br0">28720 3867 8033,'-14'-29'0,"0"1"0,6 4-664,3 1 487,4-1 0,1 2 174,0 3 0,1 5 292,4 4 0,3 4-154,6 6 0,7 3 5,2 6 1,-1 7 61,2 13 1,-5 5-73,5 4 0,-8 3-139,-2 2 1,-2-5 42,-7 0 0,-2-5-90,-7 5 1,-6-5 82,-9 5 0,0-6-24,-9 1 1,2-5-22,-7-4 0,5 1-139,4-6 0,4-5-70,5-4 169,1-7 1,6 2-96,4-10 0,8-4-21,6-10 1,9 3-102,4-3 1,4-2 122,2 2 1,-1 2-90,1 8 1,-1-3 152,0 8 1,-5-1 87,-4 5 0,3 0 0,0 0 0</inkml:trace>
  <inkml:trace contextRef="#ctx0" brushRef="#br0">29033 4137 8042,'0'-14'-1024,"0"0"759,6-1 0,-2 7-207,5 4 472,-6 2 0,10 2 0,-5 0 0</inkml:trace>
  <inkml:trace contextRef="#ctx0" brushRef="#br0">29232 3924 8042,'0'9'-583,"0"1"1,0-1 383,0 5 0,0 5 232,0 0 1,0 2 277,0-2 0,0-3-248,0 3 0,5-4-58,0 0 0,6-8 100,-2-2 1,4-3 10,1-2 1,5-2-159,0-3 1,5-7 89,-5-7 0,4-5-71,-4 5 1,0-6-16,-5 1 0,-1-4-11,-3-5 0,-4 3 16,-6-4 1,-2 4-16,-2 2 1,-9 6 18,-6 3 1,-5 3 13,5 2 0,-4 1-143,4 4 127,-7 2-255,11 7 286,0 7 0,3 1 0,4 6 0</inkml:trace>
  <inkml:trace contextRef="#ctx0" brushRef="#br0">29374 3767 8267,'-9'0'-857,"-1"0"511,7 0 265,-9-6 0,10 3 25,-3-7 46,4 7 112,1-9-12,0 4 250,0-7-187,0 8-112,0 0 1,-7 9-66,-2 3 1,-4 2 16,-1 8 1,0 4 1,0 0 0,-5 4-22,0-4 1,4 0-63,6-5-121,6 1 1,-2-3 209,10-2 0,9-4 0,8-6 0</inkml:trace>
  <inkml:trace contextRef="#ctx0" brushRef="#br0">30043 3924 6819,'0'8'466,"0"0"-265,0-4 32,0-2-52,0 4 32,0-6-164,0 0 0,1-6-19,4-4 0,4-4-110,10-5 31,-3-3 1,9-6 22,-6-1 1,7 6-19,-3-1 1,-1 2 123,2-2 1,-7-1 9,2 6 0,-3 5 26,-2 4 1,1 7-82,-1-2 1,-5 4 254,1 1-211,-1 0 1,4 6-5,-4 3 0,2 9 13,-6 1 0,5 1-22,-6-1 1,3-3-32,-2 3 0,-2-3 21,6-2 0,-1 0 66,2 0 0,2 1-56,-2-1 0,2-5 81,2 1 1,1-5-115,-1 4 0,5-6 5,0 2 1,0-3-34,-5-2 1,7 0-14,2 0 0,-1-7-59,2-2 1,-2-4 105,2-1 0,1-7-317,-6-2 1,5 1-91,-5-2 0,0 2-79,-5-2 0,0-3 64,0 3 1,-6 4-104,-3 1 1,1-2 207,-1 2 1,0 1 277,-5 3 0,0 6 0,0-1 0,0 7 0,-7-9 0,0 4 0</inkml:trace>
  <inkml:trace contextRef="#ctx0" brushRef="#br0">31351 3284 8125,'-15'-6'116,"1"4"0,5-4 123,-1 6 0,7 14-257,-2 10 0,-1 9 21,1 10 0,0 10 29,5 4 1,-4 8-92,-1-4 1,0 3-44,5-3 1,0 1 137,0-1 1,7 1-50,2-10 0,-1-8-246,1-1 1,-5-10 66,0 0 0,-2-4-43,-2-5 1,-6-6-56,-4-8 0,-4-4 290,-5-6 0,-3-6 0,-7-2 0</inkml:trace>
  <inkml:trace contextRef="#ctx0" brushRef="#br0">31123 3312 8125,'14'-9'0,"1"-1"0,-1 7 25,0-1 1,6 2 81,4 2 0,3 0-392,1 0 1,1 5 185,-1-1 1,-1 6-45,-3-5 1,1 6 201,-6-2 0,0 4 64,-5 1 0,-6 0-88,-3 1 0,-3 5-5,-2 4 0,-12-2-97,-2 2 1,-9-1 94,-1 6 0,-8-1-212,-1 1 0,-3-3 78,7-2 1,-2 1-515,7-6 620,3-6 0,1 0 0,6-6 0</inkml:trace>
  <inkml:trace contextRef="#ctx0" brushRef="#br0">31606 3398 8122,'8'6'-771,"-1"2"588,-7 6 0,-2 7 231,-3 2 1,-3 4-45,-6 2 1,5-1-4,-1 1 0,1-1-14,-5 0 1,1-1-10,3-3 1,-1-4 1,7-5 0,-6-6 38,5 1 53,1-7 1,4-3-63,0-10 1,6-2-5,4-3 0,-1-5-14,5-4 1,-3-1 6,8 1 0,-3-3-77,-2 4 0,5 2-193,0 2 1,-1 3 208,-9 2 1,2 5 228,-6-1 12,6 7 0,-10 3-118,4 10 0,-3 9 66,-2 4 1,0 6 49,0 4 1,-2 8 78,-3 6 0,4 9-160,-4 0 1,4 6-200,1 4 1,0-4 1,0-10 0,0-3 52,0-6 1,0-8 11,0-7 0,0-1 55,0-8 1,-5 0 150,0-5 1,-6-6-133,2-3 1,-4-4-5,-1-1 0,-2 0 20,-3 0 1,2-1-347,-7-4 0,0-5-115,-4-9 0,1 2-32,3-7 441,4 1 0,-1-12 0,-1-1 0</inkml:trace>
  <inkml:trace contextRef="#ctx0" brushRef="#br0">31635 3682 8122,'43'0'0,"-1"0"0,-4-6-771,0-4 0,0-1 657,5 2 0,-7-4 42,-3 4 1,-3 1-38,-1-2 0,-7 2-138,-3-1 247,-10-4 0,4 5 0,-5-6 0</inkml:trace>
  <inkml:trace contextRef="#ctx0" brushRef="#br0">31862 3483 8122,'0'14'-284,"0"0"0,-4 7 113,-1 3 1,-5 9 571,6 5 0,-7 3-141,1 1 1,-2 3-186,-3 2 0,3-4-114,2-1 1,-1 1-281,6-5 0,1-3 56,4-2 0,0-5 145,0-4 1,0-3-694,0-7 811,0-6 0,12-2 0,4-6 0</inkml:trace>
  <inkml:trace contextRef="#ctx0" brushRef="#br0">31962 3767 8122,'0'19'8,"0"0"1,0 2 46,0-2 0,0-2 107,0 7 0,0-7-145,0 2 0,2-5 16,2-4 0,-1 1-313,7-6 1,-1-1 203,6-4 0,-1-6 151,0-3 0,5-4-122,0-1 0,-5 0 28,-4-1 0,-2 1-169,1 0 1,2 0 162,-6-1 1,0 1-122,-5 0 0,-7 0-16,-2 0 0,-4 6 81,-1 3 1,-7-1 68,-2 1 0,-3 0-59,3 5 0,-3 0 235,7 0-279,-6 0 11,9 6 120,2-4-16,8-2 0,12-8 0,2-6 0</inkml:trace>
  <inkml:trace contextRef="#ctx0" brushRef="#br0">32189 3611 8122,'2'25'24,"3"4"0,-4-2 179,4 10 0,-3 1-44,-2 5 1,0 0 79,0-1 0,0 1-287,0 0 1,0-9 48,0-5 0,1-4-71,4-11 469,-3 4-196,10-17 1,-4 4-70,6-10 0,0-7-49,1-7 1,1-11-173,2 1 1,-2-9 59,3 0 0,-1 2-82,1-2 0,-8 2-62,3-2 1,-5 3-265,1 7 1,1 4 89,-6 0 0,1 12-750,-1-3 282,-4 4 813,6 4 0,-7 7 0,0 7 0</inkml:trace>
  <inkml:trace contextRef="#ctx0" brushRef="#br0">32616 3654 6512,'-14'1'312,"0"4"1,-1 3-25,1 6 1,0 2 137,0 3 1,-5-2-32,0 7 0,-5 0-203,5 4 1,-5 0-72,5 1 1,2-5 4,8-1 1,2-10-262,7 1 1,3-4 54,7-1 0,4-3-83,10-6 0,9-11 102,0-3 1,2-10-134,3 1 0,-5 1-178,5-2 0,-8 5 130,-2-5 1,-4 7-88,-5-2 0,-8 3 54,3 2 1,-9 0-27,0-1 1,-4 1 300,-1 0 0,-6 0 0,-2 0 0</inkml:trace>
  <inkml:trace contextRef="#ctx0" brushRef="#br0">32744 3241 8310,'0'22'238,"0"10"-342,0-4 0,0 15 78,0 0 0,-2 7 40,-2-2 1,0 5 128,-5 0 1,1 7-223,-1 1 1,1 1 162,3-5 0,3-7-28,-2-2 1,2-9 105,2-1 1,0-11 89,0 1 39,0-9-72,0 2-117,0-13 0,0-4-82,0-8 0,6-4 8,4-6 0,4-7-89,5-3 0,-2-7-139,7-2 0,-2-7-223,2 2 0,3-8 157,-4-1 0,4 6-57,2 8 0,4 0 103,0 4 0,-1 4 264,-9 11 0,3 1 33,-7 4 0,-5 4 169,-5 10 1,-6 4-111,2 10 1,-3-2 92,-2 7 1,-7 4 15,-2 6 0,1-1-17,-1-5 0,4 1-300,-5-1 1,7-1-122,-2-3 1,-1-2-246,1-3 0,1-4 136,4 4 302,-7-9 0,-1 9 0,-6-3 0</inkml:trace>
  <inkml:trace contextRef="#ctx0" brushRef="#br0">28521 5104 8430,'0'-10'-631,"0"1"1,2 4 258,3-4 0,1-1 467,3-4 31,10 6 0,-8-5-95,13 4 1,0-4 13,4-1 1,2 4-75,3 1 0,-3 1-47,4-1 1,-6-2 21,-4 6 1,-4 0-26,-6 5 1,-1 2-151,-3 2 0,-6 4 178,-8 7 1,-11 5 50,-8 4 0,-4 9 0,-8 3 0,-1 7 0</inkml:trace>
  <inkml:trace contextRef="#ctx0" brushRef="#br0">28521 5345 8418,'-22'22'-238,"3"-3"1,8-3-830,2-2 876,5-6 485,-2 5 0,12-11-199,4 2 1,4-2 26,5-2 1,-2-5-147,7 0 0,5-6 94,4 2 0,6-4-273,-1-1 1,-3-2-59,-2-3 0,-4 8-291,-6-3 552,-9 3 0,-1-3 0,-5 0 0</inkml:trace>
  <inkml:trace contextRef="#ctx0" brushRef="#br0">28607 5217 7224,'0'21'-118,"0"-4"349,0 7 0,-7 1 53,-2 8 1,-4-1-104,-1 6 1,-2-5-100,-3 5 1,3-5-32,-3 5 1,8-6-1,2 1 1,6-8-4,-2-1 0,3-7-132,2 2 1,7-8 103,2-1 1,5-7-37,5 2 1,5-12-252,9-7 0,5-6 83,10-9 0,0 1-330,5-1 0,-1 2 12,-10 4 364,4-4 1,-16 11 0,5-4-1</inkml:trace>
  <inkml:trace contextRef="#ctx0" brushRef="#br0">29076 5374 8368,'0'-22'-1373,"0"1"1290,0 7 403,0 6 0,0 5-110,0 12 1,-7 7-93,-2 13 1,-8-1-64,-2 0 0,0 1-1,4-1 1,3-1-99,2-3 0,-1-4 109,7-5-166,-1-1 0,6-6 61,4-4 1,-2-4-143,7-4 1,1-6-95,8-9 0,-3-3 120,2-6 1,3-1-51,-2 1 0,0-1 141,-5 1 0,-4 4-92,-1 1 169,1 5 1,-1-1 174,1 10 1,-6 4 176,6 10 0,-5 4-142,4 10 0,-4 3 68,4 7 0,-6 4-10,2 0 0,3 5-388,1-5 0,4 0 57,1-4 1,2-7-126,3-3 0,3-5 163,7-4 13,5-4 0,-4-6 0,5 0 0</inkml:trace>
  <inkml:trace contextRef="#ctx0" brushRef="#br0">29588 5402 7637,'0'-9'-798,"0"-1"0,0 6 876,0-6 1,4 1-3,1-6 1,0 1 106,-5 0 1,0-5 12,0 0 1,-5 0-124,0 5 1,-6 4 114,2 1 1,-10 6-148,-5-2 0,0 5 8,-4 5 0,3 4 9,-8 10 1,3-1-8,1 5 0,7-4-188,3 5 1,5-7 116,4 2 1,4-3-124,6-2 1,6 0 85,4 1 1,4-7-145,5-4 1,2-2 40,2-2 0,4-2 91,-3-2 0,1-4 53,-1-7 1,1 6-2,-6 0 1,0 5-10,-5 0 1,-1 4 118,-4 4 0,-2 6 249,-7 9 0,0 9-86,0 10 0,-7 10 142,-2 4 0,-9 3-93,-1 2 1,-1-2-162,1-3 1,3 2-101,-3-7 1,3-6-179,2-7 1,6-6 115,4-4 1,2-4-334,2-6-86,0-6 1,0-3 194,0-10 0,6-4 242,4-10 0,2-3 0,3-7 0</inkml:trace>
  <inkml:trace contextRef="#ctx0" brushRef="#br0">29616 5530 8207,'21'0'0,"-4"0"-197,7 0 1,-5-6-306,4-4 1,1 2 316,4-1 1,6 0 271,-1-6 1,0 1-128,-5 0 0,-1 3 18,-3-3 1,-4 7-117,-5-7 0,-7 3 70,-4-3 0,-5 0-76,-9-1 0,-4 1 147,-10 0 1,-3 6-36,4 3 1,-2 4 73,1 1 0,-1 0 36,6 0 1,0 6 324,4 4 1,6 8-172,-1 6 0,6 3 188,-6 1 0,7 6-75,-2-1 0,4 5-319,1-5 1,0 5 60,0-5 1,6-6-134,4-8 1,2-5 19,2-5 0,5-2-291,0-7 0,7-3-133,-3-7 1,3-1 183,-3-13 1,3 5-127,-8-4 0,-3-1 392,-6-4 0,-6-1 0,4 1 0</inkml:trace>
  <inkml:trace contextRef="#ctx0" brushRef="#br0">29986 5345 8207,'9'16'-659,"1"3"1,-2 3 905,1 7 0,2 5-21,-6 4 0,0 8-189,-5 2 0,4 0 7,1 0 0,0-10-28,-5 0 0,-2-4-10,-3-5 1,2 1-11,-6-11 0,-1-2 115,-4-7 1,5-4 101,-1-6 1,1-2-146,-6-2 1,6-6-4,-1-9 0,7-9-72,-1-10 1,8-9 45,6-6 1,10 1-157,9-5 1,1 15 10,8-6 1,0 9 5,4 1 0,-4 8 6,0 6 0,-6 8 72,1 2 1,-3 2-477,-2 7 1,1 0 31,-1 5 466,1 0 0,-7-6 0,-2-2 0</inkml:trace>
  <inkml:trace contextRef="#ctx0" brushRef="#br0">30711 5331 6821,'14'-1'-424,"0"-4"1,2 2 435,3-7 0,-2 1 40,7-5 0,-7-5-64,2 0 1,-3-5 220,-2 5 0,-4 0-70,-1 5 0,-6-5-144,2 0 0,-5 0-25,-5 5 0,-2 4 60,-8 1 0,1 1-112,0-2 0,0 4 156,0 6 0,-2 0 123,-3 0 1,3 8-41,-3 6 1,3 7 145,2 7 1,0 8-20,0 7 1,-1 0-105,1 4 0,0 1 56,0-6 1,6 4-50,3-8 1,3-8-295,2-2 1,12-10-58,2-4 0,14-1-58,1-9 0,4-1-46,0-7 0,2-4-198,3-6 1,1-7 44,-6-3 0,-1-2 421,-8-3 0,2 1 0,-3-1 0</inkml:trace>
  <inkml:trace contextRef="#ctx0" brushRef="#br0">30995 5175 8113,'10'6'0,"-1"4"0,-4 4-121,4 5 1,1-2 126,4 7 0,5-7 24,0 2 1,6-3-102,-1-2 0,3-1-227,1-4 0,-1 2 181,-3-6 0,-4 0-223,-6-5-110,-6 6 450,-1-4 0,-7 4 0,0-6 0</inkml:trace>
  <inkml:trace contextRef="#ctx0" brushRef="#br0">31180 5075 7511,'-6'21'-361,"-2"-4"489,-6 7 0,-5 0-141,0 4 1,-2-1-96,2-3 0,2 2 64,-7-2 1,7-2-108,-2 2 1,4-7-241,6 2 391,-4-3 0,12-2 0,-6 0 0</inkml:trace>
  <inkml:trace contextRef="#ctx0" brushRef="#br0">31535 5232 8113,'8'-7'-312,"5"4"-390,-4-6 468,-2 6 234,5-10 0,-10 5-98,3-6 0,-4 4-169,-1 1 0,0-1 155,0-4 1,-1-5 55,-4 0 0,-3 5 135,-6 5 0,0 1-139,-1-2 1,-4 4 181,0 6 1,-4 1 18,4 4 0,-2 3 168,2 6 0,2 7-45,-7 2 1,7 4 143,-2 2 0,-2 4-164,2 0 0,7 0-73,7-4 1,3-6-357,2 1 0,2-7 133,3 2 1,4-4-118,10-6 1,2-3-111,2-6 0,7 0-602,-6 0 881,13 0 0,-14-12 0,12-4 0</inkml:trace>
  <inkml:trace contextRef="#ctx0" brushRef="#br0">31962 5075 7485,'-14'0'-377,"-5"0"366,0 0 0,-2 3 7,2 7 1,-1 1 387,-4 13 1,-8-1-51,4 6 1,1-1-164,3 1 0,7-3-257,-2-2 0,8 3 63,2-3 1,5-4 223,0-1-101,8-3 1,6-8 5,9-3 1,-2-4-103,7-1 1,0-6-83,4-4 1,-4-7-77,-1-2 0,-4-6 154,5 1 0,0-3 0,4-1 0</inkml:trace>
  <inkml:trace contextRef="#ctx0" brushRef="#br0">31990 5104 8113,'15'-8'-372,"-8"1"0,0 19 498,-7 2 0,-7 9 296,-2 1 1,1 3-292,-1 1 0,1 1-195,-2-1 1,-1-4 18,6 0 1,-4-7 108,4 2 1,0-8-556,5-1 285,0-7 1,2 3 17,3-6 1,3-2 15,6-2 1,-5-4-231,1-6 0,-1-5 170,6 0 0,-1-5 232,0 5 0,-1-5 0,-4 5 0,4 0 0,-4 5 0,-1 2 53,2 2 1,-6 4 206,6 6 64,-7 0 1,8 1-24,-6 4 1,0 5 142,-5 9 1,4-4-240,1 4 0,0-3-70,-5-2 0,4-4-99,1-1 0,2-4 79,-3 4 1,-1-5-459,7 0 0,-1-4 103,6-4 240,-1 2 0,0-17 0,0 3 0</inkml:trace>
  <inkml:trace contextRef="#ctx0" brushRef="#br0">32204 5146 8299,'9'0'-3,"1"0"1,-6 0 141,6 0 0,4-4 117,5-1 0,6-1-437,-1 1 1,4-3-53,6-6 1,-4-1-101,3 1 0,-5-5 107,-4 0 0,-4 4-124,-5 0 0,-7 9 194,-4-8 156,-2 3 0,-2-3 0,0-1 0</inkml:trace>
  <inkml:trace contextRef="#ctx0" brushRef="#br0">32360 4905 8294,'-8'14'-104,"3"0"0,4 5-126,1 0 1,-5 11 484,0-2 0,-1 6-55,1-1 0,4-3-220,-4 3 1,-1-5 34,1-4 1,0 1-73,5-6 1,-5 5 74,1-5 0,-3 0-10,3-5-131,2 0-396,-4-6 275,6-1 1,0-20 84,0-6 1,8-11-71,6-3 1,5-8 100,4-2 0,9-6 34,-3-8 1,2 7 24,-2 2 0,-1 6 133,0 4 0,-4 5 73,0 9 400,-7 3-132,4 13 0,-9 8-158,-2 10 0,-5 9 56,-10 5 1,-3 2-123,-6 3 1,0 1-55,-1 3 0,-4-3-29,0 3 1,2-3-176,8-1 1,-3-7-144,8-3-95,-1-3 0,7-9 155,2-2 0,6-3 86,9-2 0,1-11-655,4-3 0,1-4 404,-6 4 1,0-2 324,-5-3 0,1 5-3,-1 0 0,-5 4-78,1 6 1,-7 4 254,2 0 0,-4 6 213,-1 8 1,-1 2 148,-4 3 0,2 1-179,-7 4 1,6-2-36,-6-3 1,7-3 12,-2 3-438,4-3 123,1-2-231,0-6 0,7-2 29,8-6 1,-1-8-134,5-6 1,3-2-124,2-8 0,1 1 158,-1-6 0,1 1 3,-6-1 0,0 6 196,-5-1 0,-1 7 190,-4-2 0,2 8-104,-6 1 544,0 7-343,-5-3 0,0 7 66,0 4 0,0-2-32,0 7 0,0-6 70,0 6-205,0-7-70,0 10 0,6-12-175,4 4 1,2-3 132,2-2 0,2-5-145,3 0 1,-3 0 251,3 5 0,-3 0-104,-2 0 0,0 7 91,0 2 1,-4 4-86,-1 1 1,-4 0 285,5 0 0,-7 5 304,1 0-423,-2 0 1,-2-4-81,0-1 0,0-5-170,0 1 1,2-7-65,2 2 0,6-4-736,9-1 881,3 0 0,13-6 0,1-2 0</inkml:trace>
  <inkml:trace contextRef="#ctx0" brushRef="#br0">28223 5900 8323,'0'-14'-113,"0"6"323,0 1 1,0 9-147,0 3-7,0 9 1,0 8-143,0 6 1,4 6 142,1-1 1,5 0-86,-6-5 0,7 1-23,-1-1 1,3-1-152,1-3 1,0-4 122,0-5 1,5-8-191,0-2 0,6-3 139,-1-2 0,-2 0 76,2 0 1,-7-5 28,2 0 0,2-4-37,-2 4 0,0 0 255,-5 5 0,6 0-59,4 0 0,5 0 73,4 0 0,-2 0-148,7 0 0,5 0-7,4 0 0,7-1-105,-2-4 0,-1-3 103,1-6 1,-3 0-115,8-1 0,-2-3 81,11-1 1,1 0-498,4 4 1,-2 1 333,-2 0 1,-6 0-90,-9 0 0,2 1 143,-7 3 0,2-1 64,-1 7 0,-6-6 20,1 5 0,-2 1-62,-8 4 0,-1 0 205,-8 0 0,-4 0-31,-6 0 306,1 6 1,-6 2-261,1 6 0,-3-4 184,3-1 1,1 1-242,-6 4 1,6 0 17,-2 0 1,-1-4-87,2-1 0,-1 1 66,5 4 0,-1-5-241,-4 1 173,4-7-172,-5 10 0,1-12-149,1 4-23,-7-4 240,3-1 0,-6-1-114,0-4 1,5 2 91,0-6 0,0-1 28,-5-4 0,4 0 88,1-1 0,6 1-28,-1 0 0,2 0 126,3 0 0,0-1-71,4 1 1,-1 6 191,5 3 1,-4-1-179,5 1 1,0 1 33,4 4 0,2-5-56,3 0 0,-3-1 30,4 1 0,0 4-102,-1-4 0,7-3 29,-2-2 0,-2-2-18,2-2 0,-5 4 48,5 1 0,0-1-8,5-4 0,4 4 64,1 1 0,5 6-63,-1-2 1,-1 4 186,1 1 0,-5 0-98,6 0 0,-8 4 127,3 1 1,-2 6-155,1-1 0,11-3-51,14 3 1,5-7-178,-34 0 1,-1-1-1,37-1 92,-3-1 0,-36-1 0,1-1-132,1-2 1,1-1 0,2 1 0,2-2 138,3-2 1,-1-3 0,-4 1 0,-1-2-78,-1 1 1,-1-1 0,34-15 62,-38 13 1,0-1 0,34-18-208,-1 0 0,-6-7-117,-3 2 0,-10 4 60,-5 1 1,-9 1-151,-5-1 482,-9 3 0,0 0 0,-10 6 0,-6-1 0,-5-2 0</inkml:trace>
  <inkml:trace contextRef="#ctx0" brushRef="#br0">26275 6611 8588,'0'15'113,"0"4"0,-5 5-179,0 9 0,-1 10 195,1 9 0,4 6 29,-4-1 0,-1 3-229,1-8 0,0-3 173,5-1 0,0-6-194,0-4 1,0-4-69,0-11 1,0 3-84,0-8 0,5 1-67,0-4 1,4-6-634,-4 1 943,0-7 0,-5 3 0,0-6 0</inkml:trace>
  <inkml:trace contextRef="#ctx0" brushRef="#br0">26403 7122 8507,'12'2'-777,"-2"3"0,3-4 315,-4 4 0,4 1 562,1-1 0,-5 6 19,1-1-119,-1-4 0,6 7 0,-1-5 0</inkml:trace>
  <inkml:trace contextRef="#ctx0" brushRef="#br0">26701 6795 8507,'0'15'-334,"0"-1"0,-4 6-500,-1 4 0,-5 3 930,6 1 0,-3 7 261,3 3 0,2-2-32,-3 2 1,4-6-130,1 1 1,0-8-70,0-1 0,4-7-29,1 2 1,6-8-114,-1-1 1,4-7 60,5 2 1,-3-10 21,3-4 1,1-6-49,-1-4 1,5-4-126,-5-10 1,-2 1 83,-7-6 0,1 3-103,-7-7 1,-5 7-13,-9-8 1,-9 10 69,-4 0 0,-4 4-82,-2 6 1,1 4 133,0 9 1,4 7 2,0 13 0,0 5-110,-4 14 0,6 4 121,3 0 0,3 7 0,2-4 0</inkml:trace>
  <inkml:trace contextRef="#ctx0" brushRef="#br0">27825 6696 8127,'-8'-14'-635,"-5"6"0,11 0 894,-2 3 1,2 5-16,2 0 1,0 8 28,0 11 1,0 9-116,0 10 0,0 8 105,0 2 0,0 5-124,0-1 1,0 2-144,0-2 0,2-4-55,2-10 1,0-1-255,5-8 0,-4 1 127,4-11 0,-4-2-361,5-7-273,-7-4 820,3-19 0,-6-2 0,0-14 0</inkml:trace>
  <inkml:trace contextRef="#ctx0" brushRef="#br0">27924 6525 8127,'21'-14'0,"1"0"-131,6 0 1,7-2-96,3-3 0,3 2 187,2-7 1,-6 6-7,1 0 0,-11 8 50,2 5 1,-6 4 77,1 1 1,-5 1-51,-9 4 0,-4 8 50,-6 6 1,0 4 0,0-4 1,0 7-16,0-3 0,0 1-8,0 4 0,1-7-6,4 7 0,-2 4-1,7 6 1,-5 0 136,4 4 1,0 4-72,6 11 0,-6 0 127,1 0 1,-2 1-199,1 4 1,2-2-204,-6 6 1,0-4 214,-5 4 0,0-11-16,0 2 1,0-6-42,0-4 1,0-2-180,0-17 0,-5 2-19,0-11 0,-6-6 120,2-9 1,-9-2-179,-1-2 0,-6-3-99,1-7 0,-7-6-112,-3-12 1,-3-13 130,3-6 1,1-13-746,5-7 1077,-1-2 0,-4-4 0,17 35 0,2 0 0,2-2 0,2 0 0,3-2 0,0 0 0</inkml:trace>
  <inkml:trace contextRef="#ctx0" brushRef="#br0">28024 6696 8091,'8'-14'-177,"-2"6"22,-6 1 1,0 9 231,0 3-145,0 3 1,-6 11 43,-4 0 0,1 4 59,-6-4 0,4 5-11,-8-5 0,5 6 5,5-1 1,-4-4-2,4-1 0,-3 2-110,3-2 1,-2-5-346,6-4 149,-6-7 54,10 3 0,-6-8 120,7-2 1,7-1 87,2-9 0,5 3 12,5-8 0,0-2-24,10 2 1,-3-4 13,12 4 0,-6-2 46,1 2 1,-3 8 12,-1-3 0,-7 4 146,-3 1 0,-8 3-48,-2 6 0,-6 3 122,2 6 0,-10 4-58,-4 15 1,-5-1-40,-5 11 1,-3 0-67,-7 5 0,-4-1 4,0 1 1,0 0-49,4-1 1,2-1-187,4-3 1,2-5-279,7-9 0,1-3-5,4-7-23,-4-6 1,12-5 1,-4-13 432,3-5 0,9-14 0,0 1 0</inkml:trace>
  <inkml:trace contextRef="#ctx0" brushRef="#br0">27995 6966 8091,'14'8'0,"-1"0"-131,-3-3 1,7 1-193,-3 3 1,5-2 312,0-7 1,-2 4 85,7 1 1,-7 0-208,2-5 0,-3 0-525,-2 0 656,-6 0 0,-1 6 0,-7 2 0</inkml:trace>
  <inkml:trace contextRef="#ctx0" brushRef="#br0">27995 7208 8091,'8'0'-77,"5"4"170,-4 1 0,-1 0 124,2-5 1,-1 0-249,5 0 1,0 5-128,1-1 1,-1 1-456,0-5 227,-6 0-211,-2 6 424,-6-4 0,-6 9 93,-3-6 0,-4 0 6,-1-5 0,4 0 4,1 0 259,6 0-193,-4 0 0,9 0 148,3 0 1,-1 0-110,11 0 1,-4 0 11,8 0 1,-4 0-71,0 0 1,-6 0-6,1 0 1,-7 1-138,1 4 0,-4-2 87,-4 7 1,-9-1-21,-6 5 0,-6 0 148,1 1 0,-3 0-34,-1 4 0,1-1 58,3 5 0,-1 0 194,6 0 0,5-2-22,4-7 0,7 0-119,-2 0 1,4-4 135,1-1 0,8-5-64,6 0 1,8-4-184,11-4 1,7-4-39,12-7 0,0 0-211,10-4 1,-9 1 232,-1-5 0,-6-1 0,3-4 0</inkml:trace>
  <inkml:trace contextRef="#ctx0" brushRef="#br0">20574 7364 7699,'0'-8'-1257,"0"2"1319,0 6 218,0 0-77,0-6 295,0 4-223,0-4 194,0-1-281,0-1 1,4-1 265,1-1-118,0 7-5,-5-3-221,0 6 1438,0 0-1382,0-6-45,0 4-43,0-4-304,0 6 566,0 0-276,-7 0 25,6 0-78,-12 0 0,10 0 20,-6 0-190,5 0-34,-2 0 236,6 0-2050,0 0 2007,0 6 0,6-4 0,2 4 0</inkml:trace>
  <inkml:trace contextRef="#ctx0" brushRef="#br0">20574 7321 8317,'-10'0'-81,"1"0"1,5 2 190,0 3 1,-3-2-70,3 6 0,-6 1 89,5 4 1,-4 0 0,4 1 1,-6-1-166,2 0 169,-4-6-22,-1 5 0,0-6 40,-1 8 1,-4-6 20,0 1 0,-6-1-6,1 5 1,-2-1-31,-3-4 1,-1 4 7,-3-4 0,3-1-59,-3 2 1,4-5-77,6 4 0,-3-6-101,7 2-87,-6-3 195,3-2 0,-2-7-82,1-2 0,-1-1 71,-5-4 0,1 3-23,0-8 1,-6-1 13,1 1 1,-1-10-6,0 5 0,4-10 30,-3 5 0,3-2 9,2 2 0,4 1 198,0-1-210,7 1 0,-4 0 22,7-1-91,0 1 76,6-1 0,-3-4-17,6 0 0,-4-5 38,4 5-20,0-7 0,1 4 1,-1-7 0,0 5 4,5 0 0,0 2-3,0-2 0,0-1-94,0 6 86,6-7-21,-4 4 0,11-7 1,-4 0 22,4-5-120,7 3 0,2-10 118,7 3 0,1-2-8,3 2 1,3-2-4,7 7 1,4 0 32,1 4 0,-1 2 11,-4 3 1,-7-2 3,-3 7-35,4 0-70,-1 5 0,2-1 0,0 1 1,5-1-3,4 1 0,5 4-15,-5 1 1,1 5-21,-6-1 0,-5 3-174,-4 2 1,-9 5-176,-5-1-493,-4 7-43,0-3 507,-7 6-92,-2 0 77,-12 6-107,-2 2 583,-13 0 0,-1 5 0,-6-6 0</inkml:trace>
  <inkml:trace contextRef="#ctx0" brushRef="#br0">20232 5345 8317,'-1'-9'-297,"-4"-1"-582,3 7 924,-4-3 0,9 6 554,7 0 0,1 2-317,12 2 1,6-1-151,4 7 1,7-5-122,-3 4 49,5-6 0,-5 4 60,1-7 49,-6 0-88,3 0-20,-7 0 0,1 1 32,-1 4 1,-6-4-51,-3 4 1,-3 2-116,-2-3 0,-6 9 75,-3 1 1,-7 4-115,-7 10 0,-7 0-82,-13 15 198,-5-3-256,-3 15 0,-2-5 109,-4 7 0,8-6-53,-7-4 1,5-6-241,4-8 0,8-1 29,16-13 406,2-6 0,7 2 0,0-5 0,0-1 0</inkml:trace>
  <inkml:trace contextRef="#ctx0" brushRef="#br0">19138 924 8364,'0'-14'-895,"6"1"1153,3 4-248,-2 2-41,5 7 1,-9 0 45,7 0-184,-7 0 163,3 0 159,-6 0 1395,0 0-1438,-6 0 138,4 0-287,-4 7 206,6-6-201,0 6 198,0-7-4,0 0-27,0 6 12,0-4-60,0 4-12,6-6 1,-4 1-111,3 4 155,-4-3 145,-1 4-99,0-6-2675,0 0 1912,7 0 599,-6 0 0,18 6 0,-3 2 0</inkml:trace>
  <inkml:trace contextRef="#ctx0" brushRef="#br0">18142 5772 8384,'-8'-6'-1340,"2"4"1432,6-4 55,0 6 1,2 0 24,2 0 0,0 6 54,5 3-124,7 4 31,0 1 1,6 7 34,-3 3 0,4 4-33,11 5 0,3 3 11,11 7 1,1 0-256,3-1 1,2 6 252,-7-1 0,4 1-78,-9-6 0,3-5-24,-12-4 0,5-5-146,-5-4 38,0-4 0,-5-5-109,1-1-1,-7-2 63,-3-2 1,-3 1-252,-2-6 232,-6 6 162,-2-10 1,-7 6-756,-4-7 729,-3 6 0,-19-4 1,-3 4-1</inkml:trace>
  <inkml:trace contextRef="#ctx0" brushRef="#br0">18100 5758 8234,'0'-24'-188,"0"0"-686,0 13 812,0-1 309,0 37 0,4-5 53,1 23 0,0-3-113,-5 2 1,-6 6-18,-4-1 1,2 5-81,-1-5 0,1 6-170,-2-6 1,-1 0-40,6-4 1,1-5-175,4 0 0,-5-11-190,0 1 148,1-9-524,4 2 859,0-13 0,0-15 0,0-9 0</inkml:trace>
  <inkml:trace contextRef="#ctx0" brushRef="#br0">18114 5914 8234,'8'-8'-198,"4"2"-110,-2 6 0,2 0 343,3 0 0,5 0 222,4 0 1,8-2-274,1-3 0,11 2-51,-1-6 0,7 4-227,-2-4 1,2 4-87,-7-5 380,3 7 0,-10-9 0,7 4 0</inkml:trace>
  <inkml:trace contextRef="#ctx0" brushRef="#br0">16010 5018 8190,'-18'-23'0,"4"-1"0,3 7-258,-3-2 0,4-2 89,1 2 467,6 0 0,-4 10 76,7-1-137,0 7-269,7 9 1,-6 5 132,4 13 0,-3-5-252,-2 5 1,0 0 95,0 4 1,0 5-306,0 0 0,-7-4 143,-2-6 1,-4 0-89,-1 0 0,0-2 98,-1-7 1,1-1-131,0-4 337,0-3 0,0-6 0,-1 0 24,7-6 0,2-2-119,6-6 0,0 5 241,0-1 0,11 7-72,3-2 0,12-1 132,2 1 1,7 0 31,8 5 0,-6 0-234,1 0 1,-6 0 2,1 0 1,-4 0-6,-6 0 0,-2 0 3,-7 0-244,0 0 117,-6 0 1,-9 7 99,-14 2 1,-2 4-171,-11 1 0,2 2 141,-7 3 1,-2-3 32,2 2 0,2-3 84,7-6-30,3 4 0,9-10 117,2 6 1,5-5-98,10 0 0,8-2 22,6-2 1,11-5-38,-2 0 0,9-1-38,-4 1 0,0-1-16,-5-3 1,-1-2-121,-3 6 0,-8-5 45,-7 6-101,-6-1 0,-4 13 102,-13 6 0,-13 2 26,-11 7 1,-5 6 28,-4 4 1,2 5 31,-2-5 0,4 5 38,6-5 1,3-1-12,11-8 1,2 1 352,7-6-328,6 6 0,3-11 129,10 0 0,4-6-72,10-8 0,5-1-36,9-4 1,5-9-59,10-10 1,-3-1 55,8 1 1,-14-1-239,-1 6 0,-8 0 57,-6 5 1,-5 4 109,-10 1 0,4 6 0,-5-4 0</inkml:trace>
  <inkml:trace contextRef="#ctx0" brushRef="#br0">16038 5416 8252,'13'10'0,"-4"-1"0,-1 7-139,-3 8 0,-4 4 129,4 6 1,1 3 140,-1 11 0,0-2-29,-5 6 1,0-5-105,0 5 1,0-11 47,0 2 1,0-10-12,0 0 0,5-9-75,-1-5 1,3-3-450,-3-2-160,-2-6 437,4-2 1,-6-12-93,0-4 0,-1-7-147,-4-2 451,3-13 0,-16 2 0,2-12 0</inkml:trace>
  <inkml:trace contextRef="#ctx0" brushRef="#br0">15953 5729 8252,'-14'21'0,"-2"-4"-623,-3 7 1,3-5 369,-3 4 1,3 0 271,2 0 0,1 3-47,4-7 0,-2-1 78,6-3-431,0-7 381,5-2 0,0-6 0,0 0 0</inkml:trace>
  <inkml:trace contextRef="#ctx0" brushRef="#br0">16052 5815 8252,'19'14'-42,"0"0"1,5 0 186,-5 0 0,0-1-105,-5-4 1,0 4 83,0-3 1,1-4-210,-1-1 0,0-4-199,0-1 1,-4 0-634,-1 0 917,-6-6 0,10-2 0,-5-6 0</inkml:trace>
  <inkml:trace contextRef="#ctx0" brushRef="#br0">16223 5388 8417,'8'-16'-5,"6"-3"1,7 3-669,7-2 0,0-3 170,1 2 0,-1-5 486,1 5 1,-2 0-85,-4 5 1,-2 2 100,-7 2 0,0 4 0,-6 6 0,-8 0 0,-8 0 0</inkml:trace>
  <inkml:trace contextRef="#ctx0" brushRef="#br0">16351 5189 8407,'8'14'-583,"-4"0"0,-2 12 916,-2 2 1,0 10 7,0 0 0,0 8-86,0 1 0,-6 7-207,-4-2 1,-1 2-254,2-2 1,-4 0-237,4-9 1,2 1 247,3-11 1,2-1-810,2-9 1002,0 4 0,-6-11 0,-2 4 0</inkml:trace>
  <inkml:trace contextRef="#ctx0" brushRef="#br0">16365 5587 8308,'6'-14'0,"-2"4"-673,5 1 1,-4-1 372,4-4 1,-4 5 378,4-1 1,1 1-129,4-5 0,0 4 12,1 1 0,-6 1 39,1-2 1,-3 2-98,3 4 167,3 2 0,-10-4-142,6 6 186,-6 0-93,4 0-10,-7 6 0,0-3-10,0 7 0,-2-7 17,-3 2 247,4 2-153,-6 1 77,7 7 1,0-1-88,0 0 0,5 0 138,0 0 0,6 7-27,-2 3 1,-1 9 132,2 5 0,-5 1-164,4-1 1,-6 10 112,2-1 0,1 0-83,-1 1 1,1-3-21,-1 3 1,-2-4-267,7 3 0,-6-7 103,6-2 1,-5-8-260,4-2 0,-1-1-280,2-8-338,2 0 527,-4-5 0,2-6 319,-1-3 0,-6 3 0,4 0 0</inkml:trace>
  <inkml:trace contextRef="#ctx0" brushRef="#br0">16877 5331 8346,'-14'-14'-9,"-1"0"-612,8 0 0,0-1 391,7 1 0,7 5 450,2-1 1,8 7-134,2-2 1,7 5 119,-3 5 0,-1 0-44,2 9 0,-2-1-132,2 10 0,-3-1 108,-7 2 0,-2 3-94,-2-3 0,-4 7 37,-6 2 0,-1 5-7,-4-5 0,-5 7-113,-9-2 0,4 1 67,-4-1 0,0-3-12,4-7 0,-2-5 107,8-4-41,2-4-137,1 0 1,8-8 85,2-2 1,4-5-108,6-5 0,7-2 98,3-8 1,7 1-480,2 0 0,1 0 44,-6-1 412,0 1 0,-5 0 0,-3 0 0</inkml:trace>
  <inkml:trace contextRef="#ctx0" brushRef="#br0">17218 5644 8328,'14'0'0,"-4"0"-601,-1 0 1,2 0 105,8 0 0,-8 0 631,4 0 1,-4 0-87,3 0 1,0 1-609,0 4 558,-6-3 0,5 4 0,-5-6 0</inkml:trace>
  <inkml:trace contextRef="#ctx0" brushRef="#br0">17502 5217 8291,'8'2'-480,"-3"3"0,-3 9 712,-2 10 1,-2 4 7,-3 5 1,4 5-139,-4 10 0,3-4 44,2 3 0,0 2-40,0-1 1,0-1 32,0-4 1,7-7-14,2-3 1,4-9-171,1-5 0,0-10 118,1-4 0,-6-7 4,1-7 0,4-8-50,5-17 1,0-4-6,-5-9 1,0-4-164,0-5 1,-1 0 52,-4 4 1,-2-3-119,-7 3 1,-7 3 99,-2 1 0,-4 11 141,-1 3 0,-6 12 20,-4 8 0,-3 8 171,-1 10 0,-2 8-173,-4 11 0,4 9-1,-3 15 0,11-4-968,8-1 915,6 1 0,8-7 0,0 7 0</inkml:trace>
  <inkml:trace contextRef="#ctx0" brushRef="#br0">27626 4549 7903,'-8'0'-433,"1"0"1,7 2 416,0 3 0,2-2 47,3 6 0,-1 1 11,11 4 1,-4-5-126,8 1 1,1-5 82,-1 4 0,6-6-63,-1 2 1,3-3 56,1-2 1,1 0-107,-1 0 1,5-7 100,1-2 0,5-4-7,-1-1 0,8-2 45,1-3 1,2 3 10,-1-3 0,-4 5-17,3 5 1,-7-4 100,-2 4 0,-7 2 74,2 3 0,-4 2-33,-6 2 1,3 2 86,-7 2 1,6 4-118,-1 6 0,-2 5-37,1 0 1,6 2-38,4-2 1,11-3-122,-1 3 1,8-5-7,-4-5 1,7 2 73,-2-6 1,3 0-432,2-5 1,1-7 219,4-2 1,12-4 104,-34 7 0,1-2 0,2-1 0,-1-1-28,34-9 1,-3-4 75,-12 4 0,4 0 22,-13 4 0,7 7 140,-7 4 1,1 2-79,0 2 1,-4 2 195,-7 2 1,-5 6-6,-4 9 1,-3-2-152,-2 7 1,2-7-46,3 2 0,-1 2-13,6-2 0,3-5-101,11-4 0,6-7 67,14 1 1,5-4-315,-37-1 1,1-2 0,36-7 215,-1-9 1,-2 3-88,2-3 0,-35 9 1,0 0 150,2 1 1,-1-1 0,2-2 0,-1 0-53,33-7 1,-11 2 295,-8 7 0,-5-1-6,0 7 0,-3-1 53,-6 5 0,-1 6-139,1 4 0,4 7 40,1 2 0,-1 0 41,-4-5 1,4 0-91,0 1 1,2-6-145,-1 1 0,4-7 135,10 2 0,7-4-128,7-1 1,-35-2 0,0-1-129,0 1 0,-1 0 0,35-9 165,-3 1 0,-3 2-22,-7-1 0,-1 6-83,-4-2 1,-11 3 17,-3 2 0,-17 2-116,-2 3 1,-6 2 213,-4 8 0,0-1 0,0 0 0</inkml:trace>
  <inkml:trace contextRef="#ctx0" brushRef="#br0">15597 7094 8030,'-46'-33'124,"4"0"0,5-1 142,19 6 1,5 6-1,13 3-297,0 3 1,3 4-42,7 2 1,5 4-117,14 6 1,1 0 114,3 0 1,2-5-172,3 0 0,1-6 127,-6 2 0,4-4 66,-9-1 0,2 6-452,-11 3 341,0 4 0,-11 4-60,-3 6 0,-7 2 41,-7 13 0,-2 4 181,-13 6 0,0 4 0,-4-5 0,-1 0 0,1-5 0,-5 6 14,-1-1 1,6-2-63,4-7 1,2 1 384,-1-6 0,2 5-134,7-5 1,6-5 75,3-4 0,5-7-100,5 1 0,8-2-73,5-2 1,8-2-49,-3-2 0,9-4-199,1-6 1,-4 1-325,-6 3 1,-5-1 95,1 7 369,-10-7 0,4 3 0,-5-6 0</inkml:trace>
  <inkml:trace contextRef="#ctx0" brushRef="#br0">15668 7179 7222,'0'15'-404,"-4"-1"949,-1 0 0,0 0-109,5 0 1,0 5-315,0 0 0,2 11-104,2-1 1,-2 4-171,3 0 0,-4 2 85,-1 3 0,0-8-505,0-7 144,0 1 376,0-2-203,0-8 1,0-9-7,0-10 1,0-4-7,0-10 1,5-9 174,0-10 1,4-10 91,-4-4 0,6-3 0,-3-2 0,6 0 0</inkml:trace>
  <inkml:trace contextRef="#ctx0" brushRef="#br0">15754 7051 8030,'14'-28'0,"0"4"-270,0 1 315,1 11 1,-1 0 82,0 12 0,-5 3-32,1 6 1,-7 7-124,2 13 0,-4 5 24,-1 4 0,0 3 84,0 2 0,-4 4-101,-1 1 1,-6-1 154,1-4 0,4-12-320,1-2 33,4-10 4,1-5 1,0-20 9,0-13 0,1-14-109,4-10 0,9-6-33,10-8 0,0-3-131,4-6 1,-3 4 326,9-9 0,0 11-31,0 3 1,-6 11 236,-4 8 0,-5 13-141,4 2 0,-5 11 320,1 8 1,-5 4-67,-5 4 0,2 12 70,-6 13 0,0 4-189,-5 5 0,-2 8 8,-2-4 1,-6 6-220,-9-1 1,2-4 116,-7-1 0,0 1-291,-4-5 1,-1 1 63,1-1 0,1-9 189,3-10 1,-1-5-267,6-5 0,0-2 282,5-7 0,5-13 0,-1-6 0,7-6 0,-3-4 0</inkml:trace>
  <inkml:trace contextRef="#ctx0" brushRef="#br0">15910 7108 8030,'14'-8'0,"1"4"-68,-1 8 0,-5 4 99,1 6 0,-7 7 140,2 3 0,-4 3-259,-1 1 0,-1 2 73,-4 3 0,-3-1-142,-6 6 1,-5-5 90,0 5 0,0-7-240,5 2 1,-1-3 127,1-1 1,2-7-342,2-3 519,-3-3 0,6-8 0,-8-2 0</inkml:trace>
  <inkml:trace contextRef="#ctx0" brushRef="#br0">15981 7407 8030,'14'0'15,"1"0"1,-3 11 118,-2 3 0,1 10 67,-6-1 0,1 3 10,-1-3 0,-2 3 18,6-7 1,1 0-468,4-5 0,0-6 203,0-4 0,5-4-460,0-4 1,5-7 292,-5-13 1,5-1-90,-5-13 1,0 0-122,-5-5 412,0 1 0,-6-7 0,-2-2 0</inkml:trace>
  <inkml:trace contextRef="#ctx0" brushRef="#br0">16308 7137 8030,'2'-8'-567,"3"3"1,-2 3 818,6 2 1,-4 0 59,4 0 0,2-3 63,8-6 0,5-4-506,9-15 1,4-5 86,5-15 0,1 4-250,0-3 1,-12 4 156,-2 5 1,-7 0-269,-3 10 0,-2-2 199,-12 11 1,-2 0 205,-8 5 0,-3-1 0,-6 1 0</inkml:trace>
  <inkml:trace contextRef="#ctx0" brushRef="#br0">16607 6653 8030,'-19'19'0,"0"0"0,1 2-183,9-2 0,-2-4 207,6 4 1,-4-3 410,4-2-199,0 1 0,5-1-25,0 0 0,0-4-30,0-1 1,0 1 21,0 4 1,-1 2-290,-4 2 0,-5 5 99,-9 5 1,-1 7-294,-4 3 1,-4 9 163,-1 5 1,-1 2-239,-8-2 0,7 3 227,-2-3 0,3-3-192,1-1 0,9-10-420,5-5 24,1-9 715,13-10 0,1-8 0,8-6 0</inkml:trace>
  <inkml:trace contextRef="#ctx0" brushRef="#br0">16450 7108 8030,'15'2'204,"-1"3"1,-6 4 25,-4 10 0,-2 5 112,-2 9 1,0 9-114,0 11 1,-6 7-284,-4 1 1,2 1 141,-1-5 1,4-2-453,-4-3 0,5 0 90,0-9 0,2 0-74,2-15 0,0 2-439,0-11 514,0-6 0,0-10 73,0-13 1,0-6 43,0-12 0,2-7 137,2-3 1,0-9-88,5-5 0,1-10 140,4-4 0,0 1-137,0-1 0,7 7 253,2 2 0,4 7 3,2 7 1,-6 7-94,1 3 1,-5 9 369,5 5 0,-7 5 140,2 4-269,-3 4 0,-3 12-139,-4 4 1,-1 4-76,-3 5 0,-4 5 30,4 9 1,-2 2-103,2 3 1,-4 11-19,4 3 1,3 5 84,2 9 1,-2-11-232,1 2 1,0-5 57,6 0 0,-1-4-234,0-10 0,-1 0 208,-4-10 0,2 2-705,-6-11 93,0 0 729,-5-5 0,-7-6 0,0-2 0</inkml:trace>
  <inkml:trace contextRef="#ctx0" brushRef="#br0">16607 7464 8030,'6'-15'0,"0"6"-275,4-1 0,3 3 66,-4-3 0,5-1 475,5 6-539,-3-6-176,5 10 1,-9-4 249,-2 10 1,-6 1 198,-8 3 0,-9 9 42,-6-4 0,-6 8-42,1-3 0,-3 5 203,-1-5 1,-1 6-99,1-1 1,3-4 419,6-1 1,0-3 135,9-2-147,4 0 1,1-1-167,10-3 1,4 1-115,10-7 0,11 1-631,13-5 0,8-6 239,10-4-185,4-2 1,6-9-1,0-1 1</inkml:trace>
  <inkml:trace contextRef="#ctx0" brushRef="#br0">17389 7478 8012,'-29'-14'-212,"14"-1"1,3 8 536,17 2 0,11 3-181,12 2 1,9 2-56,10 3 1,10-2-136,9 6 1,-25-7 0,2-1-265,4 2 1,1-1 0,3-1-1,1 0 360,2-1 1,1 0 0,1-1-1,0-2-14,-2-1 0,1-1 0,5 1 1,1-1 115,1-4 0,0-1-310,-1-1 1,1-1 0,-4 2 0,-1-2 182,2-2 1,1 0 0,-1 2-1,2 0 21,1 0 1,-1 1 0,-4 2 0,-2 0-74,-5 0 1,0-1 14,-4 2 0,1 0 1,-2 1-1,0 0-38,0 0 0,0 0 0,-3 2 0,0 0-82,33-4 1,-8 6-82,-6-2 1,-8 4 34,-6 1 0,-6 0-223,-8 0 0,0 0 11,-9 0 0,1 0 290,-1 0 1,-3 0 99,-7 0 330,0-7 0,-6-7 1,-2-8-1</inkml:trace>
  <inkml:trace contextRef="#ctx0" brushRef="#br0">20033 6923 8012,'0'-8'534,"0"4"-251,0 8 0,13 1-100,6 9 0,8-2-256,6 6 0,10 1 108,9-4 1,3 2-197,2-8 0,-2-2 73,-3-2 0,-3 1 119,-6-1 1,-7 1 40,-3-1 1,-9-4-11,-5 4 0,-3 1-41,-2-1 0,-6 6 1,-3-1 0,-13 4-102,-11 5 1,-13 4 82,-20 11 0,18-13 0,-3 2-170,-11 4 1,-4 3 0,-3 5 0,-2 2-232,-8 3 0,-2 1 0,22-11 0,1 2 1,0-1-1,-17 13 0,0-1 0</inkml:trace>
  <inkml:trace contextRef="#ctx0" brushRef="#br1">23844 3810 7969,'-10'-14'0,"1"0"91,-1 6 160,-4 1 0,4 7-548,1 0 38,6 0 52,-3 0 263,6 0-101,0 0 68,-7 0 104,6 0-95,-12-6 0,5 0 116,-6-4 1,4-1-53,1 6 1,1-1 21,-1 1 1,-4 4-27,3-4 1,3-1 10,-3 1 0,1-1-57,-6 1 1,6 3 32,-1-2 1,1 2-105,-5 2 1,-1-5 45,1 1 1,0-1-22,0 5 1,0 0 16,-1 0 1,1-2-4,0-2 0,-5 2 5,0-3 0,0 4-5,5 1 1,-5-2-25,0-3 0,-5 4 32,5-4 0,-4 3-22,4 2 0,-7 0 13,3 0 1,1 0-5,-2 0 0,2 0 1,-2 0 1,-1 0 0,6 0 1,-6 2 9,1 3 0,-1-4 0,1 4 1,-8 1-2,4-1 0,-5 1-5,-1-1 0,3-3 21,-7 2 0,0 0-16,-5 0 1,2-2 37,3 3 1,-1-4-18,6-1 1,-5 2 10,5 3 0,-1-4 20,6 4 0,0-2 3,-1 2 1,-1-4-56,-3 4 0,-3 3 26,-7 1 0,0-1-101,1 2 0,-1-2 90,0 1 1,-4 4-64,0-4 1,4-1 54,5 2 0,5-2 2,-5 1 1,5 2 35,-5-6 1,0 4 17,-5-4 1,1 5 24,-1-6 0,0 6-64,1-5 1,-1 1-16,0-1 0,5-2 28,1 6 0,5-4-100,-1 4 1,3-4 65,1 5 0,1-6-10,-1 6 1,1-1-30,0 6 1,-6-6-4,1 1 0,-6-1-6,1 5 0,-3 0 22,-2 1 0,2-1-13,3 0 1,-1 0 17,5 1 0,1-1-6,5 0 1,-5 5 0,-1 0 1,1 0-1,5-5 0,-7 5 52,-3 0 1,2 2 6,-2-3 1,5-2 28,-5 3 0,6-1-64,-1 1 1,3-4-8,2 4 0,-1 2 16,1-2 1,6 4-31,3-4 1,1 2-2,-1-2 0,5-3-11,0 3 0,0 1-35,4-1 0,-2 2-11,-3-2 0,1-4 37,0 4 1,0-3 9,-1-2 1,1 4 59,0-4 0,1 3-42,4-7 1,-4 3 5,4 1 1,1 0 0,-2 0 0,3 0 7,-3 1 1,-1-1-13,6 0 1,-4 0-7,4 0 1,-6 2-4,2 3 0,1 2 8,-2 2 1,1 4-14,-6-3 0,3 3 26,2 1 1,-2 1 5,2-1 1,-2 1 45,-3-1 1,1 0 12,0 1 1,1-5-18,4-1 1,-2-5 12,6 1 0,0-4-66,5 0 1,0-1 30,0 0 0,0 0-45,0 0 0,0 1 86,0-1-161,7 6 1,-1 1 40,3 3 1,4-7-8,-3-3 1,1-3 27,-2 8 0,4-3-15,-4-2 0,4 2 22,1 3 1,0-3-6,0 3 0,2 1 18,3-1 1,-3 2-14,3-2 0,-3-3 12,-2 3 1,5-2-8,0 2 1,0-3 1,-5 3 1,5-4-4,0 0 1,0-1-1,-5 0 1,0 0-1,1 0 0,-1 1 0,0-1 0,0 0 45,0 0 1,2 2-36,3 3 0,-1-3 3,5 3 1,-1-3 4,2-2 1,8 0 1,-4 0 1,4 2-21,-4 3 1,5-3 0,1 3 1,0-2-4,-1 2 0,-3-3 11,4 3 0,-4-3-123,-2-2 1,1-1 76,-1-4 0,2 4-8,3-4 0,-1-1 33,6 1 1,0-1-1,4 2 0,1 1 0,0-6 0,-6 1-11,1-1 0,-4-4 41,3 4 1,-5-3-38,1-2 1,-3 0 16,-1 0 1,-1 0 2,1 0 0,4 0 1,0 0 1,2 0-3,-2 0 1,3 0-1,7 0 1,-1 0-2,1 0 0,0 0-3,-1 0 1,-4 0-2,0 0 1,-6 0-4,1 0 0,-3 0-10,-2 0 0,2-5-10,4 0 0,-3 0-4,7 5 0,-2-1 23,2-4 1,8 3-4,-3-2 1,1 1 2,-6-2 0,3 3-9,-3-2 0,-3 2 25,-2 2 1,-3-2-23,-2-2 0,1 2 25,-1-3 1,2 4-26,3 1 1,2 0 0,3 0 0,3-5-9,-3 0 0,6-1-5,-1 1 0,3 2-15,-8-6 0,-2 4-13,2-5 1,-6 1 23,1-5 1,-3-1 0,-2 1 1,-4 0 52,0 0 0,-1 0-8,6-1 1,1-4 8,3 0 0,-3 0-15,3 5 1,3-2 11,2-2 0,2 2 0,-2-3 0,1-2-15,-6 2 0,5-6-12,-5 1 1,5-3 11,-4-1 0,-1 0-14,-5-1 1,5-4 8,1 0 1,5-2-3,-1 2 0,-3 3-3,-2-3 1,2-2 1,-2 2 0,0 1 3,-5 9 1,-5-4-1,-5 3 1,-2-1-3,-1 1 0,-1-1-4,0 6 1,-5-7 28,1 3 0,-7-2 4,2 1 0,1-3 6,-1 3 0,0-7 23,-5-2 1,1-1 8,4 6 1,-3-5-2,2 0 1,-2-1 7,-2 6 0,0 0-73,0-1 1,-2 5 44,-2 1 0,2 1-67,-3-2 1,-1-3 53,1 3 0,-4-2-47,4-3 1,-1 1 2,1-1 1,3-4-8,-2 0 0,2 0 69,2 4 0,0 1-44,0-1 1,0 6 72,0-1 0,-5 7-60,0-2 0,1 1-12,4-1 0,-2 4-2,-3-4 1,2 3-2,-6 2 1,4 1-61,-4 3 15,-1-8 1,-4 8 35,0-9 0,-1 3-9,1 2 1,0 0 87,0 0 1,0-1-77,-1 1 1,1 0 26,0 0 0,0-5-18,-1 0 0,6 0 3,0 5 0,1-1 89,-2 1-53,-3 0 1,7 0 7,-3 0 0,-2 4 1,6 1 1,-5 4-33,6-5 0,-3 6 12,3-6 0,2 5-33,-3-4-2,-3 6 1,5-5-18,-6 3 6,6 4 1,-4-7-29,7 3 1,-6 3 37,4-4-1,-4 6 0,6-1-2,0-4-48,0 3 1,-2-4-10,-2 6-12,2 0-17,-4 0-15,6 0 56,0 0 0,-5-2-58,0-2 65,1 2 1,2-6-42,-3 3 16,4 4 0,-10-7-28,6 3 40,-6 4 0,8-7-10,-7 3 2,7 3-114,-10-4 7,12 6 5,-5 0 1,4-5 35,-3 1-607,4-1 231,-6 5 0,12-2-148,0-3 0,7 2 9,3-6 645,-1 6 0,19-16 0,-3 3 0</inkml:trace>
  <inkml:trace contextRef="#ctx0" brushRef="#br1">23787 6369 7871,'-33'-35'0,"-1"-3"0,6 4 50,4 0 137,7 11 0,-8 2-74,6 7 1,-2 6 66,2 3 1,3-1-323,-3 1 0,2 0 3,-2 5 0,3-4 38,-3-1 1,-1 0 105,1 5 1,0-4-96,5-1 0,-5 0 76,0 5 1,-7-5-37,3 1 1,1-3 89,-2 3 0,0 2-32,-4-3 1,-1-1 106,1 1 0,-1 0-45,1 5 0,0-1 9,-1-4 0,1 4-32,-1-4 1,-5 2 1,-4-2 1,-3 2-6,-2-7 0,0 6 6,1-6 1,-3 5-48,-2-4 0,7 4 36,-2-4 1,7 4 23,-3-5 0,7 6-49,-3-6 1,-2 7-3,-2-2 1,-3-1-15,-2 1 1,-1-1-11,-3 1 1,1 4 24,-6-4 1,6 2-3,-1-2 0,2 3 17,3-2 1,4 2-20,0 2 0,0 2 78,-5 2 0,4 0-47,-4 5 0,4 0 8,-9 6 0,-1-6-20,2 1 1,0-1 0,4 5 1,2 2-75,3 3 0,-2-3 77,7 3 0,-1-2-82,0 2 1,3 3 63,-7 7 1,0-1-50,-5 1 1,-4-1 30,-1 0 1,-4 1-4,5-1 0,1 1 18,8-1 1,-1 2 2,6 3 1,-1-3 12,6 4 0,0 0 2,-1-1 1,-3 1 16,4-6 1,-4 1-29,9-1 1,2 0 34,2 1 0,3-1-33,2 1 1,2-1 2,2 1 0,-1 4-22,6 0 1,1 0-9,4-5 0,0 2 1,0 4 1,0-4-4,0 3 1,0 2-2,0-2 1,4 2 13,1-2 0,6-2-17,-1 7 1,2-1 13,2 0 0,5 3 1,0-7 0,0 0 17,-4-4 0,4-1 2,-1 1 1,6-6 0,-5 1 1,5-7 2,-5 2 1,4 2-29,-4-2 0,7 0 16,-3-5 0,6 0 22,4 0 1,3 1-18,7-1 0,-5 0 1,0 0 0,0 0-22,4 1 1,1-6-1,0 1 1,-5-1 15,0 5 1,-5-1 1,5-4 0,-5 4 19,5-3 1,-4 1-21,9-2 1,-3 4 0,7-4 1,4-1-16,1 2 0,-3-6 1,-2 6 0,-3-7 4,-1 2 0,0 1-5,-1-1 0,1-1-4,0-4 0,1 5-4,3 0 1,-1 0-4,6-5 1,0 0 12,5 0 0,-5 0-5,0 0 1,-6-2 3,2-3 1,-4-1-2,-2-3 1,3-4-19,2 3 1,2-1-3,3 2 0,2-4 49,-7 4 0,4 1-32,-8-2 0,2 7 65,-7-1 1,-3-3-58,-2 3 1,-3-3 23,-1 2 0,4 4-22,0-4 1,6-3 2,-1-1 0,3 1-5,2-2 0,0 1-7,-1-5 1,1-1-14,0 1 1,-5 0 17,0 0 1,-7-2-16,2-3 0,-3 3 9,-1-3 0,-2-1-94,-4 1 0,4-2 66,-3 2 1,-2 2-12,2-7 0,-2 5 36,1-4 1,0 4 3,-4-5 1,-8 7 113,3-2 0,-3-2-77,3 2 0,-6-5 37,-3 5 1,1 1-45,-1 3 0,1-4 12,-1 0 1,-4 0-35,4 5 1,-2-2 1,2-3 0,-3 4-20,2-4 1,0 1-11,0-1 0,-2 4 21,3-4 0,-2 1-18,2-1 1,-4 4 19,4-4 0,-2-2-8,2 2 1,-4 0 48,4 5 0,-3 0-42,-2-1 0,0 1 4,0 0 0,0 0-34,0 0 0,0-1-3,0 1 0,0-5-26,0 0 0,0-1 52,0 1 0,0 3 3,0-3 0,0-2-18,0 3 0,-5-1 218,0 4-173,-6 1 0,5 0 11,-4 0 1,-1 0 14,7-1 1,-3 6 11,2-1 0,2 2 38,-6-1-66,6-4 0,-8 10-30,6-6 1,0 4 27,5-5 0,-5 6-81,1-6 0,-1 6 9,5-6 0,-2 5-8,-2-4 1,2-1 42,-3-4 0,-1 5-31,1-1 115,-6 1 0,8-6-88,-6 1 1,1 5 115,-2-1 1,-1 6 27,6-6-90,-6 7 1,8-3-32,-6 6 3,5-7 4,-8 6-18,10-6 1,-6 6-210,4-4 203,2 3 1,-6-4-155,3 6 121,4-6 37,-12-2 10,5-6-2,-6 0 0,1 4-5,4 1 1,1 5 5,3 0 1,2 2-235,-6 2 219,6 0 0,-5 0-660,3 0 0,3 2 46,-2 2 620,2 4 0,8 7 0,2-1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5217 9443,'0'15'766,"0"7"-534,0 6 1,5 13 199,-1 11 0,1 10 214,-5 4-838,0 10 0,0 3 440,0-36 1,0-1 0,2-1 0,1-1 84,-1 0 1,1 1-130,1 33 0,-4-2-33,0-5 1,5-4 90,0-1 0,1-7-264,-1-12 0,-2-9 76,6-5 0,-5-7-851,0-8-267,4 0 100,-6-6 1,9-13 679,-6-9 1,6-11-1295,-2-4 1558,4-5 0,1-15 0,0-2 0</inkml:trace>
  <inkml:trace contextRef="#ctx0" brushRef="#br0">4124 5630 7947,'-7'14'265,"6"6"-109,-4 4 1,-3 9 302,-1 5 1,1 3 23,-2 2 1,7 0-128,-2-1 1,4-4-164,1 0 1,0-8 41,0-1 0,4-7-180,1-8 0,11-6 58,-2-4 0,4-4-13,-4-4 0,0-10 13,0-10 1,0-14-115,1-5 1,-1-14-138,0 1 0,-4-4-293,-1 3 1,-6-3 41,2 3 1,-5 3 174,-5 11 1,2 12 256,-6 2 1,-1 12-140,-4 3 1,0 6 113,-1 8 0,1 6-173,0 4 0,0 9-111,0 4 0,6 4-12,3 2 1,5-6-880,5 1 1157,3-7 0,12 10 0,2-5 0</inkml:trace>
  <inkml:trace contextRef="#ctx0" brushRef="#br0">4635 5687 7935,'-15'22'552,"-4"-3"0,3 3-140,-3 1 1,8 0-163,1 0 0,7-4 38,-2 5 1,4-7-28,1 2 1,6-3-330,4-2 1,4-4 141,5-1 1,1-6-185,4 2 1,3-6 95,-3-9 1,1-1 15,-1-13 1,1 5-153,-6-4 0,-5-1-4,-4-4 0,-7-1 93,1 1 0,-2-1 86,-2 1 0,-2-1 88,-2 1 1,-6 6-99,-9 3 0,2 3-135,-7 2 1,-4 6 138,-5 3 0,1 4-130,8 1 1,-1 6-109,6 3 1,2 9-243,7 1 0,4 1-92,6-1 0,8-3 553,6 3 0,7-3 0,7-2 0</inkml:trace>
  <inkml:trace contextRef="#ctx0" brushRef="#br0">4991 5601 7935,'-6'21'795,"-2"-4"-436,-7 7 0,6-5-216,-1 5 0,3-1 176,-3 6 1,4-1 149,6 1 0,0-3-222,0-2 1,1-3-178,4-7 0,3-2-103,6-2 1,7-4 127,2-6 1,0 0 20,0 0 0,1-12 20,4-7 0,1-7-378,-1-2 0,-6-2 98,-3-3 1,-8-4-49,-1-5 0,-7 5 156,2 4 0,-5-1 41,-5 0 1,-4 6-8,-10 4 1,-4 7-1,-5-2 0,4 5-13,1 4 1,1-1 19,-2 6 1,3 2 68,7 8 1,6 3 38,3 6 0,4 7 188,1 2-301,6-2 0,8 6 0,9-5 0</inkml:trace>
  <inkml:trace contextRef="#ctx0" brushRef="#br0">5588 5559 8014,'-14'14'0,"0"0"0,-1 5 208,1 0 1,0 5-140,0-5 1,4 6 890,1-1 0,6-2-388,-2 1 1,3-5-287,2 1 1,2-3-130,3-2 0,2-2 85,8-2 0,1-4-300,2-6 1,5 0 115,5 0 0,-1-8-270,-3-6 0,1-2 125,-6-7 0,0-1-231,-5-5 1,-6-4 79,-3 0 0,-4 0-62,-1 4 1,-6-2 31,-4 2 0,-9-2 168,-4 7 1,-9 2-390,-1-2 0,-2 7 137,2-2 0,5 8 352,-1 2 0,1 5 0,6-2 0</inkml:trace>
  <inkml:trace contextRef="#ctx0" brushRef="#br0">6157 4436 8107,'0'14'287,"6"6"161,4 4 0,4 8 162,5 1-432,3 6 0,6-2-120,1 5 0,4-5-209,0-4 0,5-5-117,-5-4 0,5-5-441,-5-10 0,0-4-212,-4-10 660,-7-3 1,0-12 21,-3-4 0,-3-4 239,3-5 0,-10 1 0,-4-6 0,-3 6 0,-2-1 0,0 8 0,0 1 0,-7 13 0,-2 2 0,-1 6 83,-4 3 0,3 8 82,-8 6 1,-3 11 373,-2 8 0,-3 7-175,-1-2 0,0 3-26,-1 1 0,-1 1-239,-3 0 1,3-6 117,-3 1 1,4-1-243,6 1 0,2-8 174,7-7-118,6-5-180,2-4 0,9-8 73,6-6 95,7-6 0,14-8-58,3-10 0,4-3-88,5-1 1,4-5-160,-3-1 0,1 3 81,-11 7 1,0-1-286,-4 6 0,-9 0 158,-6 5 1,-1 4-278,-8 1 609,0 6 0,-18-10 0,-3 5 0</inkml:trace>
  <inkml:trace contextRef="#ctx0" brushRef="#br0">6356 4379 8063,'9'-8'-141,"1"3"1,-6 10-208,6 4 1,-1 17 813,6 7 1,-6 12-89,1 8 0,-3 7 15,3 1 1,1 6-511,-6-6 0,4 13 114,-4 2 0,0 0-42,-5 0 1,4-11-86,1-8 0,0-9 73,-5-10 1,5-9-836,-1-10 368,1-3 0,-5-10 186,0-6 0,-1-6-370,-4-9 708,-3-5 0,-13-9 0,-1-7 0</inkml:trace>
  <inkml:trace contextRef="#ctx0" brushRef="#br0">6242 5061 8014,'-9'2'-66,"-1"2"0,7 6 148,-2 9 1,4-2-106,1 7 1,0-7 128,0 2 0,6-3-164,3-2 1,4-1 5,1-4 1,7-4-221,2-10 1,9-4 74,1-10 1,7-5 58,-2-9 0,1-3-18,-1-7 0,-3 8 75,-7 7 0,-1 1 5,-3 8-98,-4 0 131,-5 11 1,-8 3 51,-2 10 1,-11 5 12,-8 9 1,-1 3-12,-4 6 0,-3 1 7,-1-1 0,1 0 62,-2 1 1,0-2-96,-4-4 1,4 3 121,0-7 0,5 0-97,-4-5 1,5 0 54,-1 0 0,8 1 54,2-1 1,6 0 143,-2 0 1,3 5-63,2 0 1,0 8 174,0 1 0,8 2-160,6 8 1,2 0-75,8 5 0,0-5-111,4 0 1,-4-8 143,-1-2 0,1-1-541,5-8 0,-6-6 75,1-9 143,-7-2 0,9-5-64,-7-7 0,0-1-239,-5-13 252,-6 1 1,3-10-121,-7-1 1,1-3 81,-5 3 1,-1 1 173,-4 5 0,-1 1 63,-4 3 0,-3 4 214,4 5 1,1 8 66,-1 2 0,1 5 137,-2 5 0,-2 4-106,2 10 1,-3 8-56,-1 6 0,-2 7-163,-3-3 0,4-2 65,-4-2 1,1 2-57,-1-2 0,8-4 123,-3-6-187,3-12-199,-3 8-135,0-17 202,6-2 1,1-9-74,7-10 1,0-10-183,0-9 0,7-4-330,2-6 1,4 2 677,1-6 0,7 0 0,1-5 0</inkml:trace>
  <inkml:trace contextRef="#ctx0" brushRef="#br0">6839 4464 8017,'0'16'-469,"0"3"149,-6 3 0,-2 13 774,-6 2-322,-7 5 1,-1 7-29,-6 3 1,4-2 60,0 2 0,2-1-160,-2 1 0,-1 2 38,6-7 1,2-7 154,7-12 0,2-6-53,4-8-324,2 1 0,-4-14 22,6-6 0,6-14-148,4-9 0,7-7 51,2-7 1,6 1 0,-1 3 0,3 3 151,1 6 0,1 7-94,-1 3 1,5 5 373,0 5 0,-4 2-118,-5 7 0,-7 4 394,2 5 1,-5 4-86,-4 15 1,-6-1 67,-8 11 0,-4 1-173,-7 9 1,-3-6-107,-1 1 1,-5 4-221,5-4 0,-6-2 91,1-3 1,2-6-586,-2 1 1,7-3 264,-2-2 1,3-6 90,2-3 0,0-9 200,-1-5 0,1-4 0,0-1 0</inkml:trace>
  <inkml:trace contextRef="#ctx0" brushRef="#br0">6669 5274 8017,'23'2'399,"1"3"0,-7 3-110,2 6 0,3 0-295,2 0 0,-2 0 20,2 1 1,-7 2-266,2-3 0,-3 4-1103,-2-9 1354,0-3 0,7 7 0,1-5 0</inkml:trace>
  <inkml:trace contextRef="#ctx0" brushRef="#br0">7024 4876 7997,'14'-22'1241,"2"2"-564,3 5-1044,-3-5 351,11 4 0,-12-6 190,4 3-187,-3 3 1,-2-4-147,1-1 0,-3 4-427,-2-7 1,-4 7 354,-6-2 1,5-2-105,0 2 0,-1 0 144,-4 5 0,-4 5-441,-1-1 632,0 7 0,-1-3 0,4 17 0,-3 3 0,4 11 0,1 4 0,0 5 321,0 9 1,5 1-100,-1 4 1,6 4 182,-5 9 0,-1 3-302,-4 2 1,5-3-53,0-6 0,-1-7 157,-4-2-246,0-4 81,0-8 0,-1-6 211,-4-6-224,4-7 90,-12-2-100,5-3 1,-6-10 33,0 3 1,4-4-174,1-1 1,1-8 290,-2-6 1,-1-2-443,6-7 1,1-6-16,4-4 1,1-8-209,4-2 493,3 1 0,6-20 0,0 4 0</inkml:trace>
  <inkml:trace contextRef="#ctx0" brushRef="#br0">7308 4592 7972,'15'0'20,"0"-2"-20,4-2 0,-1 0-217,5-5 188,1-1 1,5-4 93,-1 0 0,0 0 174,1 0 1,-7-1-195,-3 1 15,-3 0 0,-2 6-230,-6-5 200,-2 12-82,-6-5 1,-8 7-122,-6 4 0,-2 7 155,-7 7 0,0 7 14,0-3 1,-3 9 71,7 1 0,2-4 158,8-6 1,2-5-100,7 1-94,0-4-40,7-7 1,1-1-189,6-7 257,6 0-132,2-7 1,5-1-149,-3-6 0,1-6-7,-6-4 0,0 3-244,-5 2 1,-6 4 468,-3 0 0,3-5 0,0-2 0</inkml:trace>
  <inkml:trace contextRef="#ctx0" brushRef="#br0">7436 4677 7972,'-9'30'-81,"-1"3"1,6 4 221,-6 5 1,1 7 220,-6 3 0,1 5-81,0 5 0,-2-2 178,-3 6 0,3-10-222,-2 0 1,2-3-146,1-1 0,1-8-503,0-6 0,5-2 277,-1 2 0,7-5-209,-2-9 1,4 1 16,1-6-1199,0-6 749,0-7 776,0-19 0,0-2 0,0-14 0</inkml:trace>
  <inkml:trace contextRef="#ctx0" brushRef="#br0">7237 5402 7972,'14'-35'-392,"7"5"0,1-15 445,7 2 1,4-3 273,0 4 0,6-6-8,-1 1 0,3-1 216,2 6 1,-11 5-770,-4 4 110,-9 3-127,2 2 0,-9 6-839,-2 3 751,-4 3 339,-6 2 0,-6 0 0,-2-1 0</inkml:trace>
  <inkml:trace contextRef="#ctx0" brushRef="#br0">7507 4819 7972,'0'21'0,"5"1"738,0 6-363,0 1 0,-5 1-133,0 3 1,4-3-209,1 3 1,0-3-794,-5-1 525,0-1 1,-2 1-496,-2-1-87,2-6 372,-11 5 444,5-11 0,-12 11 0,-2-5 0</inkml:trace>
  <inkml:trace contextRef="#ctx0" brushRef="#br0">7308 5360 7972,'15'22'81,"-6"5"-68,1-4 1,-3 4 83,3 2 0,1 1 235,-6 3 0,4-3-336,-4 3-128,6-3 105,-9-8 1,9-1-119,-7-7 0,3-6 100,-3-4 0,0-2-131,5-2 0,-1-13 14,1-6 1,4-7-249,-3-8 1,-3 0 123,3-4 1,-2-3 285,1 3 0,4 1-266,-4 0 279,4 5 89,8-3 1,-4 11 106,7 1 0,-2 5 136,1-1 1,3 8 361,-7 2 0,4 6-184,-4-2 1,2 5 217,-2 5 1,-5 3-385,0 6 0,-1 2-184,-8 3 1,4-2-42,-4 7 34,0-7 0,-7 11-87,-3 1 0,-9 1 104,-10 8 0,-4-5-127,-5 5 0,-8 0 28,-7 4 0,-5-4-470,0 0 1,-5-12 265,1-3 0,5-5-859,14-4 1,3-6 146,7-3 832,6-4 0,0-6 0,3 1 0,-3-1 0</inkml:trace>
  <inkml:trace contextRef="#ctx0" brushRef="#br0">5076 10364 8137,'-8'-8'-1203,"2"0"2218,6 3-586,0 4 1,6-6-62,4 7 0,4 0-67,5 0 1,-2 0-54,7 0 0,0 0 187,4 0 1,2 0 312,3 0-584,-3 0 0,7 0 27,-4 0-26,-3 0 1,13-6 54,-1-3 0,7 1-205,8-2 0,0 7 105,0-2 0,0-1-79,-1 1 0,-3 0-125,-1 5-716,-6 0 868,3 0 0,-5-4-26,3-1-145,4 0 237,12 5 0,0-4 152,3-1 0,-2-5-223,-7 6 1,-2-7 55,-3 1 0,8-1 28,-3 1 1,11-2-198,3 2 1,2-2 164,-33 5 1,0 0 0,0-3 0,-1 1 0,1-1 0,1 1 0,-1-1 0,0 1-176,0 1 0,1 1-758,2 0 0,1 0 775,5 0 0,1 0-59,-3 0 0,-1 0 63,-3 0 0,0 0 85,-1-1 0,-1 1 1,34-2-1,-35 5 0,2 0-81,1 1 0,1 0 24,-2-3 1,1 1 0,2 3-1,0 2 1,34-5-194,-8 4 225,0 1-249,-6 0 1,3 1 201,3 4 1,-3-2 60,8 7-44,-4-7-66,0 9 0,-8-8-8,-2 5 1,-4-6 21,-1 2 0,11-3-12,3-2 0,3 0-19,-2 0 0,-8-2-12,-2-3 1,-5 2 200,-5-6-140,3-1-4,-4 2 1,9-4 200,-3 2-193,3 4 36,-10-7 0,-4 12-5,-3-4 1,-10-1 133,0 1 0,-4 0-293,-6 5 0,-7 0 1408,-6 0-2181,-7 0 265,3 0 53,-6 0 0,0-2-622,0-2 341,0-4 336,-6-6 567,4-7 0,-11-1 0,6-6 0</inkml:trace>
  <inkml:trace contextRef="#ctx0" brushRef="#br0">10251 9653 8007,'21'6'-205,"1"-4"-174,7 3 1,-1-2 881,0 1 0,9 0-200,5 5 0,1-1-96,4 1 1,-7 3-63,-2-8 0,-5 7 172,5-1 1,-11-2-143,1 1 1,-14 1-34,1 4 0,-11 0-34,1 0 0,-6 2 46,-9 3 1,-7 5-392,-16 9 129,-4-3-291,-12 11 1,-6-5 125,-7 7 0,-2-7-1,7-2 274,-3 2 0,12-11 0,-2 4 0,2-3 0,1 1 0</inkml:trace>
  <inkml:trace contextRef="#ctx0" brushRef="#br0">12498 9681 8105,'0'15'0,"0"-1"196,0 6 41,0 9-69,0 7 0,0 8 60,0 4 0,-5 7-37,0 7 1,-4 4-246,4-4 0,-4 4 259,4-4 1,0 5-103,5 0 0,0-9-37,0-1-122,0-10 150,6 2 1,-2-12-105,5-4-38,1-3 244,4-8 0,0-1-21,0-7 1,5 0-41,0 0 0,2-1 19,-2-4 0,-2 2-41,7-6 0,-2 0-7,2-5 1,2 0 37,-2 0-286,3 0 226,-5 0 0,3 0-550,-6 0 241,0-6-86,-5-2 0,1-2-269,-1 1 1,-1 4-375,-4-4 154,-3-1 1,-6-4 799,0 0 0,-6-7 0,-2-1 0</inkml:trace>
  <inkml:trace contextRef="#ctx0" brushRef="#br0">12939 10264 8155,'0'10'115,"0"-1"1,-5 5 212,0 5 0,-1 10-133,1 4 0,2 3-94,-7 12 1,7-6 156,-1-4-183,2 3 100,2-11 1,6 4-326,4-11 112,2-2-30,3-7 1,0-6-66,4-3 1,-1-4 164,5-1 0,0-6-107,0-4 1,2-9 2,-6-4 0,0-6-95,-4-4 1,-1 2-185,0-7 77,0 0 236,-6 1 0,-1-2-230,-7 6 10,0 0 230,0 10 1,-7 3-8,-2 6 1,-4 1-25,-1 4 1,0 4-9,-1 10 0,1 4-73,0 10 1,0-2-114,0 7 1,6-5 252,3 5 0,3-7 0,2 4 0</inkml:trace>
  <inkml:trace contextRef="#ctx0" brushRef="#br0">13479 10165 8060,'-14'-14'114,"-1"-1"0,1 3 257,0 2 0,5 2-121,-1 4 0,5 2 14,-4-3 1,4 5-335,-4 5 0,4 0 112,-5 9 1,7-1-7,-2 10 1,4-4-51,1 5 1,0 0-102,0 4 0,1 0 124,4 1 1,3-2-194,6-4 0,1 3 38,-1-7 0,0 0-65,0-5 0,0 0 82,1 0 117,-1-6-6,-6 5-23,4-12 39,-10 12 0,3-7 100,-10 4 1,-8 2-114,-6-2 0,-6 3 21,1 1 1,2 0-27,-1 0 0,4 0-126,-5 1 0,7-7-172,-2-4 1,8 3-129,1-3-11,7 1 457,-3-11 0,6-8 0,0-9 0</inkml:trace>
  <inkml:trace contextRef="#ctx0" brushRef="#br0">13792 10094 8060,'-8'14'0,"-6"0"0,-2 7 0,-8 2 0,5 3 0,-5-3 0,7 3 0,-2-7 0,8 4 0,2-4 0,5 0 58,0-5 0,8 1 117,6-1 0,2-5-193,3 1 0,4-6 16,0 6 0,6-2 86,-1 1 0,-2 4-30,1-4 0,-5 4 12,1 1 1,-8 2-75,-2 3 0,-6-2 129,2 7 0,-6-5-204,-9 5 0,-7-1-149,-16 6 0,-18 4 232,-15 0 0,26-13 0,-3 0 0,-3-2 0,-1 0 0</inkml:trace>
  <inkml:trace contextRef="#ctx0" brushRef="#br0">2417 10207 7534,'-6'-8'-102,"5"2"0,-6 12 516,7 4 0,0 11-122,0 7 0,2 8 140,3 12-132,-4 9-279,12-5 1,-10 9 146,6-9-740,1-3 686,-2 0 0,4-12-759,-2-4 510,3-3-128,1-8 1,0-2-975,0-5 966,0-7 325,1-2 1,-1-19 0,0-3-1</inkml:trace>
  <inkml:trace contextRef="#ctx0" brushRef="#br0">2688 10307 8134,'7'20'0,"-2"4"0,3 8 619,2 1-189,2 6-164,2-2 1,1 4-36,-1-3 1,2 1-117,3-6 1,-2-6-172,7-8 0,-7-5 158,2-4 1,2-5-104,-2-10 0,1-9 41,-1-10 0,-3-9-221,3-5 0,-8-8-206,-2-1 247,-6-7 40,4 3 1,-7 2-170,0 7 271,-7-1-29,0 19 0,-8-2 7,1 11 0,-5 3 31,0 2 0,-6 6 0,1 8 1,-1 10 3,1 10 1,4 3 9,6 1 1,1 2-594,3 4 270,4-4-106,6 4 1,6-10-641,4 0 1044,9-7 0,3 4 0,6-7 0</inkml:trace>
  <inkml:trace contextRef="#ctx0" brushRef="#br0">3171 10364 8134,'0'28'-72,"0"1"1,0-1-169,0 1 1,0-1 508,0 0 1,0 1 612,0-1 1,2-6-710,2-3-6,4-3-21,6-2 0,2-6-330,3-3 109,-3-3-11,11-9 0,-5-7 124,6-10 0,-4-9-42,0-5 0,-7-4-186,2-6 1,-8 4-58,-1-3 0,-7 7 126,2 2 0,-4 7-107,-1-3 10,-6 11 189,-2-4 1,-13 16-13,-2-3 1,-3 9 24,3 0 1,-4 10 135,3 4 1,2 4-84,-2 1 0,9 5 24,0 0 0,7 5-190,8-5 0,0 0-225,0-5 1,11-5-580,4 1 493,8-7 110,0 3 330,-1-6 0,11-12 0,-3-4 0</inkml:trace>
  <inkml:trace contextRef="#ctx0" brushRef="#br0">3569 10136 8134,'0'11'0,"0"4"-93,6-4 1,-4 15-139,3-2 0,-4 3 673,-1 1-115,7 7-134,-6 2 0,10-1-264,-6-3-37,6 3 174,-3-12 0,6 8-25,0-13 38,7-7-65,-5 1 0,6-12 10,-3 4 1,3-10 10,6-4 1,-4-10-10,0-5 0,-5-9-49,4-5 0,-5-3-79,1-1 1,-10-1-32,-4 0-21,-3 1 152,-2 5 0,-2-4-4,-3 3 0,-7 4 44,-7 0 1,-7 4-7,3 2 0,-9 11 36,-1 2 1,0 11 163,4-1 0,2 5-241,4 5 1,-3 9 19,7 10 0,7 1-289,7-2 152,4 4-198,1-5 1,1 1-729,4-4 1052,3-4 0,6 6 0,0 1 0</inkml:trace>
  <inkml:trace contextRef="#ctx0" brushRef="#br0">4081 10193 8101,'0'14'-81,"0"1"0,0 5-117,0 4 0,0 1 733,0-1-178,0 3-205,6-5 1,1 6-88,2 1 1,4-7 37,-4-3 0,4-10 48,1-4-6,0-3 1,5-10 101,0-7 1,0-7-221,-5-11-60,1-3 122,-8-1 0,6-8-58,-3 2 51,-4 3-49,0-1 0,-7 7-70,-4-4 0,-3 1 79,-6 4 1,-7 10-153,-2-1 0,-9 8 28,-1 7 1,-7 2-197,2 7 1,4 13-466,0 6 743,4 12 0,8-1 0,2 5 0</inkml:trace>
  <inkml:trace contextRef="#ctx0" brushRef="#br0">11076 11188 8053,'-24'-6'-62,"1"-3"62,5-4 126,-2 5 1,1-5 246,0 4 1,-2 1-244,2-1 1,-3 5-268,-6 0 162,-1 2 1,-5-3-74,-4 1 0,-5-1 97,-4 5 1,1 0-14,-6 0 0,4 0 73,-4 0 1,6 0 86,-1 0 1,3-2-208,1-3 0,-3 4 77,-6-4 0,-8 5-409,-16 5 0,36-4 1,-2-1 322,0 3 1,-1-1 0,-1-1 0,1 0 204,-33-1 1,-3 0-129,-1 0 0,38 0 0,0 0-13,-8 0 1,0 0 0,5 0-1,0 0 14,-2 0 0,-1 0 0,4 0 0,0 0 90,1 0 1,1 0 0,-4 0-1,0 0-47,-1 0 1,-1 0 0,-1 0 0,0 0-3,-1 0 0,1 0 1,4 0-1,0 1-132,0 2 0,0-1 1,0-1-1,0 1 38,-5 3 0,0 0 1,-2-3-1,0 1-20,0 1 1,0 1 0,2-3-1,0 1 12,3 1 0,-1 1 1,0-2-1,-2-1-341,-4 3 0,-1-1 0,2-2 0,-1 0 280,-3 0 0,0 0 1,7 1-1,1 1 19,1-2 1,1 0 0,1 1 0,-1-1 142,-7-2 0,-1 0 0,1 0 1,0 0-72,0 0 1,-1 0 0,4 0 0,1 0-85,3 0 0,-1 0 1,1 2-1,0 1 157,-3-1 1,0 1 0,0 0 0,1 0-54,-1-1 1,0 1 0,3-2 0,1 1 21,1 2 1,0 1 0,1 0-1,-1 0 33,0 2 1,0 0-1,2 0 1,-1-1-106,-1-2 1,0 1-1,2 1 1,1 1 205,1-2 0,1-1 1,-32 4 299,5 2 0,7-3-256,-1 3 1,-2 1-45,1-6 0,-3 4-1362,8-4 0,0 0 796,15-5 1,2 0 470,12 0 0,1 0-617,3 0 630,4 0 0,10 1-1163,1 4 435,6-3-337,-4 4 0,14-6 360,2 0 584,4 0 0,1 0 0,0 0 0</inkml:trace>
  <inkml:trace contextRef="#ctx0" brushRef="#br0">5119 11046 8053,'-8'0'350,"-5"0"-60,5 0-116,-6 6 0,0-2-43,0 5 1,-2 1-20,-3 4 1,3 5-212,-3 0 0,-3 0 132,-2-5 0,2 2-104,-1 3 0,5-4 157,-1 4 0,-1-3 22,1-2 0,0 1 143,5-1-316,-1 0 128,1 0 0,2 0 273,2 1-31,-3-1-263,12 0 1,-5 0 44,6 1 1,1-1-17,4 0 1,7 5-12,7 0 0,5 0 36,-5-5 1,8 2-21,1 3 1,7-3-157,8 3 156,-1-10-28,1 4 1,1-10-504,4 6-278,-10-6 314,9 4 1,-17-6-906,3 4 1324,-3-3 0,-6 4 0,0-6 0,-1 0 0</inkml:trace>
  <inkml:trace contextRef="#ctx0" brushRef="#br0">6697 11615 8219,'0'-8'-247,"0"21"0,5 10 472,-1 20 1,8 6 47,-3 3 0,4 8-133,1 2 1,-1 4-281,-4-4 1,4 7 214,-4-7 1,2 1-128,-1-16 0,1-6-35,-7-8 1,3-10-287,-3-9-9,-2-6 123,4-8 81,-6-7 1,-1-8-283,-4-14 0,-1-6 351,-4-7 0,-2-7 109,2-3 0,-9-4 0,3 0 0,-4-1 0</inkml:trace>
  <inkml:trace contextRef="#ctx0" brushRef="#br0">6725 11615 8206,'15'-14'-274,"-1"1"9,0 3 0,7 4 340,2 6 1,4 6 315,2 4 0,-1 7-273,0 2 1,1 7 2,-1-3 0,-1 3-261,-3-3 77,-10 4 59,-1-5 0,-12 2-143,4 0-32,-10-1 185,-3 6 1,-7-6 12,-4 1 1,-2-7-72,-3 2 1,2-4-91,3-6 70,4 4 41,-6-12 98,13 6-64,2-7 54,6 0 1,6 0 279,4 0-316,9 0 36,3 0 1,5 4 15,-4 1 1,4 6 0,-3-1 0,-4 2 8,-1 3 0,-3-1-28,-2 0 1,-4 0-7,-1 0 1,-6 2-130,2 3 131,-10-3-18,-2 11 1,-8-10-145,1 7 150,-6-7-146,-3 10 1,-3-13-164,2 1 1,2-3 37,3-7 0,8 0-188,-3-5 0,9-7-472,0-2 537,3-10 356,9-10 0,7-7 0,8-7 0</inkml:trace>
  <inkml:trace contextRef="#ctx0" brushRef="#br0">7251 11871 8138,'10'-13'-29,"-1"4"1,-5 1 126,0 3-20,-2 3 162,-2-4-60,0 12 1,-5 7 120,0 6-61,-6 6-113,3-3 0,-6 12 53,0-1 1,1 5 5,4-5 0,-2 5-40,6-5 1,0 0-93,5-5 1,0-5-239,0-4 1,2-5-438,3-5 361,-4-2 158,12-7 0,-5-7-152,6-2 60,-6-10 30,5-3 0,-6-7-139,8 1 0,-6-1 39,1 1 0,-2 4 86,1 1 0,4 0 88,-4 0 1,-1-3 4,2 8 1,-6 0 158,6 9 59,-7-4-269,3 11 184,-6-4 68,0 6 72,0 0 77,0 6 1,0-2-75,0 5 0,0 2 99,0 8 0,5-3-173,0 3 1,-1 1-51,-4-1 1,7 0-565,2-4 0,4 2 256,1-3 0,5 2 241,0-11 0,6-1 0,-3-4 0</inkml:trace>
  <inkml:trace contextRef="#ctx0" brushRef="#br0">7806 11814 8119,'-6'-8'260,"-2"2"0,-6 6-94,-1 0-119,7 0 146,-4 6 1,9 3-55,-7 10 0,5 3 1,-4 7 1,6-1-76,-2 1 0,3-1 70,2 1 0,2-1-163,3 1 0,3-3-150,6-2 0,2-5-429,3-9 0,-2-4 94,7-6 1,-7-6 150,2-4 1,2-11 13,-2-7 0,0 0 348,-5-6 0,-6-2-293,4 6 293,-10-11 0,4 5 0,-6-7 0</inkml:trace>
  <inkml:trace contextRef="#ctx0" brushRef="#br0">7863 11473 8119,'0'-8'33,"0"-5"1,5 18 108,-1 0 1,6 12 24,-5 7 0,6 9 15,-2 5 0,4 4-1,1 6 1,-1-2-435,-4 6-651,4-6 795,-12 9 0,10-11-632,-6 3 669,6-2 40,-9-3 1,4-5-162,-6-4 1,0-9-141,0-6-130,0-8 309,0-4 443,0-18 1,0-4-694,0-13 166,0-5 378,0-3 0,2-4-140,2 3 0,4-3-96,6 5 1,1 0 95,-1 2 0,2 6 20,3 4 1,-4 4 161,4 6-67,-3 6 94,-2 1 0,-6 14 423,-3 2-296,-3 4-65,-2 7 0,-2-2-73,-3 5 0,-4-1-98,-10 2 1,2 1 11,-7-6 1,5 0-20,-5-4 1,12-1-24,-3 0 0,11-5 110,-1 1-122,3-7 0,10 3-148,6-6 0,8 0-32,12 0 1,2 0-165,7 0 0,1 0 95,3 0 191,-3 0 0,12 0 0,-6 0 0</inkml:trace>
  <inkml:trace contextRef="#ctx0" brushRef="#br0">9185 11515 8060,'6'-8'-150,"-4"4"-107,3 8 367,3 4 1,-2 21 355,3 9 0,4 11-201,-3 12 0,2-2-26,2 2 0,-4-2-391,-1-2-952,1-7 1113,4-1 1,-1-6-585,-4-1 519,4-5-87,-5-3 0,1-11-288,1-4 25,-7-4 55,3-7 0,-11-5 42,1-12 1,-12-7 473,2-12 0,-5-2-165,0-3 0,-3-4 0,-7-5 0,1-1 0</inkml:trace>
  <inkml:trace contextRef="#ctx0" brushRef="#br0">9128 11700 8060,'0'-33'0,"0"0"0,7 1 5,2 8 1,8 4 83,2 6 1,7 1 20,-3 4 0,9 2 122,1 7 0,0 0-356,-4 0 130,-1 0-29,-6 7 0,4 1 131,-8 6 1,-3 0-7,-6 0 0,-6 0-164,2 1 1,-10 5 26,-4 4 1,-5-2 33,-5 2 1,-5-1-81,-9 6-37,-4-1 145,1 1 0,-3-1-185,5 0-427,1 1 530,5-7 0,6-3-135,3-10 0,8 3-27,1-8 1,7-1-257,-2-7 0,4-11-47,1-8 520,6-10 0,2-10 0,6-8 0</inkml:trace>
  <inkml:trace contextRef="#ctx0" brushRef="#br0">9455 11373 8060,'22'2'0,"-3"2"0,-3 6 112,-2 9 0,-1 9 300,-4 10 0,2 3 69,-6 2-102,0 6-244,-5-5 0,5 5 87,-1-6 0,1-7-80,-5-3 1,0-9-150,0-5 151,0-3-244,0-8 0,5-8 49,0-10 0,4-14-166,-4-4 0,6-10-522,-2 0 0,4-8 399,1-1 1,1 4-523,-1 5 446,0 7-223,-6 2 639,4 3 0,-4 10 0,7-5 0</inkml:trace>
  <inkml:trace contextRef="#ctx0" brushRef="#br0">9768 11615 8060,'0'14'0,"0"0"87,0 0 1,0-4 174,0-1 0,0 1 47,0 4 1,5 0 66,0 1 1,4 4-234,-4-1 0,6 1-157,-2-4 1,4-3-120,1-2 168,0-4 50,7-6 1,-5 0-373,3 0 1,-4-8 91,0-6 1,-1-2-63,0-8 0,-1-1 59,-4-8 1,-2 3-49,-7-3 0,0 3 146,0 1 0,-2 3 5,-3 2 1,-4 3-64,-10 7 97,3 0 8,-5 6 0,7 2-57,0 6 0,1 1-140,4 4-216,-4 3 315,12 12 151,1-4 0,8 5 0,6-7 0</inkml:trace>
  <inkml:trace contextRef="#ctx0" brushRef="#br0">10180 11373 8008,'0'14'-51,"0"8"318,0 7 0,2 6-92,3 7 1,-4 7 331,4 3 0,1 4-226,-1 1 0,0-5-390,-5 0 0,1-2 132,4 2 0,-3-3-99,2-6 1,0-5 99,0 0 0,-2-11-128,3 1-483,-4-9 416,-1-5 1,0-14-408,0-9 1,-5-16 104,1-9 1,-7-5 20,1-4 0,-2-1 452,-3-3 0,0-9 0,-4-5 0,3-7-115,-3 2 1,3 4 114,2 5 0,6 7-13,3 7 1,4 8 66,1 7 1,0 6 1137,0 7-792,6 7 0,3-3-41,10 7 0,-3-1-205,3 5 0,3 0-170,2 0 1,-4 6 282,-1 4 1,2 2-247,-2 3 0,0-1-178,-5 0 61,-6 7 43,5 1 0,-12 6-255,4 1 143,-3-1-24,-2 0 1,-7 7-98,-2 3 1,-4-3 122,-1-2-190,0-3 144,-1-2 0,1-5-153,0-5-46,0-2 408,0-8 0,-1-2 0,1-6 0</inkml:trace>
  <inkml:trace contextRef="#ctx0" brushRef="#br0">10507 11430 7932,'-14'2'17,"0"2"0,0 6 414,-1 9 0,-3 3-270,-1 6 0,0 2-187,4 3 1,6-3 421,-1 4-271,7-4-16,-3-2 1,6-6-230,0-3 1,0-3-52,0-2 1,6-6-77,4-3 1,2-4 153,3-1 0,-1-11-69,0-3 1,5-10-70,0 1 0,5-4-160,-5-2 0,1 1-122,-1 0 116,-3-1 266,4 1 1,-10 6 344,-1 3-192,-5 3 114,8 8-25,-10 2 0,4 9 57,-6 6 1,0 2 235,0 13 1,0 1-217,0 8 0,0-7-48,0 2 1,6-4-979,4 0 426,3-4 218,1-12 194,0 5 0,0-12 0,0 6 0</inkml:trace>
  <inkml:trace contextRef="#ctx0" brushRef="#br0">10877 11359 8012,'-6'-8'0,"3"2"-140,-7 6 0,1 0-278,-6 0 1,1 4 407,0 1 1,0 6 387,-1-1 1,1 7-474,0 2 0,1 2 20,4-2 1,-2-4 421,6 4-166,0 3-31,5-6 1,2 5-82,3-7 1,-1 0-115,11 0 1,-4-6 24,8-3 1,-4-3-76,0-2 0,4-2-184,0-3 0,0-3-10,-5-6 1,5 0 143,0 0 0,0 4 113,-5 1 0,-5 7 34,1 2 0,-2 8 258,1 11 0,-2 9-45,-7 10 1,0 3 131,0 2 0,-5 5-51,0-1 0,-6 5 131,2-5 0,-3-1 132,3-8-363,-4 3-37,12-11 1,-10 5-67,6-7 33,-6-5-271,9-3 1,-9-15-53,7-10 0,-1-4-271,5-15 0,0-1 1,0-9 1,6-2 466,4-7 0,2 1 0,2-1 0</inkml:trace>
  <inkml:trace contextRef="#ctx0" brushRef="#br0">11275 11288 8360,'-19'16'-122,"0"3"103,0-4 1,-1 19 1,2-9 830,-5 13-331,5-7-388,-2 10 1,5-11-212,1 4 1,6-6 76,4-4 1,2-4-119,2-6 1,2-6 55,2-3 1,4-3 75,6-2-1,5-8-146,0-6-72,7-7 13,-4-7 0,6-1-189,1 1 1,-6 4 294,1 0 0,-7 7-106,2-2 371,-3 10 180,-2 2 1,-6 20 269,-3 6-305,-3 6-65,-2 10 0,0 1 435,0 7-362,0-7-256,0-1 1,0-7-269,0 1 0,0-7-81,0-3-553,0-10 494,0-2 1,4-14-503,1-2 874,0-4 0,1-14 0,2-3 0</inkml:trace>
  <inkml:trace contextRef="#ctx0" brushRef="#br0">11417 11373 7956,'8'-14'0,"5"6"587,-4 3-301,4 4-185,1-6 0,0 6 205,1-4-67,5 3-506,2-4 0,0 5-433,-3-4 1,2-1 291,-2 1 0,-5-2-392,-4 3 800,-7 2 0,3-10 0,-12 10 0,-2-4 0</inkml:trace>
  <inkml:trace contextRef="#ctx0" brushRef="#br0">11488 11160 8319,'0'28'121,"5"2"476,0 4-195,0-4-339,-5 11 0,4-2-346,1 4 1,0 7 192,-5-7 0,0-2-95,0-3 1,0-5 124,0 5 1,0-11-12,0 1 1,0-9-670,0 0 268,0-3 472,0-8 0,-7-2 0,0-6 0</inkml:trace>
  <inkml:trace contextRef="#ctx0" brushRef="#br0">11588 11046 7956,'8'0'-86,"4"2"-33,-2 2 1,-2 6 150,1 9 1,-6 1 241,2 4 1,2 3-238,-3-3 0,1 1-49,-5-1 0,0-4-218,0-6-9,0 1 183,0-1 1,0-5-246,0 1 121,6-7-26,2 3 0,6-10 122,1-1 1,-6-2-23,1 3 1,-6 2 261,6-3-77,-7 4-38,3 1 270,1 0 1,-6 6-54,4 4 1,1 2 269,-1 2 1,0 5-201,-5 0 0,0 7-6,0-3 1,-2 4-85,-3 2 0,-1-1-144,-3 1 0,-4-1-138,3 0 1,3-4-385,-3 0 0,5-12-1178,-4 3 1606,6-11 0,-10 3 0,5-7 0</inkml:trace>
  <inkml:trace contextRef="#ctx0" brushRef="#br0">11958 11373 7956,'0'8'0,"0"5"-125,0-4 0,-5 5-305,0 5 1,0-3 893,5 3 1,-4 2-200,-1-2 1,0 0-217,5-5-73,0-6-12,0 4 215,0-10 0,6 1-112,4-12 1,-1-3-57,6-11 0,-9-1-106,8-4 1,-3-1-145,3 1 1,-1-2-55,-3-3 1,-4 4 88,-6 1 0,5 1 218,-1 8-82,1 0-22,-5 5 0,-6 4 450,-4 1 0,1 7-133,-5 2 1,1 13 32,-11 11 1,7 2-62,-2 3 1,-2-1-24,2 1 0,2-1-180,8 1 0,-2-6-307,6 1 0,0-7-709,5 2 531,0-3 191,6-8 1,2-2 297,6-6 0,7-6 0,1-2 0</inkml:trace>
  <inkml:trace contextRef="#ctx0" brushRef="#br0">12114 11274 7955,'0'15'81,"0"4"1,-2-1 520,-2 5 0,2 0-373,-3 0 0,-1 3-279,1-8 1,-1 6 168,1-5 1,4 0-79,-4-5 0,3-4 31,2-1-107,0-6 0,0 2-189,0-10 0,2-7-19,3-7 1,1-11-159,3 1 1,4-2 104,-3 2 1,2 1-8,2-1 0,2 6 254,3-1 141,-3 0-228,4 2 1,-1 3 197,0 10 88,0-4-18,-4 12 1,-1-6 269,0 7 0,-6 11-17,-3 4 1,-4 8 276,-1 1 1,-5 9 259,1 5-413,-7-3-202,3 6 0,0-6-988,3 3 336,4 3 63,1-11 0,0 9-731,0-6 1013,0 0 0,0-4 0,0-1 0</inkml:trace>
  <inkml:trace contextRef="#ctx0" brushRef="#br0">7436 13108 8168,'0'-15'0,"-4"1"0,-1 0-240,-6 6 182,9 2 1,-6 7 147,4 4 0,2 11 63,-3 12 1,4 7 206,1 8 0,0 4-140,0 0 0,1 6-146,4-6 1,-2-6 28,7-8 0,1-9-97,8-5 1,-4-5 41,4-5 0,-1-4-247,1-10 1,-3-4 77,2-10 0,-2-3-156,-2-6 0,-1-1-3,-3 1 1,1-1-164,-7 1 1,3 1 95,-3 3 1,-2 4 89,3 5 170,-4 1 1,-2 6 59,-4 4 1,3 4 275,-2 4 1,2 9-29,2 6 0,0 0 159,0-5 0,6-1-100,4-4-86,3 4-97,1-12 0,5 6-310,0-7 116,0 0-147,-5-7 1,0 1-686,0-3 929,-6-4 0,5-1 0,-5-8 0</inkml:trace>
  <inkml:trace contextRef="#ctx0" brushRef="#br0">7820 12880 8168,'8'-6'0,"3"6"-232,-6 0 167,6 12 136,-3 11 0,6 13 260,0 6 0,-4 4-113,-1 11 1,-1-2 0,2 12 1,1-2-46,-7 1 1,6 7-103,-5-7 1,4-1-50,-4-13 1,6-3-247,-2-7 1,-1-12-722,2-6 508,-7-7 312,3-9 0,-6-3-395,0-10 274,0-15 245,0-10 0,-6-25 0,-2-4 0</inkml:trace>
  <inkml:trace contextRef="#ctx0" brushRef="#br0">7906 12909 8168,'7'0'-35,"6"0"98,-3 0 1,2 1 82,2 4 0,2-2-123,3 6 0,-3 1 83,3 4 1,-3-4-253,-2-1 1,-6 1 11,-3 4 46,2 0 189,-5 0 1,3 5-147,-10 0-80,-3 0 137,-12 2 1,2 1-128,-5 6 0,5-4 20,-1 0 0,3-2-166,2 1 1,2-2 37,2-7 0,4-4-437,6-1 660,0-6 0,6 10 0,2-5 0</inkml:trace>
  <inkml:trace contextRef="#ctx0" brushRef="#br0">8346 13108 8168,'0'-15'0,"0"1"-176,0 0 0,-6 6-260,-4 3 0,-2-1 341,-2 1 1,-1 2 294,1 8 0,0 4-110,0 10 1,0-1 80,-1 5 1,1 1 602,0 4-345,6-5-221,2 3 1,6-5-36,0 3 1,0 1-174,0-6 0,6-2-161,3-7 1,4-4 124,1-6 1,1-2-135,-1-2 1,0-11-87,0-8 118,0-10 17,1-4 0,-1-5-386,0-1 211,0 0 33,0-6 0,-4 4-55,-1-8 1,-4 3 139,5-2 0,-7 3 178,2 6 0,-4 7 7,-1 3 0,0 9 64,0 5-72,-6 9 0,3 6 235,-7 8 0,7 6 706,-2 9-416,4 9-305,-6 15 0,6 3 544,-4 6-537,3 0 0,2 0 1,0-1-66,0-2 1,5-2-67,0-4 0,4-5-233,-4 0 0,6-8-144,-1-2 1,2-6-1112,3-8 1393,-8-6 0,12 5 0,-3-5 0</inkml:trace>
  <inkml:trace contextRef="#ctx0" brushRef="#br0">8588 12980 8138,'0'-15'0,"0"-4"-160,0 0 1,-6 5-259,-4 5 1,2 6 384,-1-2 0,1 6 252,-2 9 0,-2 3-37,2 15 0,2 4 181,-1 10 0,6 1 398,-2 0-349,3-1-231,2-5 1,2 2-269,3-6 15,-4-6 26,12 0 0,-5-16-177,6 3 0,0-9 145,1 0 1,-1-10-84,0-5 1,5-9-35,0-4-171,0-4 158,-5-2 1,0-1-478,0-3 336,-6 3 133,5-11 1,-11 11-47,2-3 115,-2 9 99,-2-3 0,0 12-22,0-4 216,0 9 1,-5 6 140,0 8 0,-1 9 2,1 6 0,4 11 168,-4-2 0,3 4 0,2-4-350,0-6-194,7 5 1,1-11-325,6 3 1,0-3 178,0-2 1,-4-6 231,-1-3 0,1-4 0,4-1 0</inkml:trace>
  <inkml:trace contextRef="#ctx0" brushRef="#br0">8730 13051 8133,'14'0'0,"1"0"-131,-1 0 0,2-2-324,3-3 0,3-3 667,6-6 1,1-2-93,-1-3 0,0 4-647,1-4 220,-7 3 40,-2 2 1,-5 0 266,-1-1 0,-6 1 0,-3 0 0,-4 0 0,-1-1 0,0 1 0</inkml:trace>
  <inkml:trace contextRef="#ctx0" brushRef="#br0">8943 12667 7815,'-4'20'-146,"-1"4"0,-1 11 817,1 7 0,2 3-242,-7 7-1,7-2 14,-2 2 0,4-1-266,1-4 1,1-4-121,4 0 0,5-4-484,8-10 0,-2-4 174,3-11 0,2-6-1,-2-3 1,4-5-52,-4-5 0,7-4-337,-3-10 0,-2-2 643,-2-3 0,3-9 0,0 3 0</inkml:trace>
  <inkml:trace contextRef="#ctx0" brushRef="#br0">9214 13008 7995,'6'8'674,"2"3"-602,6-6 1,5 4-181,0-4 0,5 0 58,-5-5 1,6-2 99,-1-3 0,2-7-164,3-7 0,-7-7 19,-3 3 0,-3-4-103,-2-1 1,-6 1 91,-3 3 0,-4-1-159,-1 6 0,-1 0 102,-4 5 0,-5 1 26,-9 3 1,-3-1 100,-6 7 0,-5 0 51,-1 9 0,1 3 181,5 6 1,1 2 8,3 3 1,4 3 270,6 7 1,4 4-116,1 0 0,5 0 71,0-4 0,8-1-131,6 0 1,4-1-46,5-3 1,5-3-499,9-7 0,3-5 138,7 1 104,0-7 0,6-3 0,1-8 0</inkml:trace>
  <inkml:trace contextRef="#ctx0" brushRef="#br0">10237 12795 7930,'0'-14'57,"-6"6"-187,4 1 0,-4 20-239,6 6 1,0 13 1063,0 5-239,0 5-256,6 0 0,-4-1 215,3-3-327,3-9-78,-7-3 0,12-11-83,-4-1 0,-1-5 143,2-4-111,-7-3 0,8-2 85,-6-10 1,-1-4-177,-4-5 0,5 2-566,0-7 359,0 0 123,-5 2 1,0-3-90,0 6 1,0 0 52,0 5 338,0 0-152,0 6 1,4 3 141,1 10 1,6 3 17,-1 6 0,2 5 336,2 0 1,1 0 357,-1-5-399,0 0-157,7-6 0,-6 3 61,4-6 0,2-1-88,-2-4 0,5-1-37,-6-4 0,6-3-83,-5-6 0,0-7-218,-5-2 0,1-2-87,-1 1 1,-5-3-325,1 3 1,-7 4-486,2 1 525,-4 3-48,-1 8-285,0-5 837,-6 12 0,4-5 0,-9 7 0,6 4 0,1-2 0,4 7 0,0-6 0,0 6 0,1-7 0,4 2 0,-2-2 101,7 2 1,-1-2 381,5 6 0,5-4 23,0 4 0,2-1-232,-2 2 0,-2 1-93,7-6 1,-7-1-40,2-4 1,-3 0-214,-2 0 1,0-4 99,1-1 1,-3-11-214,-2 2 0,-4-8-130,-6 3 0,5-7 149,0 3 0,-2 1-158,-8-2 78,-3 0 193,-6 2 0,-2 2-8,-3 5 1,3 1 23,-3 0 1,-1 1 95,1 4 1,5 3 4,4 6 1,2 1 223,-1 4 0,2 6 55,7 13 0,0 1-105,0 13 1,0 4-45,0 6 1,7-2-108,2-8 0,6-4-168,3-5 0,-2-7 14,3-3 1,2-5-291,-2-5 1,4-2 139,-4-7 1,5-11-112,-5-3 0,0-10-33,-5 0 0,0-3 63,1-1 0,-6-5 117,1 0 0,-7-1 180,1 6 0,-2-1 0,-15-5 0,-2-3 0</inkml:trace>
  <inkml:trace contextRef="#ctx0" brushRef="#br0">11005 12368 7953,'14'7'-186,"0"2"0,-4-1 303,-1 1 0,1 3 192,4 6 0,0-2-268,0 3 1,-6-3-369,-3-2 36,-3 0 316,-2 1-6,0-1 0,0-5-148,0 1 78,0-7 0,0 5-315,0-3 141,0-4 104,0 6 0,0-6 94,0 4 0,4-2 87,1 6 0,2-1 8,-3 2 0,-2 4-108,3 0 0,-4 1 380,-1 3-140,0-2-21,0 5 1,0-5 53,0 3 1,5 1-183,0-1 0,4 0-142,-4-5 1,6-4-22,-2-1 0,4-1-266,1 2 0,0 1 62,1-7 0,-1 6 316,0-5 0,0 6 0,1-3 0</inkml:trace>
  <inkml:trace contextRef="#ctx0" brushRef="#br0">11545 12582 7953,'0'-23'0,"0"3"-201,0 6-50,-6-1 1,-2 8 271,-6 2 1,0 10 202,-1 4 1,1 10 38,0 5-198,-7 3-17,6 1 1,-6 0 261,7 1 0,1-5-119,4-1 0,2-5-223,7 1 1,0-4 38,0 0 1,2-8-160,3-2 1,3-3 132,6-2 1,0-7-71,0-2 1,1-4-128,-1-1 1,0 0 12,0 0 0,5-1-92,0 1 171,0 6 115,-5 2 72,0 6 0,1 13 24,-1 6 0,-1 7 213,-4 8 1,2 4-96,-6 9 0,1-1 47,-1 6 1,-4-6 48,4 1 1,-2 2-24,2-2 1,-3 6-323,2-6-52,-2-6 127,-2 0 0,0-11-114,0 3 1,0-4 104,0-6 0,-2-4-154,-2-9 0,1 1 59,-7-6 0,1-1-107,-6-4 1,3-8-349,2-6 238,-2-6 118,4-9 0,-7-1-364,1-3 183,6-3 27,2-13 1,1-2-26,1-6 0,-3-6 91,2-3 0,2 25 1,-1 0-1,-4-3 1,1 1-1</inkml:trace>
  <inkml:trace contextRef="#ctx0" brushRef="#br0">11559 12397 7953,'15'-14'0,"-1"1"62,0 3 1,0 4 135,1 6 0,4 6 77,-1 4 1,3 6 130,-2 7 0,-3 3-176,3 12 1,1-5 27,-1 5 0,-5 0-229,-4 4 40,-1 1 19,-1-1 1,3 1-209,-6 0 0,0-7-63,-5-3 1,0-9-245,0-5 127,0-3-22,0-2 103,0-12 1,0-10-124,0-16 1,0 0-146,0-4 0,0-4 166,0-10 0,1 0 37,4 5 0,3-3 274,6 7 0,0 4-3,1 6 1,-1 12-17,0 1 1,0 7 202,1 3 0,-1 8 96,0 6 0,0 4 387,0 10 0,-1-3-52,-3 8 0,1-3-176,-7-1 1,6-1-221,-5 1-257,-1-7 140,-4-2 1,5-5-205,0-1-266,0-6-770,-5-2 1148,0-6 0,0-6 0,0-2 0</inkml:trace>
  <inkml:trace contextRef="#ctx0" brushRef="#br0">12128 12525 7953,'14'-7'0,"1"4"-335,-1-6 0,5-1 56,0-4 1,4 5 413,-4-1 1,0 2-134,-4-1 1,-6-2-608,1 6 347,-7-6 143,3 3 1,-12 0 114,-4 3 0,-2-1 0,-3 1 0,1-6 0,-6 10 0,-3-6 0</inkml:trace>
  <inkml:trace contextRef="#ctx0" brushRef="#br0">12171 12383 7953,'1'28'0,"4"0"0,-3 2 253,2 4 1,3 2 396,-2 7 0,4-1-461,-4 1 0,6-1 47,-2 1 0,-1-7-223,2-2 0,4-6-235,5-4 0,0-5-306,-5-10 1,2-2 228,3-7 0,-3-4-56,3-5 1,1-2-28,-1-13 1,5-4-574,-5-5 955,0-7 0,1 4 0,2-7 0</inkml:trace>
  <inkml:trace contextRef="#ctx0" brushRef="#br0">12597 12439 7953,'0'-8'-525,"-6"2"744,-3 6 1,1 2 347,-2 2 1,1 6-303,-6 9 1,3-2-45,2 7 0,-1-5-157,7 5 1,-1-7-21,5 2 1,1 1-101,4-1 0,3-1 109,6-9 0,0 4-81,1-4 0,4-1 95,0 2 0,1-7-153,-1 2 1,-3 1 112,3-1 0,-3 1 82,-2-1-18,0-4 73,0 12-77,-6-5 0,-3 6-63,-10 0 1,-3 1-2,-6-1 0,-6 5-117,-4 0 0,-3 6-210,-1-1 0,-6 1-104,1-1 0,0-2 408,5-3 0,-7-4 0,-1 6 0</inkml:trace>
  <inkml:trace contextRef="#ctx0" brushRef="#br0">1991 9553 8541,'-29'-34'-5,"9"10"-803,6 0 452,6 7-1,8 11 936,0 6-477,0 12 0,0 14 466,0 11 1,1 12-415,4 22 0,-4-30 0,0 1-304,1 9 0,0 2 0,0 0 0,-2 1 244,0 3 0,0 0 0,0 4 0,0 1 34,0 4 0,0 1 1,0 0-1,0 0-487,0 4 0,0 0 0,0 1 0,0 0 496,0-1 0,0 0 1,0-2-1,0 0 21,0 2 0,0 0 0,0-5 0,0 1-42,0-1 1,0 0-1,0-1 1,0 0-64,0-1 0,0 0 0,1-5 0,0-1 127,1-1 1,0-1 0,-1 0 0,0 0-27,1 4 1,1-1 0,0-6 0,0 0-56,-1 2 0,1-1 0,-1-9 0,0-2-76,-2 2 0,0 0 1,3-3-1,-1 0-98,1 1 0,-1-1 0,3 37-103,-5-3 0,0-10-99,0-4 1,0-4 5,0-1 1,0-11 250,0-3 1,0-8-393,0 2 1,4-10 284,1 2 1,6-12-614,-1-3 1,-2-6 739,1-8 0,1 7 0,4 0 0</inkml:trace>
  <inkml:trace contextRef="#ctx0" brushRef="#br0">2105 9724 8399,'0'-19'305,"0"0"0,12 0-882,7 5 1,8 1 444,6 4 0,5-4-63,10 4 0,5-5 400,14-5 1,-29 10 0,3 0-466,5-2 1,2-2 0,4 2 0,1-1 355,1-2 0,1-1 0,-1 2 0,1-1-78,1 2 1,1 1 0,1-2 0,1 1 38,5 2 0,0 1 1,-3-2-1,0 1-286,-2 0 0,0 1 0,7 1 0,1 0 242,2-1 1,0-1-1,1 2 1,0-1 35,-4-1 0,1 1 0,6 1 0,1-1-40,-1-3 0,1 0 0,-2 3 0,1 1 40,0-2 0,1 1 1,2-2-1,0 1-19,-1 1 1,1-1 0,1-2 0,-1 0-386,2 3 1,1-1-1,1 0 1,-1 0 369,-25 3 0,0 1 1,0 0-1,23-2 0,0 0-1,1-1 1,1-1 0,-22 4-1,1 1 1,-1-1 3,-1-1 0,-1 1 0,0 0 0,-1 1 0,1 2 0,-1-2 2,22-4 0,-1-1 1,3 4-1,1 1 53,-1-2 0,0 0 0,1 0 0,0 0-32,-3 2 1,0 0 0,-22 2 0,2-1-1,0 0 54,-1 1 1,0 0 0,0 0 0,24-4 0,-1 1-38,-3 1 1,1 1 0,-21 0 0,-1 0 0,2 1-5,2-1 1,1 1-1,-1 0 1,-1-1-1,0 0 1,0 0-35,-2 0 0,0 1 0,1 0 1,-1-1-1,0 0 0,0-1 1,3 1 1,1-1 0,0 0 0,2 0 0,0 1 0,0-1-39,-1 0 1,0 0 0,0 1 0,0-1 0,-1 0-1,1 1 53,-2-1 1,0 0-1,1 0 1,3 1 0,1-1-1,0 0-91,-3 0 1,0 0 0,0 1 0,-1 0-1,0 1 1,0 0 15,1 0 1,0 0 0,0 0 0,-1 0 0,0 1 0,0-1 2,0 0 1,-1 0-1,0 0 1,0 0-1,0 1 1,-1 0 58,24 2 1,-1 0-1,-2 0 1,0 0-6,-23 0 0,1 0 1,-1 0-1,25 1 0,-2 0-8,-7 1 1,0 1-1,2 0 1,1 1-258,2 3 1,0 1 0,-6-1 0,0 1 247,-1 2 0,0-1 0,-2-1 0,0 0 16,6 2 1,1-1 0,-6-1 0,0 0-110,1-1 0,-1 0 0,0 0 1,0 0 29,8 1 0,0-1 0,-6-3 0,-1 0-41,-1-2 1,1 0 0,1 1 0,-1 1-46,3-2 1,-2 0 0,-3 1-1,-1-1 108,-2-2 0,0 0 1,3 0-1,-1 0 10,-4 0 1,-1 0 0,-1 1 0,-2 0 92,0 1 0,-2 0 1,-7-1-1,-1 0 3,-3 1 0,0 1 0,-2 0 0,1 0 348,-4-1 1,0 1 0,37 3-256,-1-1 1,-9-2-75,-6 6 1,-9-4 15,-4 5 0,-9-7 588,-1 2 1,-6 1-652,1-1 0,-3 1 664,-2-1 1,1-2-675,-1 6 1,-1-6 382,-3 2 0,1 3-383,-6 2 0,5-3 138,-5 3 0,-5-1-147,-5 6 1,-1 0-5,2 4 0,-2-1-14,-4 5 1,-2 6-3,3 4 1,-4 7 4,-1-3 1,-1 6-3,-4 5 0,-1-3-47,-4 7 0,-2-4 49,2 4 1,2 2 58,-1 7 0,-1 6-334,-4 8 1,0 0 420,7-35 0,0 0 0,-8 36-96,8-36 1,0 1 0,0-1 0,0 0 71,0 2 0,0 1 0,2 2 0,0 1-53,0-1 1,1 0 0,2 0 0,1 0-9,-2-3 1,1 1 0,1 2 0,0 0 0,1 0 0,0 0 1,0 3-1,0 0 3,0 0 0,0-1 0,0 0 1,0-1 0,0 2 1,0-1 0,2-2 0,1 0-35,-1 2 1,1 1 0,-1-3 0,1 0-41,-3 2 0,0 1 0,0-3 0,0 1 40,0 4 0,0 0 0,-1-4 0,0-1-1,-1 5 0,-1 0 0,2-2 0,-1 0-31,-2 2 1,-1 0 0,0 0-1,0-1-7,-2 1 1,0 0-1,2-3 1,0-1-45,1-1 1,-1 0 0,1 1 0,0 0 35,-1-1 1,1 0-1,-1 1 1,2 1-93,0-4 1,1-1 0,1 0-1,0 0-343,-3 34 0,-3-8-496,3 3 0,-3-5 445,2 0 1,-2 1 496,-8-10 0,4 7 0,-3-10 0,-3-2 0,1-3 0,3-1 0</inkml:trace>
  <inkml:trace contextRef="#ctx0" brushRef="#br0">2190 13705 8017,'-14'-7'0,"1"4"-625,4-6 140,2 6 1165,7-4-465,7 7 0,2 0 22,10 0 1,3 5-125,7 0 0,1-1-94,3-4 0,-2 0-29,7 0 0,2 0 34,7 0 0,8 0-14,7 0 1,6 0-77,-2 0 0,-2 0 85,-3 0 1,-1-1 117,2-4 0,-1 4-247,11-4 1,2 3 134,-32 2 1,1 0 0,38-1-189,-41-2 1,0 1 0,34 0 181,2-2 1,0 2-24,5 2 1,-1-2 0,-35 0 0,0 0 1,-2 1-1,0 0-7,-3-1 0,0-1 0,34-3-2,-2 1 0,2-4-4,-32 6 1,1 1 0,-1-1 0,0 1 16,38 2 0,-2 0 1,-7 0 0,-5 0 36,1 0 1,-6 0-202,6 0 0,4 2 165,4 3 1,0-2-15,-9 6 0,-4-1-3,-10 2 1,3 2 34,-3-2 0,8 1-2,2-2 1,4 4 73,-4-4 0,9 4-85,-5 1 0,-4-4 133,-10-1 0,0 1-96,5 4 1,6-5 9,4 1 1,2-1 24,2 6 1,-1-6 6,-4 1 0,-1-3-18,-4 3 1,-1 3 2,7-4 1,1 2-44,7-1 0,0 2 6,-35-7 0,0 0 1,28 6-62,-1-2 1,-3 2 78,-2-6 1,11 1-107,-2-1 1,9-3 49,-39 0 0,-1 0 0,36 0-15,-5-2 1,0 0 35,-5 0 0,10-2-13,-36 0 0,1 0 0,0 0 0,0 0 22,-1-2 0,0-1 0,1 3 1,-1-1 32,31-6 0,3 6 40,-7-2 0,4 3-42,4 2 0,0-1-133,-35-2 0,0 1 1,35 0 164,0-2 0,-8 2 7,-6 2 0,6 5-28,4 0 1,1-1 5,9-4 1,-4 0 50,-1 0 0,3 0-55,-12 0 0,12 0-78,-4 0 1,-32 0 0,1 0 22,1 1 1,0-2 0,0-1 0,-1-2-45,-4-1 1,0 1-1,2 0 1,0 0 43,-2-1 1,1 0 0,3 3 0,0-1-7,1-1 1,0-1 0,3 3 0,-1-1 2,-2-2 0,0 1 0,-2 2 0,-1 1-4,-1-2 0,-1 1 0,0-1 1,0-1 15,3 2 1,0 0 0,2-1 0,1 1-13,2 2 0,-1 0 0,-1 0 0,0-2-3,-1 0 1,0 0-1,-4 1 1,0 0-10,-1-1 1,1-1-1,2 0 1,0 0-4,5 1 1,-1-1 0,1-1 0,-1-1-1,-2 2 1,0 1 0,0-1 0,0 0-5,-4 0 0,-1 1 1,1 1-1,1-1 15,1-3 1,0 0 0,2 3 0,1 1-3,2-1 0,-1 0 1,-4-2-1,-1 1 26,-1 1 1,-1-1 0,39-1-27,-3 4 0,-33 0 0,1 0-10,-2 0 1,1 0-1,1 0 1,0 0-6,-1 0 0,0 0 1,-1 0-1,-1 0-12,40 0 1,0 0 7,-1 0 1,-2 0-1,-33 0 0,0 0 0,34 0 2,-36 0 0,-1 0 0,29 0-2,0 0 1,-8 0 15,4 0 1,4 1-14,5 4 1,-1-3 18,-4 2 1,-6-2 49,-3-2 1,-4 0-65,-1 0 1,2 0 4,2 0 0,-1 0-4,7 0 1,-4-5 47,-2 0 1,1-4 120,-10 4 0,-3-4 321,-1 4 0,-3-4-383,3 4 1,-2-2-49,6 3 0,-5 2-162,5-3 0,-6 4-232,1 1 1,-4 0 186,-5 0 0,-3 0-748,-7 0 900,-6 0 0,5-5 0,-3 0 0,3 1 0</inkml:trace>
  <inkml:trace contextRef="#ctx0" brushRef="#br0">1451 14543 8347,'-15'-20'42,"-5"-1"174,-4-2 1,2 1-151,-2 3 0,1 3 146,-6-3 1,2 5-169,4 4 0,-4 4-115,3 6 0,-3 0-161,-1 0 1,-1 6 241,1 4 1,1 4-38,3 5 0,1-2 182,9 7 1,-2 0-63,11 4 0,2 5 15,8 0-26,2 7-20,14-10 1,1 9-123,7-6 1,1 1 31,3-6 0,-3-1-171,3-3 1,-1-1 122,1-8 0,-3 2-135,3-8 1,-9-1 200,-5 2 0,-4-2 41,0 1 52,-8 4 1,-2-5 14,-10 6 0,-4 2 126,-10 3 0,-3-2-147,-7 7 1,1-1 7,0 6 0,-1-5-111,1-1 0,6-5-357,3 1-29,-3-10 247,6-3 1,2-14-456,9-6 1,11-11 171,8-8 0,2-7 448,8 2 0,6-9 0,6-4 0</inkml:trace>
  <inkml:trace contextRef="#ctx0" brushRef="#br0">1721 14288 8588,'-14'20'698,"-2"2"-498,-3 7 1,1 12-123,-5 6 1,-1 7 154,-4 3-1696,-1-1 1650,7 1 1,2 0-77,5 0-325,7-6 399,2 4 0,9-16-189,7 4 0,1-15-45,12 1 1,6-10-210,4 0 0,0-10 119,-4-4 1,-1-5 356,1-5 1,-7-3-644,-3-6 1072,-4 0-818,0-7 0,-3 6-522,-2-4 240,-4-3 134,-6 6 0,-1-5-67,-4 7 0,-3 1 279,-6 4 0,-2-2 158,-3 6 0,2-1-41,-7 1 0,6 3-85,-1-2 1,4 2 726,0 2-291,8 0-149,0 0 371,7 0-167,0 0 1,7-1-376,2-4 123,10 3-140,3-10 1,0 2-89,-3-9 1,3 3 90,2-3 1,1 4-39,-1 0 1,1 1-75,-6 0 0,2 6 79,-2 3 0,-3 4 10,2 1 0,-2 1-18,-2 4 0,-6 5-1,-3 9 0,-3 3-46,-2 6 0,0 1-151,0-1 0,-2 5 147,-3 0 1,2 0-127,-6-4 1,6-1-280,-2 1 186,-3-7 95,6 5 1,-6-16 188,4 3 0,2-3 0,-4 3 0</inkml:trace>
  <inkml:trace contextRef="#ctx0" brushRef="#br0">1977 14259 8217,'1'10'0,"4"-1"0,-2 2 17,7 8 1,-1-3 90,5 3 1,-1 3 174,-4 2 23,4-4-191,-5 7 1,6 0-87,0 6 1,-4 2 161,-1-2 0,-5-3-121,0 3 0,3-1 11,-3 1 0,3-3-162,-3 3 0,-2-8-169,3-1 1,-4-2 131,-1 2 0,5-4-540,0-5 312,0-1-272,-5-6-227,0-2 845,0-6 0,0-6 0,0-2 0</inkml:trace>
  <inkml:trace contextRef="#ctx0" brushRef="#br0">2090 14330 8217,'10'0'-465,"-1"0"1,1 0 641,4 0 133,0 0-251,1 0 0,0 5 42,4 0 1,-3 6 1,3-2 1,2 4 2,-2 1 0,4 0 50,-4 0 0,0 5-3,-5 0 0,1 7-66,-1-3 1,-2 6 14,-2 4 0,-2-3 11,-3 3-9,-4-3-30,5-1 0,-7-1-80,-4 0-76,-3 1 103,-6-1 1,-2 1-79,-3-1 0,-3 1-82,-6-1 0,-2-4-274,-3-1 1,-4-4 23,-5 5 389,-7-7 0,4 10 0,-4-5 0</inkml:trace>
  <inkml:trace contextRef="#ctx0" brushRef="#br0">3669 13918 8217,'0'-10'-574,"0"1"230,-7 6 1486,6-4-506,-6 7-462,7 0 1,0 8-81,0 7 1,5 5 202,0 9-125,6 5-22,-9 3 0,9 5-180,-7 1-87,1 0 145,-5-7 1,0 3-83,0-5 0,5-3-175,0-7 0,1 1-957,-1-6 763,-4 0 0,7-6-913,-3-4 1336,-4-3 0,12-18 0,-5-4 0</inkml:trace>
  <inkml:trace contextRef="#ctx0" brushRef="#br0">3839 14103 8217,'8'0'-1175,"0"0"1214,-3 0 1,1 6 455,4 3 1,2 6-225,-2 4 1,1-2 41,-2 7 0,4-5-51,-4 4-154,4-5-28,-5 2 1,5-7-112,-4-4-31,4-2 92,-5-7 1,4 0 66,-2 0 3,-4-13-100,0 4 1,-1-20-142,0 1 0,-1-2 94,-4-8 1,-1 6-131,-4-1 0,-4 0 33,-10 4 0,-3-1-186,-7 11 0,1 7-268,-1 7 313,-5 4-84,-3 7 253,1 8 0,-5 8 1,4 7-1</inkml:trace>
  <inkml:trace contextRef="#ctx0" brushRef="#br0">3199 14771 8217,'-9'-13'494,"-1"4"-121,7 2-84,-9 7-196,10 0 0,-4 4 103,6 5 0,1 2-91,4 13 1,-3 7 117,2 12 0,-2 3-20,-2 11 1,0-2-847,0 11 638,0 1 42,-6-3 1,4-7-144,-3-9 1,5-7-167,5-8 1,-2-3-286,7-16 1,-1 2 149,5-11 0,1-1-127,-1-4 0,0-7 152,0-8 0,-1-5-316,-4-9 698,4 1 0,-5-13 0,6-3 0</inkml:trace>
  <inkml:trace contextRef="#ctx0" brushRef="#br0">3327 15069 8217,'0'15'-543,"0"-1"1,5 0 1498,0 0-343,0 7-321,1 1 1,-3 5-31,7-4 1,-3 0-108,3-4 1,3-5-238,-4 0 1,4-1 149,1-9 1,-5 1-64,1-5 0,-1-3 20,6-7 1,-6-5-211,1-14 1,-6-6-372,6-2 248,-7-5 131,3 0 1,-6 1-263,0 3 136,0-3 286,0 17 0,-1-8-30,-4 14 1,2 0-38,-7 9 39,1 2 0,-5 9 210,-1 3-204,7 9 12,-4 8 1,9 2-342,-7-1 350,7-5-138,-3 9 1,7-12-420,4 4 575,3-3 0,6 5 0,0 1 0</inkml:trace>
  <inkml:trace contextRef="#ctx0" brushRef="#br0">3654 14984 8217,'0'8'2,"0"5"-1,0-4 0,0 4-221,0 1 1,0 2 460,0 3 1,0-2 494,0 7-353,0-7-207,0 4 0,0-7-272,0 0 240,7-6-115,-6 5 5,12-12 0,-5-2-22,6-14 0,-1-5-153,-4-9 1,4-1-392,-4-3 306,-2 3 106,-1-4 0,-5 5-416,4 1 281,-3 6-129,4-5 243,-12 11 1,-2-3-40,-6 9 0,-1 4 47,1 6 0,0 6 33,0 4 1,0 3 147,-1 1 0,6 5-91,-1 0 0,7 0 12,-1-5 0,4 0-320,4 0 351,4-6 0,6 5 0,1-5 0</inkml:trace>
  <inkml:trace contextRef="#ctx0" brushRef="#br0">3981 14970 8217,'0'8'0,"5"4"-13,0-2 0,0 3 132,-5 1 1,0 0 187,0 0 1,0 0 201,0 1 0,4-1-390,1 0-59,0-6 39,1-2 1,-3-1-127,7 0 31,-7-7-17,10-6 1,-7-8 15,3-2 1,4-5-6,-3-5 1,-4-2-273,-1-3 1,1 3 19,-1-3 0,-1 7-186,-4 3 1,-6 5-305,-3-1 382,-4 10 141,-1 3 0,-2 6-288,-3 0 357,3 6-23,-4 2 1,5 6 174,1 0 0,0 0 0,0 1 0</inkml:trace>
  <inkml:trace contextRef="#ctx0" brushRef="#br0">5147 14373 8064,'0'14'-152,"2"2"324,3 3 1,-2 9 323,6 10 0,-6 5 144,2 4-435,-3 4-26,-2 6 1,0-5-398,0 0-587,0-13 646,0 9 0,0-20-2,0 1 1,0-3-42,0-7 0,0-4-672,0-6 588,0-6 286,0 4 0,6-14 0,2-1 0</inkml:trace>
  <inkml:trace contextRef="#ctx0" brushRef="#br0">5361 14657 8217,'0'14'-288,"0"1"-170,0-1 1,0 6 575,0 4 0,0 3 545,0 1 1,0-1-396,0-3 1,0-4-192,0-5 1,1-3-171,4-2-26,-4-4 166,12-6 1,-10-3-180,7-7 0,-2-5 22,1-14 0,4-4-91,-4 0 1,-2-5 97,-3 5 0,3-5-129,-3 5 1,1 1 163,-5 8 1,0-1-5,0 6 0,-2 6 109,-2 9 1,1 2-73,-7 2 1,1 3 103,-6 7 60,1-1-176,6 18 1,-4-5 7,2 7 0,-1-1-69,2 1 0,2-3-153,7-2 1,0 1 260,0-6 0,7 0 0,1-4 0</inkml:trace>
  <inkml:trace contextRef="#ctx0" brushRef="#br0">5631 14686 8217,'-10'14'157,"1"0"1,4 2 165,-5 3 0,7-2 31,-1 7 1,2-7-163,2 2 1,0-3-111,0-2 0,6-1-124,4-4 0,2-2 80,3-7 0,-1 0-271,0 0 1,2-7 49,3-2 1,-3-5-180,3-5 1,-4-2 161,0-3 1,-6-2-16,1 2 1,-7-3 88,1-1 1,-2 4 15,-2 0 1,0 7 227,0-2-198,-13 9 11,4 4 0,-13 6 139,3 0 42,-3 0-123,0 6 0,-5 4-1,3 9 0,5-2-27,5 7 0,1-7-6,9 2 0,-1 2-88,5-2 0,1-5-400,4-5 533,3-5 0,6 8 0,0-4 0</inkml:trace>
  <inkml:trace contextRef="#ctx0" brushRef="#br0">5958 14643 8217,'0'14'0,"0"0"0,4 1 0,1-1 0,0 6 214,-5 4 0,0-2 398,0 2 1,5 0-287,-1 4 0,7-6-119,-1-3 0,-2-3-333,1-2 1,1-1 101,4-4 1,0-3-102,0-6 0,1-6 10,-1-3 0,-2-6 97,-2-4 1,1-3-8,-6-6 1,4-2 17,-4-3 0,0 1-24,-5-6 1,0 5 30,0-5 0,-7 8-309,-2 2 150,-4-1 81,-1 13 0,-5-2-163,0 8-5,0 4 31,-1 6 1,4 1-583,-3 4 797,3 9 0,-4 8 0,-3 7 0</inkml:trace>
  <inkml:trace contextRef="#ctx0" brushRef="#br0">4934 14273 8217,'-8'0'-1296,"0"0"883,3 0 1,2 11 592,-6 4 1,6 8 37,-2 1 0,-1 9-32,1 5 0,0 16 9,5 7 1,5 14 35,-3-36 0,1 2 0,4 4 1,1 0-220,-1 2 0,1 1 0,1 6 0,1 3 157,-1 1 0,1 2 1,-3 1-1,1 1-356,2 0 0,-1-1 0,-1 0 0,0-2 312,-1-1 0,0-2 0,0-2 0,1-2-74,-1-2 1,0 0 0,0-4 0,0-1-71,0-4 1,0-1-1,6 31-20,-4-10 1,4-10 18,-4-8 0,2-7-138,-1-8 0,1-1 414,-6-3 1,4-8-775,-4-7 1040,0-6-847,-5 4 125,0-14 1,0-2-535,0-10 1,0-3 733,0-7 0,-7-12 0,-1-3 0</inkml:trace>
  <inkml:trace contextRef="#ctx0" brushRef="#br0">5218 14288 8180,'0'-8'-250,"0"-5"134,0 11 0,2-4 272,3 6 1,-2 0 201,6 0 0,1 0-239,4 0 0,5 2 17,0 2 0,6-2-16,-1 3 1,3-4-55,1-1 1,7 0 8,3 0 1,11 0-40,8 0 1,1 0-167,8 0 1,-4 0-9,4 0 0,-4-1-19,4-4 1,2 2-59,8-7 1,-36 8-1,1 1 211,4-1 1,0-1-1,35 2-70,1 1 0,-7 0 53,-3 0 1,4 5 15,-35-3 0,0 0 0,37 8-4,-32-8 1,1 1 0,33 6-2,-37-6 0,1-1 0,-2 0 0,0 1 240,1-3 0,1 0 1,6 0-1,2 0-106,3 0 1,1 0 0,1-3-1,0 1-85,3 0 0,0-1 1,0-2-1,-1-1-264,1 1 1,1 0-1,2 1 1,1 1 177,5-2 1,1 0 0,-7 1 0,-1 0-330,5 0 0,1-1 0,0-1 0,0 1 261,7 2 0,-1 1 1,-5-3-1,-2 0 79,-4 3 1,0 0-1,4-1 1,2 1-52,1 2 0,-1 0 1,2 0-1,-1 0 64,-4 0 0,-2 0 1,2 0-1,0 0 25,-3 0 0,-1 0 1,0 0-1,0 0-122,5 0 1,0 0-1,-3 0 1,-2 0 128,-4 0 0,-1 0 1,6 0-1,1 0 81,1 0 0,0 0 1,-2 0-1,-1 0-5,-3 0 1,-2 0 0,2-1-1,-1 0-46,0-1 0,0 0 0,2 1 0,1 0-25,1-1 0,1-1 1,-5 2-1,0 1-1,-5 0 0,0 0 1,-1-2-1,-1-1 6,0 1 1,0-1 0,-1 1 0,-1 0 20,0 1 0,-1 2 0,-4 1 0,-2 2-40,30 5 0,-6 4 366,-8 1 0,-2 0-399,-3 1 1,-3 0 26,-6 4 1,-2-3 672,-3 3 0,-3 2-672,-7-2 1,-4 0 496,-1-5 0,-5 5-520,1 0 0,-8 0 321,-2-5 0,-6 5-343,2 0 0,-3 4 174,-2-4 0,-2 7-151,-3-3 1,-7 4 20,-7 2 1,0 4-1,5 0 1,-2 0 3,-3-4 0,3-1 4,-3 1 1,3 1 1,2 3 0,0 0-5,0 10 0,4-7 27,1 11 1,4-3-24,-5 13 0,7-1-139,-1 10 1,2-4-182,2 4 1,2-6-173,2 2 0,-2 1 81,3-2 408,3 7 0,-7-5 0,4 4 0,-4-6 0,-1-2 0,0-2 0</inkml:trace>
  <inkml:trace contextRef="#ctx0" brushRef="#br0">5361 16306 8144,'-15'0'0,"7"0"-1077,2 0 635,6 0 1,6 0 337,4 0 0,9 7 104,5 2 0,9-3 69,3 7 0,19-7-119,7 4 1,14-4-42,-34-5 0,1-2 0,38 1 191,-39 0 1,1 0-1004,1 0 1,0 0 999,5 0 1,2 0 0,5 0-1,2 0-54,3 0 1,1 0-1,-4 0 1,-1-1-252,0-2 0,0 1 0,6 1 0,2 0 255,3-1 0,1-1 0,2 2 0,-1-1 41,-4 0 1,1 0-1,6 1 1,1 0 50,-1-1 1,1-1 0,-2 3 0,1 0-346,0 2 0,1 1 1,1-2-1,1 1 361,0 3 0,0 0 0,-2-1 0,1 0-27,0 0 1,1 1-1,-1 1 1,0-1-91,3-2 1,1-1 0,-4 3 0,1-1 43,5-1 1,-1-1 0,1 1 0,0-1-20,-1-2 1,1 0 0,-5 0 0,-1 0-28,3 0 0,1 0 1,-25 0-1,0 0 1,1 0-70,25 0 0,1 0 0,-2 0 0,0 0 62,-6 0 0,1 0 1,2-1-1,1 0 9,4-1 1,-1-1-1,-7 1 1,-1-2 80,2 0 0,-1-1 1,0-2-1,0 1-191,-2 1 1,0 1 0,-1-2 0,0 0 156,-5 2 0,-2-1 1,3-1-1,-1-1-44,-5 2 0,-1 1 1,0 0-1,0 2 123,1-1 1,-1 1 0,-8 1 0,-1 0-176,-4 1 1,-2 0 0,37 0 125,-10 0 0,-8 7-475,-6 2 0,-8 4-300,-11 1 1,-8 0 348,-7 0 1,-12 1-700,-1-1 1010,-7-6 0,-9 4 0,-2-4 0</inkml:trace>
  <inkml:trace contextRef="#ctx0" brushRef="#br0">7166 14870 8170,'-8'-15'-96,"4"-4"0,2 8-145,2-4 0,6 4 360,4-3 4,2 0 0,9 4-120,3 1 0,4 6-14,5-2 0,7 3 99,12 2 0,2 7-1,12 2 1,-4 4-210,4 1 0,-1-1 179,1-4 0,0 2 101,1-6 0,12 4-121,-33-6 0,2-1 0,1 1 0,-1-1-105,-1-1 1,1-2 0,-3-2 0,0 0 109,0-2 1,0 0-1,0-1 1,1-2-240,8-2 0,1 1 0,-3 3 0,-1-1 232,1-2 0,0-1 0,-4 6 1,-1 0-14,-2-3 0,0 0 0,1 2 0,0 1-140,-1-1 1,0 0 0,2 1 0,-1 0 168,-3 2 1,-1 0 0,36 0 21,-12-3 0,-6 4-29,2 1 1,-9 0 2,0 0 1,-1 5 193,5-1 0,-5 1-190,0-5 1,0 0-40,5 0 1,-7 0-126,-2 0 0,-4 0-88,-1 0 0,-2-6 515,-3-4 1,1-2-881,-6-3 1,0 1 239,-4 0-331,-7 0 0,-3-1 867,-10 1 1,-9 0-211,-9 0 0,-5 0 86,-5-1 0,-3 4-86,-7-3 0,7 8 0,3-8 0,-1 4 0,1 1 0,0-2 0,5 6 0,4-1-236,1 1 94,-1 3 1,1-6 477,-1 4 74,7 2 0,-2-4-146,10 6 0,0 0 15,9 0 0,3 4 63,12 1 1,1 6-68,3-1 1,8 7-102,6 2 0,2 2-2,-1-3 0,-4 5 9,3 5 1,-2 0-44,-3 1 1,-5-2-19,-4-4 1,-3 0 100,-2-4 0,1-4-18,-1 4 0,-1-8-143,-3-1 1,-4-2-124,-6 1 1,-6 4-121,-3-4 1,-13 9-19,-11 1 1,-5 6-62,-13-1 1,-8 7-9,-7 2 1,-5 2-305,-4-2 0,-1-4 232,1-1 1,2-1-410,16-8-143,10-6 894,19-7 0,8-1 0,6 4 0</inkml:trace>
  <inkml:trace contextRef="#ctx0" brushRef="#br0">11432 14458 8082,'-8'-20'-207,"1"4"99,7 2 1,0 9 31,0 10 1,0 9-4,0 9 0,2 12 76,3 8 0,-4 6-3,4 8 0,-3-5 93,-2 0 1,0 0 239,0 5 0,-5-7-51,0-2 1,0-5-170,5-6 1,0-3 79,0-11 1,7 1-163,2-10-155,4 4 1,6-18-32,0 0 1,0-7-282,-5-7 1,5-5 97,0 0 344,0-6 0,-5 3 0,0-7 0</inkml:trace>
  <inkml:trace contextRef="#ctx0" brushRef="#br0">11545 14757 8082,'8'0'-349,"0"1"291,-3 4 0,-4 3 221,4 6 1,1 2-120,-1 3 1,5-2-148,-6 7 1,6-5 66,-5 5 1,1-7-129,-1 2 0,-2-5 76,6-4 0,-6-3 39,2-2 146,3-3 1,-5-1-89,7-5 1,-7-12 112,2 2 0,1-5-100,-1 0 1,-1 1-26,-4-5 0,2 4-8,3-5 0,-4 7-14,4-2-280,-3 3 160,-9 2-448,-1 6 181,1 1 412,-6 7 0,11 7 0,-4 1 0</inkml:trace>
  <inkml:trace contextRef="#ctx0" brushRef="#br0">11801 14714 7903,'-12'6'-68,"2"4"0,2 2 19,3 3 0,4-1-100,-4 0 0,4 0 95,1 1 1,0-1 210,0 0-38,0 0 0,1-1 109,4-4 1,-2-2-89,6-7 0,1 0-83,4 0 0,0 0-102,1 0 0,-1-5 136,0 0 1,0-6-245,0 2 1,-1-4 10,-3-1 1,1 4 86,-7 1 0,1-1-34,-5-4 1,5 5-115,0-1 0,-2 2-12,-8-1 1,0-2 79,-9 6 1,1-5-45,-10 6 1,4-3 85,-5 3 0,5 2 23,-5-3 0,7-1-110,-2 1 180,3 1 0,8 4 0,2-7 0,6-1 0</inkml:trace>
  <inkml:trace contextRef="#ctx0" brushRef="#br0">12142 14671 7992,'0'-14'-349,"0"5"-44,0-1 0,-1 2 252,-4-1 0,2-2 125,-7 6 1,1-1 71,-5 1 1,0 3-49,-1-2 1,0 4 172,-4 4 0,3 4-100,-3 6 1,-2 1 110,2-1 0,2 0-46,7 0 0,-1 1 44,7-1 0,-1-5-301,5 1 1,1-1 141,4 5 1,3-4-183,6-1 0,1-5 69,-1 0 1,0-2-12,0-2 0,0 0-9,1 0-74,-1 0 112,0 0 81,-6 6-28,-2-4 1,-7 9 13,-4-6 0,-3 6-15,-6-2 1,0 4 0,-1 1 1,-4 0-34,1 0 1,-6 1-27,5-1 1,0-6-296,5-4 107,-1 4 258,8-6 0,0-2 0,7-8 0</inkml:trace>
  <inkml:trace contextRef="#ctx0" brushRef="#br0">12128 14657 8019,'0'-8'-376,"0"2"0,6 0 0,2-2 1</inkml:trace>
  <inkml:trace contextRef="#ctx0" brushRef="#br0">12228 14657 8019,'0'-8'-229,"0"-4"1,0 8 63,0-5 0,-2 6 150,-3-2 1,2 3-41,-6 2 102,-1 0 1,-4 2 103,0 3 1,0-2-24,-1 6 0,6-4 82,-1 5 1,3-6 56,-3 6-131,-3-1 0,12 1-224,-4-1 159,4 1 1,2 2-200,4-2 1,-2 1-12,6-6 0,-4 4-227,5-4 280,-1 6-82,5-3 1,-4 1 55,-1 1 1,-5-5-7,0 4-99,-2-6 0,-8 8 89,-4-6 0,-3 4 128,-1-4 0,0 6 0,0-3 0</inkml:trace>
  <inkml:trace contextRef="#ctx0" brushRef="#br0">12086 14643 7973,'-2'-10'-461,"-3"1"322,4 6 1,-7-4 357,3 7 1,2 0-166,-7 0 1,6 2-206,-6 3 1,1 3 189,-6 6 0,1 0 0,0 0 0,-5 1 157,0-1 1,-5 0 51,5 0 0,-1 0-11,1 1 0,3-6-83,-3 1 0,8-3-198,2 3 202,5 3-363,-2-5 0,12-1 22,4-2 0,7-2 136,2 2 0,5-3-9,-5 2 1,6 0 33,-1 0 1,-2-2 43,2 3 0,-5 1-48,4-1 0,-10 4 65,1-4 0,-4 6-20,-1-2 1,-2 4-2,-7 1 0,-2 0 31,-3 1 0,-4-1-7,-10 0 1,-2 0 7,-2 1 1,-6-1-35,1 0 0,-1 0-81,-4 0 1,5-6 82,4-3 0,-1-3-396,6-2 0,1-2 83,9-3 0,-2-3-59,6-6 1,7-5 1,7 0 352,10-6 0,9-3 0,9-9 0</inkml:trace>
  <inkml:trace contextRef="#ctx0" brushRef="#br0">12327 14657 7973,'8'0'263,"-2"-6"1,-7 4-26,-4-3 0,-1 5-199,-4 5 1,-2-2 136,2 7 1,-2 4-218,-3 5 0,-4 0-52,0-5 1,0 0-61,5 1 0,0 0 328,0 4 0,1-8-36,4 4 1,2-4-151,7 3 1,0-5 89,0 1 1,2-5-88,3 4 0,3-4 98,6 4 1,2-1-113,3 2 0,3-2 71,6-4 0,-1-1-19,-3 7 1,1-7 54,-6 2 1,0 1-25,-5-1 61,-6 6-3,-2-9-51,-6 10 1,-8-5-83,-6 2 0,-6 4-169,-9-4 1,1 2-24,-1-1 1,1 2-228,-1-2 1,1 2-298,0 3 1,5-7 8,5-4 721,2-2 0,-5 4 0,-1 2 0</inkml:trace>
  <inkml:trace contextRef="#ctx0" brushRef="#br0">11090 15453 8020,'-8'0'-123,"-4"0"1,4-4-1,-6-1 8,-1 2 1,1 1 458,0 2 0,0 0-303,0 0 0,-1 0-62,1 0 1,-5 0-6,0 0 1,-1 0-8,1 0 1,1 0-112,-5 0 0,-3 0 137,-7 0 0,-3 0-66,-7 0 1,1 0 109,-1 0 1,-5 0 104,1 0 0,-5-5-110,5 1 0,4-3 144,5 2 1,0 4-3,-5-4 0,-4 2 41,0-2 1,-9 4-48,-1-4 0,-6 3-254,-8 2 0,6 0 91,4 0 1,2 5 48,3 0 0,-3 4-121,-3-4 0,-4 0 85,-10-5 1,0 5-23,1-1 1,-4 1-90,12-5 1,-7 0 109,3 0 1,-3-2-15,31 0 1,0 0 0,-37 0-226,37 0 1,1-1-1,-37 2 370,7 1 0,6 0-42,0 0 1,-1 0-36,-4 0 1,-5 0-20,1 0 0,5 0-127,9 0 1,7 1 2,2 4 0,0 1 128,-5 4 0,0 3-178,0-4 1,0-1 81,0 1 0,2-4-49,3 5 0,4-2 68,10 1 1,-1 4-14,6-4 1,0 2 196,4-1 1,1-2-166,-1-4 1,7-2 199,3 3 0,3-4-335,2-1-522,0 0 75,6 0 280,2 0 1,18-12-1,4-4 1</inkml:trace>
  <inkml:trace contextRef="#ctx0" brushRef="#br0">7351 15268 8102,'-21'0'-109,"6"0"109,-4 0 0,5 2-40,4 3 1,-3-2 81,4 6 1,-4 1 116,-1 4 1,0 0-177,0 1 0,-7 3-118,-3 1 0,-2 2 229,-3-2 0,-1-3-80,-3 3 1,1 1 284,-6-1 1,2 5-100,-2-5 1,5 0 67,9-5 1,-1 0 283,6 0-223,6 1 1,7-1-190,6 0 1,8-1-213,6-4 1,8 4-31,11-4 1,9-2 69,5-3 1,2-2-277,-2-2 0,2 0 122,3 0 1,-6 0-213,-3 0 1,-4 0-23,9 0 420,-4 0 0,5 0 0,2 0 0</inkml:trace>
  <inkml:trace contextRef="#ctx0" brushRef="#br0">8019 15837 8067,'-14'-22'0,"1"1"-379,4 7 299,-4 6 784,12 2-412,-6 6 0,9 6-391,3 4 0,3 10 127,6 9 0,0 1 130,0 8 0,0 0-116,1 4 0,-1 1-2,0 0 1,-4-2-52,-1-3 0,-6 1 76,2-6 0,1-1-340,-1-9 1,0-2-59,-5-7-125,0 0 170,0-6 1,-2-3-84,-3-10 1,4-4 98,-4-10 1,-1-3 271,1-7 0,0 1 0,-1-7 0,-2-1 0</inkml:trace>
  <inkml:trace contextRef="#ctx0" brushRef="#br0">8147 15695 8067,'14'-6'-344,"1"-4"0,-1 4 137,0 1 1,0 2 509,1-2 1,-1 4-46,0-4 0,-1 5-377,-4 5 0,2 2 69,-6 8 1,0 4-43,-5 0 1,0 4 101,0-4 0,-7 7-4,-2-3 0,-4 3 110,-1-3 0,0-2-95,0-7 0,-1 0 8,1 0 1,5 1 17,-1-1-69,7-6 41,-3 4 0,14-8-1,6 5 0,5-4 12,4 4 0,4-4-15,-3 4 0,3 1-49,1 4 0,-1-4 45,-3-1 1,1 1-33,-6 4 0,0-5 31,-5 1 1,-6-6 251,-3 6 10,-4-7-169,-1 10 1,-1-7-19,-4 4 0,-3 1 117,-6-7 1,-5 7-255,0-1 1,-6 1 133,1-2 0,-3 2-161,-1-6 1,1 2 102,3-3-507,-3-2 230,12 4 0,0-7 24,11-4 0,10 2-107,8-7 1,4 1-216,10-5 1,-3-5 550,8 0 0,4 0 0,-1 4 0</inkml:trace>
  <inkml:trace contextRef="#ctx0" brushRef="#br0">8759 15993 8067,'-23'0'-662,"-3"7"486,2 2 1,-3 4 499,-1 1 0,4 2-119,0 3 0,5-3-140,-4 3 0,5 1 135,-1-1 1,5 5-75,5-5 0,2 0-2,7-5 1,0 0 123,0 0-237,0 1 0,11-6 64,3 1 1,9-7-85,-4 1 1,6-7-39,-1-1 0,6-8-171,-2 3 0,4-5 59,-9-5 1,3 3-130,-3-3 0,-2 3-272,-7 2 406,-6-6 1,-2 4 266,-6-3-213,0 3 0,-6 7 148,-4-1 1,3 7 31,-3-2 440,1 4-247,-6 1 96,7 0-418,2 6 177,6-5-135,0 6 107,0-7-123,6 0 1,-2-5 65,5 0 12,-6 1-93,4 4 86,-7 0 188,0 0-108,0 6-51,0 2 0,4 6 119,1 0-82,0 0 0,0 1-124,-1-1 1,7 0 67,-1 0 1,2-4-177,3-1 1,-1-6-62,0 2 0,2-3-155,3-2 0,-3-2-14,3-3 1,-2-2-99,2-8 0,-3 1 46,3 0 400,-4-7 0,6 6 0,1-6 0</inkml:trace>
  <inkml:trace contextRef="#ctx0" brushRef="#br0">9086 15965 8067,'0'-20'-337,"0"4"281,0-3 0,0 8 279,0 1-129,0 7-34,0-3 0,-5 12-73,0 4 1,-4 2-125,4 2 0,-6 5 261,1 0 0,2 5-112,-1-5 0,6 5 341,-2-5 1,3 0-109,2-5 1,0 0-159,0 0 0,2-1-129,3-4 0,3-2-200,6-7 1,5-2 50,0-3 1,5-3 99,-6-6 0,8-2-437,-3-3 0,0 2 174,0-7 1,-7 7 353,-2-2 0,1-3 0,-8 0 0</inkml:trace>
  <inkml:trace contextRef="#ctx0" brushRef="#br0">9171 15539 8067,'14'0'0,"0"0"0,5 3-382,0 6 1,0 9 190,-5 15 0,1 5 425,-1 9 0,-2 4-78,-2 5 1,-2-3-232,-3-1 1,-4-3 64,4-2 0,-4 0-18,-1-9 0,0-3-66,0-2 1,0-9 150,0-5-167,0-10 84,0-2-36,0-20 1,0-3-13,0-12 1,0-1-207,0 1 0,7-7 53,2-3 1,4-3 226,1-1 0,0 1-95,1 3 1,-3 3 94,-2 6 0,1 7 548,-7 3-424,8 10 0,-11 6 222,4 12 1,-4 7-120,-1 12 1,-1 1 62,-4-1 0,2 1-92,-7-1 0,6 1-49,-6-1 1,7-1-4,-2-3 1,4-4-164,1-6 1,1-1-66,4-4 0,3-2 32,6-7 0,0 0-141,1 0 0,4-5-123,0 0 0,4-4-115,-4 4 1,0-4 116,-5 4 1,-4 0 311,-1 5 0,-5-6 0,2-2 0</inkml:trace>
  <inkml:trace contextRef="#ctx0" brushRef="#br0">8318 17131 7966,'-8'0'-289,"2"0"-265,6 0 449,0 0 224,6 0 170,-5 0-229,12 0 1,-10 1 236,7 4 1,-7 5-132,2 9 0,-4 3 140,-1 6 1,0 5-118,0 0 0,0 7 36,0-2 1,0-2-111,0 2 1,2-11-172,3 1 0,1-9 1,3 0 1,4-9-219,-4-6 1,4-5 34,1-9 0,-1-1 100,-4-12 1,4-3-98,-3-7 0,2 3 93,2-3 1,-4-2-34,-1 2 0,-5-5-15,0 5 0,3 1-61,-3 9 1,1-4 126,-5 3-45,0 4 533,0-1-279,0 13 0,0 10 315,0 12 1,0 5-164,0 5 0,5 3 46,0-4 0,4-1-105,-4 2 0,6-7-173,-2 2 1,9-4-66,1-6 0,1-3-368,-1-6 0,-3-1-52,3-4 1,-3-3 184,-2-6 1,0-2 21,0-3 0,-6 3 273,-3-3 0,-3-1 0,-2 1 0,0-6 0,0 3 0</inkml:trace>
  <inkml:trace contextRef="#ctx0" brushRef="#br0">8673 16946 7966,'7'14'0,"-4"2"0,6 3 0,1-2 0,4 7 0,0 4 0,0 6 0,2 4 0,3-5 0,-3 6 0,3-1 0,-3 3 122,-2 2 0,-1-1 238,-4 1 1,2 0-410,-6-1 0,4-1 33,-4-3 1,0-4-591,-5-11 58,6-2 24,-4-7 324,4-6 1,-12-10-82,-4-12 1,1-6 280,-6-9 0,8-7 0,-12-7 0,12 1 0,-18-14 0,9 6 0</inkml:trace>
  <inkml:trace contextRef="#ctx0" brushRef="#br0">8773 17117 7966,'8'-35'0,"4"10"-54,-2-4 0,1 10 30,-2 0 1,4 10 131,-4 4 0,4 3 106,1 2 0,1 2-225,-1 3 1,-2 3 49,-2 6 0,1 2-102,-6 3 0,-1-2 84,-4 7 1,5-7-216,0 2 0,0 2-112,-5-3 0,0 3-151,0-2 1,0-3 456,0 3 0,-7-3 0,-1-2 0</inkml:trace>
  <inkml:trace contextRef="#ctx0" brushRef="#br0">9086 17188 7966,'0'-22'0,"0"1"-151,0 7-179,0 0 499,0 6 409,0 1-419,-7 20 1,6 1-40,-4 10 0,-1 3 209,1-4 1,0 0-127,5 0 0,0-1-264,0 2 1,2-3-2,2-7 1,0-2-374,5-2 330,1-4 0,4-6-52,0 0 1,-5-8 0,1-6 0,-5-3 82,4-12 0,-4 4 16,4-8 0,-4-3-13,5-2 0,-6-8-130,6-2 1,-7-4 113,2 5 0,-4-2 5,-1 2 0,0 7 49,0-3 0,0 10-18,0 0 1,0 5 142,0 4 1,-4 8-112,-1 7 256,0 6 1,0 3-51,1 9 1,-1 10-6,5 5 0,0 3-72,0 1 0,0 7 102,0 3 0,0 3-74,0 1 0,0 4 1,0-3 1,5 3-170,-1-9 1,7 3 122,-1-2 0,-2-8-507,1-6 1,2-7 213,8 2 1,-3-5-596,3-4 0,2-4 64,-2-6 731,-1 0 0,3-13 0,1-2 0</inkml:trace>
  <inkml:trace contextRef="#ctx0" brushRef="#br0">9398 17031 7966,'-14'-8'381,"0"2"1,1 8-236,4 2 0,2 6 91,7 9 0,0-2-270,0 7 0,-4-2 74,-1 2 1,0 1-108,5-6 1,0 0 21,0-5 1,0 0-26,0 1-117,7-8 0,0 0-105,8-7 0,-6 0-72,1 0 1,-2-7 135,1-2 1,2-4-45,-6-1 0,4-5 85,-4 0 1,6 0-22,-1 5 278,-4 0 29,7 0 1,-10 6 61,6 3 0,-4 11 249,4 8 0,-5 2 20,0 8 1,3-5-146,-3 5 1,6-5-417,-5 4 172,6-5-226,-3 2 0,1-12-481,0-3-359,-5-4 1024,2-7 0,0-8 0,2-8 0</inkml:trace>
  <inkml:trace contextRef="#ctx0" brushRef="#br0">9541 16989 7966,'0'-8'293,"6"1"0,2 3-41,6-1 0,0-1-139,0 1 0,2 2 0,3-7 1,-1 1-403,5-5 1,-5-1-292,1 1 161,-4-6 1,-2 4 31,-4-3 1,-2 8-96,-7 1 126,0 7 356,-7-10 0,-7 6 0,-8-8 0</inkml:trace>
  <inkml:trace contextRef="#ctx0" brushRef="#br0">9640 16719 7943,'0'14'505,"0"0"0,0 2-282,0 3 0,0 9 7,0 10 1,-2 0 8,-2 5 0,2-5 0,-3 4 0,4-1-24,1-8 0,0 1-101,0-6 1,0-4-65,0-1 1,5-10 47,-1 1 0,7-9-1172,-1 0 833,3-4 1,1-2-541,0-4 0,0-4 154,0-10 0,1 1-596,-1-6 1223,-6 7 0,4-10 0,-4 5 0</inkml:trace>
  <inkml:trace contextRef="#ctx0" brushRef="#br0">9768 17074 7966,'8'14'300,"3"0"173,-6 1 0,6-8-78,-2-2 1,4-3-136,1-2 1,7 0-198,2 0 1,-1-11 115,2-3 1,0-10-498,4 0 1,-1-7 213,-3-3 1,-4 1-233,-5 5 0,-3-1 65,-2 1 1,-4 6-126,-6 3 0,0 3 36,0 2 1,-11 1 74,-3 4 0,-10 1 153,0 3 1,-4 3-44,-5-2 1,3 8 224,-3 6 1,7 3 239,3 1 1,7 6 316,2 4 1,1 3-156,8 1 0,0 1 333,5-1 0,0 5-392,0 1 0,8-1-10,7-5 0,5-4-851,9 0 1,4-7 274,0 2 193,13-10 0,-2-2 0,13-7 0</inkml:trace>
  <inkml:trace contextRef="#ctx0" brushRef="#br0">11005 16989 7954,'-14'-19'0,"0"0"0,-2-5-310,-3 5 1,8-5 0,-3 5-711,1 2 1020,0-5 0,5 6 242,4-3 153,2 10 1,2 6 349,0 12 1,6 4-303,4 15 0,2 5 8,3 15 1,-1-3-140,0 8 1,-1-12-392,-4 1 1,4-2 30,-4 2 1,-1-7 74,2-6 0,-2-7-420,1-8 0,-1-6 8,-3-3 172,-4-4 1,7-4 49,-3-6 1,-3-3-69,2-11 1,4-7 80,2-8 0,2-3-333,2-2 0,2-6 145,3-3 1,-3 5 20,3 4 1,-8 8 312,-1 12 0,-6 2 4,6 7 281,-7 6 1,3 14-213,-6 13 1,2 6 451,3 4 1,-4 6-227,4 3 1,3-2 152,1 2 0,-1-7-23,2 3 1,-1-11 54,5-4 1,1-5-269,-1-4 1,0-4-258,0-6 0,5-1-332,0-4 0,0-9 228,-5-10 1,1-4-392,-1-6 0,0 3 229,0-7 1,-1 6-54,-4-1 0,-2 5-359,-7 4-178,0-3 804,0 11 0,-7-3 97,-2 10 0,1 7 158,-2 7 0,6 11-131,-6-2 1,7 10 502,-2-1 1,4 4-251,1 2 0,1-1 7,4 1 1,3-7-112,6-3 0,5-8-54,0-2 1,5-6-42,-5 2 1,4-10-252,-4-4 1,7-8 1,-3-2 1,-1-7 55,2 3 0,-6-4-18,0-2 1,-6 2 4,-3 4 0,-6 1-129,2 3 0,-5 3 5,-5-3 0,-4 8 29,-10 1 1,-3 7 149,-7-1 0,7 2 81,3 2 0,-1 2 453,1 2 1,4 6-230,6 9 1,6 0 103,-2 9 1,3-1-25,2 11 1,0-5 128,0 5 0,7-6-292,2 1 1,5-10-361,5-4 0,4-4-323,5-6 0,0-3 285,1-6 1,-5-6-77,-1-3 0,-1-10 86,2-5 0,-3-3-44,-7-1 1,0-6 4,0 1 1,-6 0 274,-3 5 0,-4-1 0,6 1 0,1-1 0</inkml:trace>
  <inkml:trace contextRef="#ctx0" brushRef="#br0">11815 16548 7954,'10'1'-91,"-1"4"1,-4-2-143,5 7 1,-6-1 454,6 6 1,-7 0-6,2 4 0,1-3-255,-1 3 0,-1 2 65,-4-2 0,-6 4 14,-3-4 0,-9 2 60,-1-2-41,0-4 1,5 4-124,0-9-311,6-4-262,2-6 435,6 0 0,6 0 160,4 0 1,2-4-42,2-1 0,2 0 212,3 5 0,-3 6-91,3 4 0,-3 2 101,-2 3 1,0 4-64,0 0 0,-1 1 57,-4-1 1,-2-2-69,-7 7 1,5-6 4,-1 0 0,1-6-260,-5-3 0,2-6 49,2 2 0,-1-4-234,7-1 1,-5-6 112,4-3 1,-1-4 260,2-1 0,2 0 0,-2-1 0,-2-4 0,1 0 0,-4-1 0,4 1 0,-1 2 0,2-7 0,1 5 0,-7-5 0,6 5 0,-5-4 0,-1 5 133,-4-1 1,0 4 151,0 0 0,0 6 50,0-1 0,-6 7-66,-3-2 1,1 4 24,-2 1 1,1 1-140,-5 4 0,1 3 35,3 6 1,-1-4-271,7-1 84,-1 1 1,5-1-695,0 1 369,0-7 83,6 3 0,2-6 86,6 0 1,-4 0 112,-1 0 1,1 0 89,4 0 0,0 6-121,0 4 1,1 4 208,-1 5 1,0 3-17,0 7 1,-4 5 179,-1 4 0,-4 3 6,4 2 0,-5 0 13,0-1 0,-2 1-87,-2 0 0,-5-5-20,0-1 0,-6-2-141,2-2 0,1 1 46,-1-11 1,4-2-540,-5-2 272,1-10-302,-5-2 1,1-9 57,3-3 1,-1-7-133,7-7 1,-6-7 158,5 3 0,-4-11-34,4-3 0,1-6 398,4-4 0,0-1 0,0-9 0,0-1 0,0-8 0,0 4 0,0 10 0,6-2 0,3 7 0,-1 1-112,2 8 0,-1 3 43,5 7 0,5 1 107,0 3 1,0 4 239,-5 5 1,2 8 426,3 2 1,-3 3-271,3 2 0,-5 8 99,-4 6 1,2 7-123,-2 7 1,-4 1-94,-1-1 0,-4 5-97,-1 1 0,0 3-89,0-3 1,0-1-10,0-5 0,0-1-183,0-3 1,0-4-510,0-5 254,0-1 0,2-6-179,3-4 0,-2-8 195,6-6 0,-5-7-97,0-2 1,3-6 108,-3 1 1,3 2-350,-3-2 488,-2 7 0,6-2 217,-3 9 195,-4 4 0,10 12-175,-6 4 0,4 9 191,-4 4 1,0 4-135,-5 2 0,0-2-146,0-4 1,2 4-10,2-3 0,-2-4-317,3-1 2,-4-3-629,-1-8 412,0-2 0,0-9 540,0-6 0,-6-1 0,-2-10 0</inkml:trace>
  <inkml:trace contextRef="#ctx0" brushRef="#br0">12469 16790 7954,'7'-15'-274,"1"1"-69,6 0 0,0 4 821,0 1 0,0 0-84,1-6 0,4 6-466,0-1 1,0 1 65,-5-5 0,0-1-112,0 1 0,-1 0-95,-4 0 1,2 0-442,-6-1 220,0 1 141,-5 0 1,-2 6 292,-2 3 0,-4-1 0,-7 1 0,1-1 0,0 1 0,5 2 0,-1-6 0,1-1 0,-6 2-121,7 2 423,2 6 0,6 8 224,0 6 0,0 6 15,0 9 1,5 1-172,0 3 0,4 2-169,-4 3 0,1 3 70,-1-3 1,-4 1-226,4-1 1,2-2-108,-3-2 0,6-9-263,-6 3 0,8-10-15,-3-4 0,-1-1-324,1-9 0,-4-1-71,5-7 1,-2-10 467,1-10 1,2-3 265,-6-1 0,6-7 0,-3-2 0</inkml:trace>
  <inkml:trace contextRef="#ctx0" brushRef="#br0">12825 16491 7954,'6'-14'1074,"-4"0"-881,4 6 0,-8 3 57,-2 10 0,-3-1-7,-2 11 1,-2-4-73,6 8 0,-4-2-181,4 2 0,0-3 31,5 3 1,0-3-145,0-2 1,2 3-278,3-3 0,2 4 257,8-9 1,0 2-84,4-1 1,-3 1 6,3-6 1,2 4 111,-2-4 1,4 1 104,-4-1 0,0-2 131,-5 6 0,1-4-39,-1 5 0,-5-1 179,1 5 0,-7-4-56,2-1 0,-5 1-121,-5 4 1,-3 5-193,-6 0 1,-5 5 120,0-5 0,-6 6-393,1-1 0,3-2-23,3 1 0,2-5-173,1 1 0,3-8 32,2-2 536,4-6 0,6 10 0,0-5 0</inkml:trace>
  <inkml:trace contextRef="#ctx0" brushRef="#br0">13209 16889 7954,'14'0'1490,"-6"0"-972,4 0 0,-10 2-181,3 2 0,-4 0-424,-1 5 0,5 1-404,0 4 0,0 0-51,-5 0 542,0 0 0,-7 1 0,-1-1 0</inkml:trace>
  <inkml:trace contextRef="#ctx0" brushRef="#br0">2332 16562 8368,'0'14'0,"-1"1"362,-4-1 1,3 5-131,-2 0 0,2 6-112,2-1 0,2-2-6,2 1 1,-2-5-419,3 1 394,2-3-128,1-9 0,7 0-79,-1-7 0,-5-11-17,1-3 0,-1-12-125,5-2 0,1-1 102,-1-4 1,-6 5-46,-3 4 1,-4-1 128,-1 6 0,-1 5 44,-4 4 1,-3 7-10,-6-2 1,-2 15-6,-3 4 0,5 3-109,-1-2 0,1 4 54,5-1-569,2 1 667,1-4 0,19-1 0,3 0 0</inkml:trace>
  <inkml:trace contextRef="#ctx0" brushRef="#br0">1977 16377 9635,'1'-36'-164,"4"3"0,-2 9-1260,7 5 1734,-7 3-140,3 8 0,-1 4 129,0 8 1,-1 12 63,-4 13 0,-1 9 210,-4 14 0,-3 1-133,-6 14 0,0-6-133,-1 6 1,6 1 25,0 7 1,1 0-291,3-35 1,0 0 0,-1 31 177,6-4 0,0-6-171,0-13 1,1-4-692,4-11 0,3-3 323,6-16 0,7 2-680,2-11 1,0-4-36,0-10 1033,7-7 0,0-12 0,5-1 0</inkml:trace>
  <inkml:trace contextRef="#ctx0" brushRef="#br0">2503 16633 10050,'0'-22'130,"0"3"1,0 8-494,0 2 396,0 5-246,0-2 0,0 9 99,0 7 0,0 1 176,0 13 1,0-2 121,0 1 0,0 4 146,0-3 1,1 1-271,4-1 0,-2 1-13,7-6 1,-1-2-260,5-7 1,5-4 209,0-6 1,0 0-61,-4 0 1,0-12 67,4-7 0,-5-7-239,1-2 1,-1 0 28,-5-1 1,-1-1-132,2-3 0,-7 4 219,2 1 1,-4 1 49,-1 8 1,-6 5-60,-4 5 1,-4 5 14,-5 0 0,2 8-80,-7 6 1,7 4 69,-2 5 1,3-2 22,2 7 0,6-7 29,3 2 68,4-3 0,7 5 0,2 1 0</inkml:trace>
  <inkml:trace contextRef="#ctx0" brushRef="#br0">2901 16605 8417,'8'0'-840,"-2"0"1128,-6 0-223,-6 0 1,-1 6 66,-2 4 0,1 2 119,3 2 1,4 5-188,-4 0 0,3 5 4,2-5 1,0 0-33,0-5 1,7-4-175,2-1 0,4-6-34,1 2 0,0-10 85,1-4 0,3-10-14,1-5 0,-1-3 88,-9-1 1,4-5-142,-4 0 0,-1-5 134,2 4 0,-7 1 20,2 5 0,-4 6 23,-1 3 1,-1 3 56,-4 2-73,-3 6 1,-11 9-6,0 14 1,0 5-228,5 9 0,0-1 129,0 0 1,6-4-444,3 0 539,3-7 0,2 10 0,0-5 0</inkml:trace>
  <inkml:trace contextRef="#ctx0" brushRef="#br0">3171 16519 8417,'0'19'0,"0"0"0,0 0-69,0-4 0,0 4 139,0-1 1,5 3-144,-1-2 0,12-8 44,-2 3 0,4-9-58,-4 0 1,7-4 116,2-1 1,-1-6-8,2-4 1,-5-4-29,5-5 0,-7-3 31,2-6 0,-3-5-64,-2-1 0,-1 0 38,-4 1 1,-2 7-138,-7-2 0,0 9-19,0 0 0,-2 5-235,-3 4 1,-3 5 390,-6 10 0,-6 9 0,-3 9 0</inkml:trace>
  <inkml:trace contextRef="#ctx0" brushRef="#br0">4010 16903 8284,'-22'-14'0,"3"0"-475,3 0 818,2-1-369,6 8 15,8 0 1,8 9-36,6 3 0,2 2 111,3 8 1,3-1 138,6 0 1,2-6-88,3-3 1,4 1 124,5-1 0,14-2-52,5-8 1,15 2-258,-34-1 0,1-1 0,2 0 0,1-1 209,1-4 1,0 1-1,0 1 1,0 0 2,-3-1 1,2-1 0,6-1-1,1 1-165,7 1 0,-1-1 0,-4 1 1,-1-1 76,-4 3 0,-1 0 0,-2 1 0,-2 0-125,31-4 0,-36 6 0,0 2-146,36 2 1,-6 0-405,-9 0 0,-4 0 94,-5 0 0,-9 0-58,-10 0 1,-9 0-216,-5 0 313,-10-7 0,-2 4 349,-7-6 1,-7-1 585,-2-4 1,-4 0-452,-1 0 0,0-2 174,0-3 0,-1 5-174,1-1 0,0 1 0,0 8 184,-1-4 177,8 4-8,0 6 0,9 5-76,3 0 0,4 4-171,10-4 0,3 0 27,7-5 0,-1 4 9,0 1 0,1 0-19,-1-5 1,1 5 26,-1-1 1,-4 6-28,0-6 1,-7 8-39,2-3 1,-8 4 16,-2 1 0,-7 0-249,-2 0 0,-13 7 88,-10 3 0,-4 1-118,-2-2 0,-5 4-35,-4-3 212,-3 3 0,-8 8 0,-2 1 0</inkml:trace>
  <inkml:trace contextRef="#ctx0" brushRef="#br0">5943 17131 8117,'-14'-5'-135,"0"0"0,0 1 90,0 4 0,-2 0 255,-3 0 0,-5 4-171,-9 1 1,-10 6-71,-9-1 1,-5 2-145,-4 2 1,5-4-50,-5-1 1,-2-4 302,-13 5 1,34-6-1,-2 0-263,-3 0 0,0 1 0,-1 1 0,-1-1 334,2-3 0,0 1 1,0 2-1,0 1-26,2-1 0,0-1 0,-1 2 1,-1-1-71,-3 0 0,1 0 1,2 1-1,2-1-13,2-3 1,1 1 0,-29 3-52,14-1 0,1-4-407,9 4 0,1 1 194,8-1 1,10 0-956,9-5 1178,3 0 0,8-7 0,2 0 0</inkml:trace>
  <inkml:trace contextRef="#ctx0" brushRef="#br0">4436 17088 8129,'0'10'-342,"0"-1"1,-6 2 459,-3 8 0,-6-2 274,-4 7 1,2 0-167,-7 4 0,5 5-47,-4 1 1,4 0-293,-5 0 1,2-4 75,-2 3 0,4-3-40,5-2 0,1-1 79,0-3 0,5-4 75,-1-6-43,7-6-45,-3 5 1,17-11 228,3 2 1,11-2-27,4-2 1,7 0-313,11 0 1,10 0 9,10 0 0,4 0-662,4 0 1,-8 2 771,-1 2 0,-6 3 0,-3 5 0,0 2 0,0 4 0</inkml:trace>
  <inkml:trace contextRef="#ctx0" brushRef="#br0">6370 17955 8568,'-9'0'81,"-1"0"0,7 2 163,-2 3 1,-1 7-131,1 7 1,0 7 114,5-3 0,0 10-145,0 5 1,-1 8-137,-4 1 58,3 7 1,-9-3 93,7 6 1,-9-4 4,-1 4 0,0-3-174,-5 7 1,0 1-62,4-5 1,0-3-52,10-12 1,0-2 176,5-7 1,2-8-712,2-15 1,11-4 85,8-6 629,4-13 0,8-15 0,1-16 0</inkml:trace>
  <inkml:trace contextRef="#ctx0" brushRef="#br0">6569 18325 8442,'-8'14'-81,"0"0"85,3 1 1,4-1 168,-4 0 0,-1 5-2,1 0 0,0 5 78,5-5 1,0 6 36,0-1 1,0-2-101,0 1 0,2-5-44,3 1 0,-2-5-188,6-5 1,6-2 59,4-7 0,1 0-208,-1 0 0,-2-13 87,7-6 1,0-6-54,4-4 0,-1-5-349,-3-4 0,1-3 233,-6-2 1,-5 5 72,-4 0 1,-7 7 148,2-3 0,-16 6 129,-8 4 0,-8 12-99,-6 12 1,-9 19 39,-5 14 0,-2 8-127,2 6 0,2 4-1364,-2 6 1475,9-7 0,3 2 0,7-9 0,0-3 0</inkml:trace>
  <inkml:trace contextRef="#ctx0" brushRef="#br0">7323 18055 8081,'0'14'-927,"0"5"893,0 0 1,4 11 413,1-2 0,0 9-333,-5-4 0,0 5-77,0-5 1,0 0-641,0-4 382,0-1 1,0-4 287,0-1 0,-13 1 0,-3 5 0</inkml:trace>
  <inkml:trace contextRef="#ctx0" brushRef="#br0">7195 18638 8413,'-10'19'48,"1"0"162,5 6-57,-2-3 0,14-6-195,6-7 1,2-7-193,8-7 0,1-14 139,8-9 0,4-15-88,5 0 0,-4-7 154,0 3 1,-2-2-1731,2 1 1759,-9 4 0,-2-11 0,-5 4 0</inkml:trace>
  <inkml:trace contextRef="#ctx0" brushRef="#br0">7578 17898 8413,'0'12'-182,"0"2"0,0-2-22,0 12 1,5 0-192,0 4 0,1 7 392,-1 3 0,-3-2 374,2 2 1,3-2-286,-3 2 1,1 2-73,-5-7 0,0-1-15,0-9 1,-6 3 14,-4-7 1,2-1-133,-1-3 1,4-6 48,-4 1 22,6-7 1,-4-3-50,7-10 1,0-4-173,0-5 1,11-8 105,4-6 1,8-5 83,1 5 0,3-5 1,1 5 0,-1 1-25,-3 9 1,1-3 297,-6 7 0,0 5 310,-5 5-159,0 6 0,-1 3-142,-3 9 0,-4 10 156,-6 5 1,-2 4-135,-2 5 0,-4-1-49,-7 6 1,1-5-291,0 5 0,-2-6 84,-3 1 1,3-3-506,-3-2 1,4-1 532,0-3 0,1-4 0,0-6 0</inkml:trace>
  <inkml:trace contextRef="#ctx0" brushRef="#br0">7692 18353 8413,'0'29'-4,"-5"-1"3,1 1 1,-7 1-127,1 3 1,-2-2-193,-3 7 1,-4 0 210,0 5 1,-7 0 99,-3-1 1,1-4-340,-5 0 0,3-6 347,1 1 0,1-9 0,-1-4 0</inkml:trace>
  <inkml:trace contextRef="#ctx0" brushRef="#br0">7621 18624 8408,'29'1'-101,"-1"4"0,0 3-151,1 6 0,-1 0 962,1 0 0,-1 1-163,1-1 0,5 5-645,4 0 1,0 0 44,5-5 1,-4-1-637,9-4 0,-2 2 689,1-6 0,-3 6 0,5-3 0</inkml:trace>
  <inkml:trace contextRef="#ctx0" brushRef="#br0">13692 12596 7893,'-8'-14'-427,"3"-1"1,4 6 426,1-1 0,6-1 19,4-8 1,2 2-16,3-7 1,4 1-144,-1-6 1,8 5 173,-3 1 0,-2 5 3,-2-1 1,-3 5 94,-2 5-134,0 2 1,-1 20 128,-4 6 1,-2 13-107,-7 6 0,0 3 61,0 1 0,-2 7-132,-3 3 1,2 4-127,-6 0 0,4-3 22,-5-1 0,3-6-199,-3 1 0,-3-9 352,4-5 0,-4-5 0,-1-4 0,0-5 0,0-9 0,-1-4 0,1-6 0,2-2 0,2-2 0,-3-4 0,4-7 0,3 1 68,1 0 0,3 0 225,2 0 0,7 4 28,2 1 0,4 1-55,1-2 1,7 4-74,2 6 0,-1 0-216,2 0 1,0-5 120,4 0 1,-4-1-557,0 1 1,-1 2 457,6-6 0,-7-1 0,-2-4 0</inkml:trace>
  <inkml:trace contextRef="#ctx0" brushRef="#br0">14048 12411 8178,'12'2'0,"-2"2"0,2 6-263,-2 9 0,-2-2 90,1 7 0,-4-1 196,4 6 0,-5 1-66,0 3 1,-8-3-9,-6 3 0,-3-3 103,-1-1 0,2-7 65,2-3-73,-3-3-42,12-9 1,-5-2-126,6-10 0,7-4 74,8-10 0,5 0-168,9-9 0,-1 2 73,1-7 0,-1 3-46,0 2 0,1 1 134,-1 3 0,-6-3 56,-3 4 0,-4-4 0,-6-2 0,2 1 0,-6 0 0,6-1 0,-10-6 0,6-1 0</inkml:trace>
  <inkml:trace contextRef="#ctx0" brushRef="#br0">14403 12013 8178,'0'-22'-176,"6"8"0,-4 20 134,3 13 0,-4 12 54,-1 7 1,-1 5 94,-4 4 0,-3 4-221,-6 6 1,-2 0 40,-3 0 1,2-7 46,-7-3 0,5-2 39,-5-3 1,9-12-28,0-6-160,1-7 164,13-9 0,-6-9-200,7-14 0,8-7 63,6-11 0,2-2-65,8-2 0,-5-3 81,4 7 0,-4 0 49,5 4 1,-5 2 108,5 4 0,-7 4 20,2 9 0,-3-1 182,-2 7 1,-1 0-81,-4 9 1,2 3 53,-6 6 1,0 2-21,-5 3 0,0 1-136,0 4 0,0 3 7,0-3 1,-7 3-121,-2 1 0,-4 0-45,-1 1 1,-2-2 110,-3-4 0,4 4 0,-6-5 0</inkml:trace>
  <inkml:trace contextRef="#ctx0" brushRef="#br0">14417 12439 8178,'0'21'0,"-6"-1"-257,-4 4 0,-2 8 43,-2-4 0,-2 5 131,-3 0 0,1 4 18,-5 5 0,1-4-5,-2 0 1,-1-6-43,6 1 0,-5-3 66,5-1 0,0-7-321,5-3 167,6-10 200,2-3 0,6-12 0,0-2 0</inkml:trace>
  <inkml:trace contextRef="#ctx0" brushRef="#br0">14303 12781 8178,'21'0'13,"3"0"1,-2 0 110,2 0 1,-6 11 51,6 3 1,-5 3 21,5-3 0,-7 1-193,2-1 1,2 0-139,-2 0 1,4-4-516,-4-1 0,0-6 648,-5 2 0,1-3 0,-1-2 0</inkml:trace>
  <inkml:trace contextRef="#ctx0" brushRef="#br0">14048 11800 8435,'-27'-18'472,"3"4"0,3-2-1247,7 12 1,-6-1 173,-4 5 0,2 1 605,-2 4 1,-1 5-34,-8 9 0,-4-2 446,-5 7 0,1 4-72,3 5 0,-3 7 83,3-2 0,3 9-379,2 5 0,4 11 173,6 8 0,4 2-373,13-33 1,2 1 0,-2 34 278,6 6 0,3-41 0,0 1-179,1 1 0,2 1 0,3-1 1,2 0 61,3-2 1,1 0 0,1-1 0,3-2-178,23 29 0,1-4-217,-1-10 1,6-5 305,-1-9 1,2-8 80,-1-6 0,-4-8-67,3-2 1,9-6 76,0-8 1,12-14 7,3-10 0,1-4-114,-34 10 0,-1-2 0,-3-4 0,-1-3 102,-2-3 0,-1-1 1,-1-3-1,-1-2-27,-1-1 0,-2-2 0,3-1 0,0-2 20,-2 0 0,0-1 1,-1-2-1,0 1-5,2 4 1,-2 0 0,-2 0 0,-1 1-8,0-1 1,-2-1 0,-3 2-1,-4-1 68,-2 0 1,-3 0-1,2-38-142,-6 7 1,-7 10 73,-11-1 0,-10 15-166,-18-1 1,-7 7 91,-3 13 0,-4 4 22,-1 15 1,1 2-156,-1 7 1,-5 8-531,1 6 746,-14 7 0,12 12 0,26-15 0,-2 0 0,0 2 0,-1 1 0,-1 2 0,0 0 0</inkml:trace>
  <inkml:trace contextRef="#ctx0" brushRef="#br0">7365 17372 8156,'-28'-42'0,"-1"-1"0,-1 7-212,-3 3 1,2-1 0,-9 6 320,-4 6 0,0 6 10,-9 7 0,-5 6-136,-8 12 0,-2 7-175,1 12 1,3 9 145,2 5 0,-3 6-166,30-23 1,-1 2 0,-2 0 0,-1 1 223,-2-2 0,1 0 0,1 1 0,1 0 11,-1-1 1,2 0 0,4 0 0,3 0-118,-22 17 1,3 3 262,11-9 1,3 5-91,2 0 1,9 4 139,5 6 1,10 10-151,6-23 0,1 2 0,1 3 1,2 1-179,0 6 1,3 2 0,2 0 0,2 0 167,3 1 0,2 1 0,2 3 0,3 1 1,0-2 1,2-1 0,1-3 0,3-1-30,3-4 1,3-2 0,5 1 0,5-4-86,8-1 1,-13-15 15</inkml:trace>
  <inkml:trace contextRef="#ctx0" brushRef="#br0">7974 19049 7241,'35'-26'39,"12"-13"14,0-6 0,-3-2 8,-5 3 0,-2-2 1,0-2-1,-4-2-84,-10 5 0,-4 0 1,-1-2-1,-3 1 87,-4 3 0,-3 1 0,0-6 0,-1 1-101,-2 2 0,-1 0 0,0 0 0,-2 1 60,0 1 1,-4 1 0,-3 0 0,-4 0-56,-15-34 0,8 38 0,-2 1-32,-4 0 0,-4 3 0,-4-3 1,-4 2-111,-6-1 0,-1 1 1,0 3-1,0 1 61,-1 2 1,-2 1 0,-1 1 0,-1 1-38,1 3 0,0 3 1,-3 0-1,-2 4 138,-2 5 0,0 3 0,2 0 0,2 3-33,0 4 0,1 2 0,3 2 1,3 2 52,-31 9 1,3 8-158,3 11 0,4 2-194,10 3 0,0 2-33,9-7 1,5 0 375,14-5 0,1 1 0,9-1 0,6 1 0,5-1 0</inkml:trace>
  <inkml:trace contextRef="#ctx0" brushRef="#br0">2944 7051 8345,'-7'-14'-209,"6"0"1,-4 6 83,10 3 0,9 4 830,10 1 0,6 0-364,7 0 0,20 0-396,19 0 1,-33 0 0,1 0-290,1 0 0,0 0 0,3-3 0,0-1 316,-1 0 0,1-1 0,9-4 0,2-1-228,2-1 0,1-2 0,3-2 0,1-3 260,-5 0 0,1-2 0,7 0 0,1-1-456,-1 0 0,0-1 1,-2 2-1,1-1 343,6 2 1,-1 0-1,-4-1 1,0-1 74,2 2 1,0 0 0,1 2-1,0 0 38,3 0 1,1 1 0,-2-2 0,-1 1 13,1 0 1,-1 1-1,-3-1 1,-1 2 72,5 3 1,-1 0 0,-2-1 0,-1 0 33,-2 1 0,1 0 1,3-1-1,2 1 19,1-1 0,1 2 0,-5 0 0,-1 1-57,-9 3 1,1 0-1,7-2 1,1 1-14,4 1 0,-1-1 1,-4 0-1,-1-1-150,-6 4 1,0 1 0,-1 0 0,-1 0 317,-1-1 0,1 0 1,1 3-1,-1 0-131,-2-3 1,-2 0-1,-3 3 1,-2 1-103,-5-1 0,-2-1 1,2 0-1,0 0 14,-1 1 1,0-1 0,0-2 0,-1 1 18,-4 1 0,0 1 1,31-8 286,-9 6 1,-10-6-275,-5 5 0,-9-6 562,-5 2 0,-3-4-718,-1-1 0,-7 5 735,-3-1-927,3 1 0,-6-4 20,3 4 0,-10-4 273,-4 3 0,3-2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11488 2459 8093,'-6'-14'-431,"-2"6"0,-6-3 159,0 7 401,0-1 1,-1 5 301,1 0 0,-5 0-152,0 0 1,-6 0 74,1 0 0,-3 0-115,-1 0 0,-2 6 97,-3 4 0,3 10-126,-3 9 1,-2 2-3,2 12 0,1 7 12,8 12 1,4-2-54,6-8 0,6-3-181,3-6 1,5-4-2,5-6 0,9-3-190,10-15 1,6 0 48,7-10 1,3 0-137,12-5 1,-5-6-775,6-4 714,-14-3 0,12-7-235,-13-4 1,0 4-4,-10 1 590,0-3 0,1 0 0,-1-7 0</inkml:trace>
  <inkml:trace contextRef="#ctx0" brushRef="#br0">11716 2360 8360,'8'-14'-500,"3"4"424,-6 1 388,-1 6 0,-4 4 56,0 13 0,-1 4-4,-4 10 1,-5-1-162,-8 11 0,0 1-20,-6 9 1,2 7-222,-1 7 1,2-5 138,7-5 0,0-3-328,-1-2 0,6-1 31,0-13 1,5-6-155,0-8-462,2-3 556,2-8 1,0-8-89,0-10 0,0-10 57,0-9 1,2-6-88,2-7 1,1-7 373,9-3 0,-3 1 0,8-1 0,-3 11 0,-2-2 0,1 12 0,-1 2 0,0 7-92,0 8 130,0 6 0,1 2 508,-1 6 0,-2 8-179,-2 6 0,3 6-66,-4 9 0,-3 7-6,-1 7 0,-3-1 470,-2 6 0,4-1-299,1-4 1,0-2-252,-5-8 0,5-9-43,-1-1 46,7-5 0,-3-10-206,7-4 1,-1-5 85,0-9 0,5-7-434,0-16 0,6-5 178,-1-9 1,-2-4-296,2-6 1,-5 0-112,4 0 0,-5 5-389,1 0 0,-3 13-440,-2 1 1337,0 6 1,0 4-1,0-1 1</inkml:trace>
  <inkml:trace contextRef="#ctx0" brushRef="#br0">12413 2275 8217,'7'-8'0,"-2"1"75,-10 7 1,-2 7 213,-8 2 0,1 5 334,0 5 1,-7 3-379,-2 7 0,1 6 20,-2 3 0,0 3-331,-4 1 0,1 6 96,3-1 0,4 7-57,5-2 0,1-3 58,0-2 1,1-7-598,4-2 0,-2-11 12,6 1 1,0-14-877,5 0 888,0-9 1,0-2 541,0-12 0,0-7 0,7-19 0,1-1 0</inkml:trace>
  <inkml:trace contextRef="#ctx0" brushRef="#br0">12413 2360 8208,'14'0'0,"-5"6"0,1 4 0,-7 4 509,2 5 1,-4 5 65,-1 9 1,0 5 59,0 9 0,-6 4 32,-4 5 0,2 1-222,-1 0 0,6 0-57,-2 0 0,4-8-125,1-6 0,6-7-134,3-8 0,4-7 120,1-7 1,5-6-175,0-8 1,6-3 94,-1-7 0,8-12-285,1-16 0,2-9-174,-2-5 0,2-10-848,2-4 1,3-4 665,-7-1 0,5 6 74,-5 4 143,0 9-959,-11 3 700,-1 6 0,-12 8-201,1 7 1,-7 1-669,2 8 1382,-10 7 0,10-7 0,-4 3 0</inkml:trace>
  <inkml:trace contextRef="#ctx0" brushRef="#br0">2346 5033 10379,'-14'0'-368,"6"6"322,-4-4-48,4 4 136,0-6 210,1 0 20,7 0 48,0 0 0,2-5-111,3 0 0,7-1 25,7 1 0,2 2-337,-2-6 0,3 4 146,6-5 1,1 7-260,-1-1 0,1 4 90,-1 4 0,-1 6 39,-3 9 1,1-3 83,-6 2 1,5 3-150,-5-2 0,4 0 88,-4-5 1,2-1 44,-2-4 0,-2 2-46,7-6 0,0-2 41,4-8 0,5-2-92,0-8 1,7-5 59,-2-4 0,9-3-146,5-1 0,4 6-904,0 3 825,1 3-30,-6 8 297,-2 2 0,-11 9-38,0 6 1,-11 2 110,1 13 0,-4-2 279,-1 2 0,3-2-225,-7-3 0,7-8 134,3 3 0,6-9-375,7 0 267,14-10 360,-4-3 0,16-8-780,-7-3-1205,1-3 1362,1-12 0,-9 3-38,3-2 1,-4 8-31,4 1 0,2 9 119,2 0 1,-7 7 11,3 8 1,-10 0 16,1 0 1,-6 8 197,-4 7 56,-3-1-127,-7 13 0,6-10 129,-1 7 0,13-7-125,1 2 0,8-9 465,7-6 0,3-4-671,6-4 1,-2-11-404,-2-8 0,4-11 431,0-3 0,-32 17 0,2 0-25,2 1 1,0 0 0,1 1-1,0 1 46,-3 3 0,-1 0 0,28-8-82,-2 3 0,-16 5 291,3 4 1,-3 5 102,-2 10 1,1 3 76,-2 6 0,-3 7-162,4 3 1,1 2 142,-2 3 0,5-6-182,-5 1 1,2-6 22,-1 1 1,10-10-253,13-4 1,7-5-59,-36-2 0,1-1 0,1-2 1,1-3-81,-3 0 1,1-3 0,1-1 0,0-2 82,-3-1 0,-1 1 0,4 0 0,2 0-15,1-3 1,1 1 0,-1 1 0,0 1 98,-1 2 0,-1 0 0,-1 2 0,-2 0-19,29-4 1,4 6-21,-9 3 1,4 5 304,1 5 1,-2 3 159,-2 6 0,-1 5-175,-9 0 0,3 0 125,-8-5 1,10 0-50,4 0 0,10-4-237,-36-5 1,0-1-1,38-1 42,-2 2 0,1-3-40,-1-2 1,-35 0-1,0 0-20,39 0 1,-38 0 0,0 0-123,1 0 1,-1 0 0,39 0-93,0 0 0,-17 0 128,3 0 0,-7 5 17,11-1 0,-2 6 41,-29-8 1,1 0 0,33 3 11,2-5 0,-5 0-1,-5 0 1,10-1 16,0-4 1,-33 2 0,1-2 26,1-2 0,0 0 1,0 0-1,-1 0 16,-4 0 1,0-1 0,37-6 120,-5 0 1,0 1-101,4 4 1,1 1 78,-36 5 1,-1 1-1,37 1-27,-5-4 0,-9 8-13,-6 2 1,1 6-56,-1-2 1,3 4-104,11 1 1,-3 0 127,8 1 1,-4-6-319,0 1 1,-8-7-107,-2 1 1,4-2 114,5-2 1,2-2 85,-33 1 1,1-2-1,34-10 69,-34 4 0,-1-1 1,28-14-10,-2 5 1,-4-6 70,0 1 0,2 2 235,7-1 0,0 1-78,1-2 0,-8 3 170,-2 7 0,-10 5 110,-5-1 1,4 7-162,1-2 1,3 4-106,2 1 0,0 0-21,0 0 0,-2 4-48,-3 1 0,-4 5 334,-10-6 1,1 7-458,-6-1 0,5 3 139,-4 1 1,5-5-239,-1 1 1,6-7-169,8 2 1,0-4 130,10-1 0,-2-6-165,2-4 1,1-7-1056,3-2 1406,10-6 0,-6 3 0,-31 8 0,1-1 0,-2 1 0,-1 0 0,1 0 0,0-1 0</inkml:trace>
  <inkml:trace contextRef="#ctx0" brushRef="#br0">4607 8999 8208,'-14'0'-534,"0"6"384,-1-4 107,7 4 270,2-6-146,6 7 1,0-4-24,0 6 0,0-4 138,0 4 1,6-4-67,4 5 0,-2-6 14,1 6-57,1-7 1,4 3-12,0-6 1,0 0-125,1 0 0,4-1-46,0-4 169,6-3 1,-8-1-140,7-1 0,-2 1 53,2-6 1,3 1-89,-4 0 1,3 6 109,-3 3-12,4 4 1,-10 1-10,7 0 1,-5 0 25,5 0 1,-7 0 1,2 0 0,2 6 227,-2 4 8,0-4-185,-5 7 0,2-10 106,3 6 1,-4-4-110,4 4 0,2-5 21,-2 0 1,6-2-76,-1-2 0,-2 0-7,2 0 0,-2 0 0,1 0 0,3-6-32,-7-4 1,6 4-256,-1 1 163,-4-3 1,7 7 28,-3-4 0,-4 3 56,-1 2 1,2 0 132,-2 0 0,0 5-85,-5 0 1,0 1 125,0-1 0,5-2-78,0 6 0,0-4-26,-5 5 1,1-6 67,-1 6-249,0-7 187,0 10 0,5-12-131,0 4 0,0-3 118,-5-2-68,1 0 0,0-7-16,4-2 0,-1 1 41,5-2 0,-5 6-6,1-6 0,-3 7 21,-2-2 0,5 4 4,0 1 0,0 1 191,-5 4 22,0-3-156,0 10 1,1-6 21,-1 4 1,0 3-66,0-4 1,0-1 4,1 1 1,4-5 6,0 0 1,1 3-2,-1-3 0,-2 1-40,7-5 1,0-1-13,4-4 1,-4-1-44,0-4 64,-7-3 2,10 12 0,-10-5 1,7 6 0,-7 0 24,2 0 1,2 1 4,-2 4 1,0-2-28,-5 6 0,2-4 2,3 5 1,-4-6-42,4 6 0,2-5-9,-2 4 1,1-6 135,-1 2-96,-3-3 6,11-2 1,-10 0 128,7 0-126,0 0 1,0 0-12,-1 0 12,1 0 2,4-7 1,1 6-10,-1-4 21,1-3-6,-1 0-246,1 0 235,-1-4 0,-4 4 3,-1-6-129,1-1 112,-2 1 1,5 0 35,-3 0-39,-4 6 1,7-5 24,-3 4 0,-2-2 6,2 1 1,-7 2-9,2 3 1,-3 4 9,-2-4 0,0 5 56,0 5 1,1 3-6,-1 6 0,0 5 149,0 0-12,0 0-228,1 1 1,1-2-104,2 5 0,5-7 143,5-2 0,0-6-14,1-8 1,1-3-77,3-6 0,-1-5-183,6-10 1,1-8 152,8 4 1,-2-4 32,2 4 0,-3 6 225,-1 3-579,-7 3 417,-1 2 1,-8 6 91,-3 3 1,1 5-19,-6 5 0,0 3 124,-5 6 1,0 5-79,0 0 1,1 5-47,-1-6 0,0 1-168,0-4 350,1-1-217,5 0 0,2-1-249,7-4-24,-1-2 174,1-7 0,5-7-127,4-2 0,-1-2 150,0 1 0,-5-2-6,1 2 1,0-3 22,-4-1 1,2 6 14,-7 4 1,-2-3 138,2 3-155,-7-1 1,4 5 52,-7 0 0,0 0 52,0 0-30,1 0 1,-1 1 11,0 4 0,0-3-7,1 2 0,4-2 90,-1-2 1,8 0-127,-3 0 1,4 0 1,2 0 1,4 0-31,0 0 1,5-2-136,-5-2 1,5 1-5,-5-7-12,0 7 132,-4-10 0,-1 12-18,1-4 1,-6 2 20,1-2 0,-6 3 19,0-2 0,0 2 10,1 2 1,-3 0 11,3 0 0,-4 2-39,0 2 0,4-2 16,0 3 0,4-4-32,-4-1 0,6 0 57,-1 0 1,3 0-4,1 0 1,-1-1 24,-3-4 1,3 3 133,-3-2 1,-4 2-106,-1 2 0,2 0 146,-2 0 1,-1 0-163,-3 0 1,4 2 37,0 2 1,0-2-62,-5 3 0,2 1-22,3-1 1,-4 0-131,4-5 0,3 0 91,2 0 0,3 0-159,1 0 0,1 0 99,-1 0 0,5-2-66,1-3 0,-1 4 142,-5-4 0,-4 3-2,0 2 0,-7 0 46,2 0 1,-3 0-83,-2 0 1,0 0 236,0 0 1,1 0 181,-1 0-170,0 0 1,0 0-85,0 0 1,1 0 20,-1 0 0,0 5-252,0 0 198,1 0-17,-1 1 0,0-5-218,0 4 215,0 3-21,1-6 0,0 4-190,4-6-41,-3 0 168,5 0 0,-5 0-106,3 0 1,-4-2 115,4-2 0,-1 2-7,1-3 1,-4 4 36,4 1 0,-3 0 208,-2 0-119,1 0 1,-1 0-72,0 0 173,0 6 0,-1-3-122,-4 7 0,4-7-51,-4 2 1,-1-4-19,2-1 0,-1 0-85,6 0 1,-6 0 54,1 0 0,-1-5-58,5 1-37,0-7 0,1 9 90,-1-3 0,-5-1-2,1 1 0,-5 1 28,4 4 0,-4 0 22,4 0 17,-6 0-12,10 0 1,-10 0-15,7 0-3,-1 0 0,5 0-52,1 0 1,4 0 44,0 0 0,6-5-161,-2 0 1,6-1 34,4 1 1,-1 3-79,6-2 0,-7 2 83,2 2 0,-3 0-17,-1 0 1,-5 0 88,-1 0 1,-5 0-68,1 0 0,-4 0 217,0 0-152,-1 0 179,0 0 26,0 0 51,0 0 1,-4 0-81,-1 0-47,-5 0 1,3 0 139,-2 0-133,-3 0 1,6 0-143,-4 0 1,0 2-38,5 2-321,-6-2 160,10 4-253,-5-6 186,6 0 26,0 0 165,0 0 1,-4 0-146,-1 0 415,-5 0-169,8 0 0,-4 5-10,6 0 1,0 0-65,1-5 0,-1 0-84,0 0 0,2-5 79,3 0 1,-3-6-10,3 2 1,-2-4 58,2-1 1,-5 4-142,0 1 326,1 6-196,-14-4 210,6 7-147,-7 0 0,0 7 0,0 0 0</inkml:trace>
  <inkml:trace contextRef="#ctx0" brushRef="#br0">2602 14856 8159,'-14'-6'-302,"0"4"1,6-6 317,3 4 802,-3 2-515,7-4-441,-6 6 0,9 0 180,3 0 0,-2 0 22,6 0 1,2 4 67,8 1 1,-3 5 18,3-6 0,2 6 1,-2-5-64,6 6-51,-9-10 0,9 7 31,-6-3 1,6-4-57,-1 4 1,3-3-2,1-2 0,1-2 15,-1-3 0,-3 2-168,4-6 0,-4 4 139,8-4 1,2 1-101,-2-2 0,5-1-212,-5 6 271,0 1 20,2 4 1,-6 0 37,-1 0-61,0 0 103,-12 6 0,5-3 152,-7 7 0,5-1-165,0 5 0,0-1 119,-5-4 0,0 3-128,1-8 1,-1 1 16,0-5 1,5 0-130,0 0-32,0 0 147,-5-6 0,5-4-96,0-9 75,6 3 0,-3-4 249,7 6-251,-1 6 0,1-3 78,-1 6 0,1 0 12,-1 5 0,0 7-18,1 2 1,-1 5 26,1 5 0,-6-3-19,1 3 0,-5-2 23,5 2 0,-5-8-339,4 4 98,1-4 29,5-3 0,-6-2-5,1-6 0,0 0 75,4 0 1,5-2-27,0-2 0,9 0 100,0-5 0,1 1 169,4-1 1,-4 1 45,-5 3-7,3 3-201,-11-4 1,3 6 278,-9 0-273,3 0 34,-12 0 1,6 0 22,-7 0 0,0 0-29,1 0 0,-1 0 85,0 0-69,0 0 0,0 0 12,1 0 0,-1-2-157,0-2-46,7 2 143,-6-4 0,6 4-119,-7-3 130,0 4-110,1-5 1,4 1-129,0 0 0,0 0 173,-5 5 1,0-1 29,0-4 0,-4 3-98,-1-2 1,-4 2-245,4 2-610,-5 0 431,8 0 247,-10 0 0,10-1 240,-2-4 0,2-3 0,3-6 0</inkml:trace>
  <inkml:trace contextRef="#ctx0" brushRef="#br0">8446 14686 8159,'-21'-29'-46,"-2"1"1,-3 4 97,3 0 0,-4 2 120,3-2 1,-4 9-35,-6 5 1,-2 7 19,-7-2 1,1 4 164,-1 1-188,0 0 3,7 6 0,-3 8 145,5 10 0,1 4-207,5 6 1,1 2-124,3 7 1,-1-1 111,6 1 1,-5 6-4,5 3 0,5 3 46,5 2 0,6 11-338,-2 3 1,5 8 629,5-3-889,1-35 0,2 0 541,8 32 0,-1-30 0,1 1 0,-2-4 1,1 0-2,3 4 1,2-1-42,-3-6 0,2-1 0,2 0 1,2-1-60,24 26 1,-16-31-1,2-3-82,4 0 0,1-2 1,1-3-1,0-3 68,1-3 0,0-3 1,35 12 66,1-11 0,-34-5 0,2-2-20,3-4 1,1-1 0,1 1 0,0-1-858,3-2 0,0 0 859,-1-3 1,0-1 23,-5 1 1,1-2-1,3-4 1,1-2 7,1 0 0,0-2-23,-1-3 0,-1-1 22,7 0 1,-2-2-1,-8-2 1,-2-1 2,-2 1 0,-1-1 1,-2-1-1,-2-3 68,-4 1 1,-2-2 0,30-22 154,-10 2 1,-5 7 316,-9 3 1,-5 3-236,-9-4 0,-3 1-262,-7-6 112,-6-6-47,-2-2 0,-9-12-264,-7-3 0,-2-5 390,-1 33 0,-3 0 0,1-1 0,-1 1-398,-5-3 0,-1 1 0,-2-2 0,-1 0-26,-1 2 0,0 0 0,-1-1 0,0 0 107,1 0 1,0 1 0,-1 4-1,-1 1 48,2 3 1,0 2 0,-36-15-80,-4 7 1,-4 14 264,-1 10-202,6 6 14,2 8 0,14 6-4,6 4 0,9 2-851,10 2-1719,3-6 2591,14-1 0,-6-1 0,5 2 0</inkml:trace>
  <inkml:trace contextRef="#ctx0" brushRef="#br0">10820 14117 8159,'-12'6'-990,"2"4"1671,4 15-253,-1-1-171,6 23 1,-6-1 304,7 15-1656,0 17 1229,0-35 1,0 1 0,0 6 0,0 1 106,0 1 0,0 0 0,0-1 0,0 1-25,0 2 0,0 1 0,3 3 0,-1 1 71,1 0 0,-1 0 1,1 2-1,-1-2-98,-2-6 0,0-2 1,0 2-1,0-1 15,0-2 0,0-1 0,0-3 1,0 0-105,-1-3 0,2-1 142,5 31-126,-4-10 1,4-14-52,-6-6 0,5-9-12,-1-10 0,1-3-568,-5-7 97,0-6 1,2-10-546,2-12 0,-2-10-1574,3-14 1278,3-6 544,-7-19 714,12-2 0,-12-8 0,4-2 0,-3-4 0</inkml:trace>
  <inkml:trace contextRef="#ctx0" brushRef="#br0">11275 14643 8641,'14'9'520,"1"1"1,0-7-1083,4 2 0,-1-4 492,5-1 1,-5 0 369,1 0 0,1-1-49,-1-4-287,0 3-85,-5-10 0,1 4-163,-1-6 1,-5 6-406,1 3 689,-7-3 0,3 7 0,-6-6 0</inkml:trace>
  <inkml:trace contextRef="#ctx0" brushRef="#br0">11460 14757 8159,'0'14'0,"0"0"157,0 0 0,0 5 327,0 0 0,2 6-73,2-1 1,-1 3 55,7 1 1,-5 2 99,4 4-325,-6 8-30,4 3 1,-7 5-76,0-3-120,0-2-76,0 4 1,4-13-477,1-3 538,0-3-460,-5-8 1,5-6-587,-1-6 0,6-9 1043,-5-1 0,6-6 0,-4-8 0</inkml:trace>
  <inkml:trace contextRef="#ctx0" brushRef="#br0">11801 14700 8159,'6'-22'0,"4"3"-293,9 9 50,-3-2 208,4 4 0,-1-5 258,0 4-132,0-4-511,-11 11-372,5-4 340,-12 6 374,12 0 1,-13 13 77,0 6 0,-6 6 0,-15 3 0,-1 7 0,-7 1 0</inkml:trace>
  <inkml:trace contextRef="#ctx0" brushRef="#br0">11787 14927 8159,'0'22'-340,"0"-3"0,0-8 535,0-1 0,6-7 459,4 2 0,4-5-143,5-5-268,3-3-31,6-6 0,-4-5-491,0 0 161,0 0-195,4 5 0,-6 0-774,-3-1 203,-3 1 884,-8 0 0,-2 6 0,-6 2 0</inkml:trace>
  <inkml:trace contextRef="#ctx0" brushRef="#br0">11744 14742 8670,'7'29'1295,"-4"1"-785,6 3 0,-6 7 94,2 12 1,-3 0-158,-2 9 0,4 4-393,1 1 1,2-2 306,-3-3-349,-2-9 24,10-3 0,-4-12-1415,7-4 701,-1-9-19,0 2 1,0-16-1604,0-1 2300,1-5 0,-1-11 0,0-1 0</inkml:trace>
  <inkml:trace contextRef="#ctx0" brushRef="#br0">12370 14529 8159,'0'-14'364,"0"6"0,6 3-707,4 10 0,7 5 352,2 8 0,5 5 338,-5 5 0,0 5-172,-5 0 1,-5 7-97,1-2 0,-7 1 315,2-1-180,-4 3-92,-1-4 1,0 4 106,0-3 1,-4 1-140,-1-6 1,-5-1 30,6-8 0,-6 1 28,5-6 0,1-5 151,4-5-208,0-5 1,1 2-123,4-6 0,3 0-121,6 0 1,5-5 55,0 0 1,5-6-1171,-5 2 604,6 3 198,-9-7 0,9 5-712,-6-6 1175,0 6 0,-5-11 0,0 3 0</inkml:trace>
  <inkml:trace contextRef="#ctx0" brushRef="#br0">12754 14927 8159,'1'-8'-639,"4"4"1232,3 2-246,0 8-215,5-4 0,-10 9-634,6-6 173,-6 6-284,4-10-382,-1 12 995,2-11 0,0 4 0,-2-6 0</inkml:trace>
  <inkml:trace contextRef="#ctx0" brushRef="#br0">12967 14572 7911,'-5'16'-353,"1"3"617,-1 3 16,5 12 1,0 3 158,0 5 1,0 3-28,0 2 1,1 4 224,4 5 1,5-3-336,9-1 0,-2-8-242,7-1 0,-2-13-85,1-11 0,4-10 116,-3-4 1,-2-13-470,2-11 191,-7-10 114,4-13 1,-9-6-66,-2 1 0,1-7 52,-6 2 1,-1-5-148,-4-4 0,-1 1-55,-4-7 0,-9 14-23,-10 1 1,-4 7 123,-5 7 1,-5 10-108,-10 9 0,2 10-391,-6 4 257,6 10 109,4 2 1,9 14-417,9 3 735,-3-4 0,8 7 0,0-3 0,7 3 0</inkml:trace>
  <inkml:trace contextRef="#ctx0" brushRef="#br0">12256 14657 8159,'-9'0'-249,"-1"0"369,7 0 284,-3 0-227,6 0-16,0-6 0,6-2 47,3-6 1,4-2-54,1-3 0,7 2-123,3-7 0,-2 6-92,1 0 1,-4 2-604,5 2 663,-7 6 0,4-5 0,-7 5 0</inkml:trace>
  <inkml:trace contextRef="#ctx0" brushRef="#br0">12995 14529 7400,'-7'0'-62,"-6"-6"417,11 4-303,-10-10 0,9 10-148,-7-3 1,5 4-34,-4 1 0,6 6 129,-2 4 0,-9 8 0,-2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15612 11203 7946,'-8'-10'-241,"3"1"0,-3 5 299,6-2 1,-4 5 332,6-4-186,0 3 0,0-3-70,0 10 1,0 3 176,0 6 0,0 8-124,0 7 1,2 7 210,2 12 0,0 4 7,5 9 0,-6 12-471,-1-31 1,1 1-1,0-1 1,0 0 127,0 1 0,-1-1 0,1 1 0,-1 0-32,-2 37 0,0-39 0,0 0-253,0 40 0,0-5 344,0-10 1,0-9-149,0-10 1,0-10-16,0-9 0,0-6-243,0-8 188,0-6 1,0-3-426,0-10 1,0-4 259,0-10 0,4-10-1469,1-9 1730,0-3 0,-5-1 0,0-1 0</inkml:trace>
  <inkml:trace contextRef="#ctx0" brushRef="#br0">15711 11089 7966,'0'-14'-65,"0"-1"0,0 6 36,0-1 746,0 7-84,0-3-418,6 6 0,2 2-44,6 2 0,-4-2 22,-1 3 1,2-2-93,8 1 0,-1-2 66,6 3 0,-1-4-197,6-1 0,5 0 110,4 0 1,3-6-177,2-3 1,4-2 72,1 1 1,1-1-104,-2 6 0,-1-4 77,6 4 1,7-1 50,7 1 0,-26 4 0,1-1-58,1-3 0,1 0 0,3 3 0,-1 1 107,-2-1 1,0-1-1,-1 2 1,-1 1-193,35 0 1,3 0 133,-36 0 0,0 0 0,-1 0 0,1 0-99,0 0 1,-1 0 0,36 1 7,-7 4 0,5 1 72,-5 4 0,-31-6 1,2-2 124,0-1 1,1-2 0,2 1 0,2-1 171,2-1 0,1-1 0,2 0 0,0-2-187,0-2 0,1 0 0,5 0 0,1 0-289,0 0 1,0-1 0,3 1 0,-1 0 113,1 0 1,0 0-1,1-2 1,2-1-241,-1 1 0,-1-1 0,1 0 0,0 1 235,3 2 1,-1 0-1,-6 0 1,-1 1 35,-2 1 0,-1 1 0,3-2 0,-1 1-203,4 2 0,0 1 1,-5-3-1,-1 1 180,-1 1 0,-1 1 0,-4-1 0,-2-1-23,0 2 0,-1 0 1,2 0-1,2 1 179,1-4 0,0 0 0,-1 3 1,0-1-65,-3-1 0,-1-1 0,-1 3 0,0-1 81,-4-1 0,1-1 1,5 0-1,1 0-11,0-2 1,1 0 0,1 2-1,1 0-37,-2 1 0,-1-1 1,-5 1-1,-1-1 56,-2-2 1,-1-1 0,2 1 0,1 0-88,0 0 1,-1 0-1,2 2 1,-1 0-6,-2 0 1,-1 1-1,0 2 1,0-1 320,31-6 1,-3 1-440,-11-2 0,-5 2 59,1 4 0,-3 2 25,2-3 0,2 4-1,-7 1 0,-1-5 480,-8 0 1,2 1-497,-7 4 1,-5 0 444,-4 0 0,-7 0-416,2 0 0,-8 1 774,-1 4-623,-7-4 93,3 12 0,-6-10-228,0 7 0,0-6 108,0 6 0,0-5 146,0 4 1,5-4-146,0 4 1,-1-4-580,-4 5 54,0-7 254,7 9 265,-6-4 1,6 7-160,-7-1 1,0-5 235,0 1 0,4-1-60,1 5 0,0 1-24,-5-1 0,0 0-14,0 0 1,0-4-104,0-1 32,0 1 1,0 4-173,0 0 0,1-4 77,4-1 1,-3-4 72,2 4 0,-2-4 195,-2 5 0,0-6-78,0 6 1,0-1-5,0 5 0,0 2-27,0 3 0,0 3 15,0 7 0,0-1-10,0 1 0,0 1-23,0 3 1,0 3 47,0 7 0,0 1-29,0 3 1,0-1-2,0 6 0,0 5-19,0 5 1,-5 6-99,1-2 1,-1-3 136,5-1-183,0-4 1,0-2-351,0-4 213,0-3-1262,0-7 977,0 1 1,0 0-1793,0-1 2302,-6 1 0,1-7 0,-6-3 0,-4 1 0,0 3 0,-4 8 0</inkml:trace>
  <inkml:trace contextRef="#ctx0" brushRef="#br0">15697 12567 7985,'-14'0'0,"-1"0"0,1 0-35,0 0 400,6 0 24,2 0-29,6 0-681,0 0 274,6 0 0,2 0 171,6 0 0,2 0 7,3 0 0,3 0 64,6 0 1,9-4-101,5-1 1,12-5 2,8 6 1,10-7-279,0 1 1,2-1 300,-3 2 1,0-3-133,0 8 1,6-7 42,-37 6 0,1 0 1,5 1-1,1 0-65,1-1 1,-1 1 0,-1 2 0,-2-1 42,-3-2 1,-1 1 0,37 0-49,-35 2 0,1 0 0,1-1 1,-1-1 47,4 2 1,1 0 0,0-3 0,0 0 17,-2 3 1,-2-1-1,2 0 1,-2 0 14,-1 1 0,0-1 0,7 1 1,1-2 1,1 0 1,0-1 0,4-1-1,0 1-127,-3 2 1,-1 1 0,-2-3 0,1 0 147,-2 3 1,1 0 0,0-3 0,1 0-245,4 3 1,-1-1-1,1 0 1,-1 0 241,-4 0 0,0 1 0,0 2 0,-1-1-69,-1-2 1,-1 1 0,1 1 0,1 0 8,5 1 1,1 0 0,-5 0 0,-1 0 11,-2 0 0,1 0 0,1 0 1,0 0-8,-4 0 0,0 0 1,3 0-1,0 0-12,2 0 0,0 0 1,-1 0-1,1 0-1,0 0 0,0 0 1,-6 0-1,0 0-149,-1 0 1,0 0 0,0 0 0,2 0 218,2 0 0,1 0 0,0 0 0,0 0-47,0 0 0,-1 0 0,-3 0 0,-1 0 87,37 0 1,-5 0-45,0 0 1,3 0 9,-2 0 1,4-1-21,-4-4 1,-2 4-2,-7-4 0,2 2-92,-2-2 1,2 2 53,2-7 0,5 1-118,0-5 1,-2 1 74,-8 3 0,-2-2 174,-8 2 1,1 2-142,0-1 0,-2 6-6,-2-2 0,2 3 417,-3 2 0,-8 0-408,-1 0 1,-10 0 224,0 0 0,-9 0-341,-5 0 587,-3 7-539,-2-6 496,-6 6-360,-2-7 42,-6 0-378,0 0 1,2-5-787,2 0 1048,4-6 0,13-9 0,1-10 0</inkml:trace>
  <inkml:trace contextRef="#ctx0" brushRef="#br0">22806 11032 7971,'-10'-14'0,"1"0"0,4-1-236,-4 1 0,4 5 170,-5-1 0,1 2 302,-5-1 0,-5-4-157,0 4 0,-5-4-8,5-1 0,-1 0 9,1-1 1,3 6-15,-3-1 1,3 2 151,2-1 1,0 1-133,-1 3 1,1 4 37,0-4 0,0 3-57,-1 2 0,0 7-104,-4 2 1,1 4 19,-5 1 1,4 5 97,-5 0 1,0 6-189,-4-1 0,1 3 86,3 1 0,-1 1-95,6-1 0,-5 1 70,5-1 0,0 0 84,5 1 1,0 4-30,0 0 1,0 0 8,-1-4 0,3 4 107,2 0 1,-2 0-109,2-4 0,2 4 40,-1 0 0,6 7-18,-2-2 1,3-2-66,2 2 1,0-7 57,0 3 0,2-4-78,3-2 1,4 0 49,10 1 0,-2-2-9,7-4 0,-5 3 45,5-7 0,-2 4 9,2-4 1,1 5 111,-6-5 1,6 1-82,-1-1 1,-2-3 101,2 3 1,-1-3-70,6-2 0,-2-4-14,-4-1 1,9-6-27,-4 2 1,5-3-4,1-2 0,4-2-23,9-3 0,-4-1-120,-1-4 0,4-7 6,-8 3 1,1-10 56,-5 1 0,-6 0-57,1 0 0,-3-1 71,-7-4 0,5-1-40,-5 1 0,-5-1 0,-4 1 1,-2-2 0,1-3 0,-3 3 36,-6-4 0,5-5-11,0 1 0,0-6 19,-5 6 0,0 2-18,0-2 0,0 6 205,0-1 1,-2-2-71,-3 2 0,4 5 46,-4 4 1,-3 7-60,-1-2 0,1-2 13,-2 2 0,1-5-74,-5 5 1,-5-1 47,0 1 0,-2-3-160,2-7 0,-1 1 93,-4 0 0,-3-1-67,3 1 0,2 1 61,-1 3 0,0-1-17,0 6 1,-3-5 26,7 5 0,-1 0-9,1 5 1,3 1-215,-3 4 0,3-4 73,2 4 1,0 1-890,0-2 0,0 7 1002,-1-1 0,1-4 0,0 0 0</inkml:trace>
  <inkml:trace contextRef="#ctx0" brushRef="#br0">13664 2801 8051,'-29'6'80,"1"5"-40,-1 13 1,6 6 94,-1 12 0,5 7 0,-3 5 126,1 6 0,-2 14-200,13-34 1,1 1 0,-3-1-1,2-1-245,-5 27 0,-2-4 288,8-10 1,2-11-232,2-13 135,4 1 0,1-21-118,0-4 0,1-16-54,4-17 0,3-8-172,6-16 1,1-7 14,-1-15 0,-5-4-87,-4 36 0,0 0 0,6-36 174,8 3 0,1 7 57,4 7 0,1 13 706,-6 16 1,5 11-342,-5 8 1,0 8 291,-5 10 0,-4 12-107,-1 13 1,-4 5 86,4 9 1,-6 4-82,2 1 1,-3 1 357,-2-2 1,6-4-707,3-1 0,-1-5 120,2-9 1,-1-6-184,6-3 1,-1-5 48,0-4 0,5-5-241,0-10 1,6-9-157,-1-10 1,-2-8-325,2-1 1,-5-5-14,4 5 0,-4-3 55,5 7 662,-7-2 0,4 9 0,-7-7 0</inkml:trace>
  <inkml:trace contextRef="#ctx0" brushRef="#br0">14218 3071 8051,'0'-14'-418,"0"-1"293,0 1 0,0 0 377,0 0 0,-1 4-49,-4 1 0,-3 6 170,-6-2 0,-5 11-93,0 8 0,-6 8 32,1 12 0,-3 4 80,-1 9 1,5-1-126,4 6 0,8-13-287,2-1 1,6-8 110,-2-6 1,10-5-418,4-10 0,4-2 203,1-7 0,2-3-300,3-7 1,3-7 111,6-16 0,1 1-69,-1-6 1,-1 0-98,-3-5 0,1 9 119,-6 5 0,-2 2 381,-7 8-82,3 7 0,-10 6 490,6 6 0,-6 6-240,2 3 0,-3 10 428,-2 5 1,0 8-263,0 1 1,0 1-85,0 0 1,0-6-663,0 1 0,1-3 250,4-7 1,-2 0-1499,7-4 916,-1-8 721,5 0 0,1-20 0,-1-3 0</inkml:trace>
  <inkml:trace contextRef="#ctx0" brushRef="#br0">14389 3042 8051,'14'0'288,"0"0"0,2 0-4,3 0 1,-3-1-166,3-4 1,1 2-193,-1-7 1,5 2-436,-5-1 1,0-4-39,-5 4 0,-4-2 283,-1 1 1,-6-2 262,2 2 0,-4-2 0,-1-3 0</inkml:trace>
  <inkml:trace contextRef="#ctx0" brushRef="#br0">14588 2815 8051,'0'14'-212,"0"0"0,0 1 853,0-1 0,-2 6-168,-2 4 0,-3 3-60,-2 1 1,-4 7-168,4 3 1,-2-2-133,1 2 1,-6 0-104,7 5 0,-5-1-188,9 1 1,-5-8-477,6-7 0,-1-1 405,5-8 1,5-5-464,-1-4 1,7-9 268,-1-1 1,7-14-338,2-14 779,0-1 0,2-18 0,1 3 0</inkml:trace>
  <inkml:trace contextRef="#ctx0" brushRef="#br0">14744 2971 8051,'14'-14'-27,"-6"5"232,-3-1-81,-3 7 0,-2 4 137,0 14 0,-7 2 178,-2 12 0,-9-3-55,0 12 0,3-5-87,6 5 1,6-6-322,-2 1 0,3-8 180,2-1-389,0-7 0,7 2 197,2-9 1,5-5-139,5-10 1,-3-9 24,3-10 0,2-3-395,-2-1 1,0-1 172,-5 1 1,-2 6-414,-2 3 810,3 3 1,-10 8-103,6 3 0,-6 5 205,2 5 1,-3 5-53,-2 8 0,0 5 379,0 5 0,1 0-192,4 1 1,-3-7 174,2-3-410,4 3-177,0-12 0,6 2-282,1-12 1,-6-11 209,0-3 1,-4-10-157,5 1 0,-6-4 38,6-2 1,-7-4 337,2 0 0,3-7 0,0 4 0</inkml:trace>
  <inkml:trace contextRef="#ctx0" brushRef="#br0">15085 2829 8051,'2'19'-174,"3"0"0,-4 6 116,4-1 0,-3 4 824,-2 6 0,4-4-217,1 3 0,0 1-163,-5 0 1,0-1-134,0-5 1,0-4 28,0 0 0,0-5-177,0 4 0,0-10 127,0 1 0,0-8-274,0 4 81,0-7 1,0 2-382,0-10 0,0-8 199,0-5 1,5-9-604,-1-2 1,7 1 70,-1-5 1,7 3-183,2 1 1,5 2 391,-5 4 1,5 4 464,-5 9 0,6-9 0,-3 3 0</inkml:trace>
  <inkml:trace contextRef="#ctx0" brushRef="#br0">15540 3000 8051,'0'-8'-16,"0"0"139,0 3 0,-1 4 75,-4-4 1,0 5 72,-9 5 1,3-1-15,-8 11 0,2-4-24,-2 8 0,3 1 0,-3-1 0,3 6-112,2-1 0,6-2 125,3 2 0,-1-5-337,1 4 0,1-10 70,4 1 1,6-4-230,3-1 0,4-2 124,1-7 1,0-2-319,1-3 1,-1-4 115,0-10 1,5-3-48,0-7 1,0 6-116,-5-1 1,4 2 74,-4-2 0,3 0 343,-7 10 1,-2-3-233,1 7 552,-6 4 1,4 1-225,-7 10 1,0 4 512,0 10 1,-2 2-190,-3 3 0,4 1-54,-4-6 1,3 5-343,2-5 0,2-1 231,3-3-659,3-1 0,6-6 235,0-3 1,-1-5 240,-4-5 0,10-9 0,-3-9 0</inkml:trace>
  <inkml:trace contextRef="#ctx0" brushRef="#br0">15853 2531 8051,'7'-8'35,"-6"3"-17,4 10 0,-4 3 577,-1 6 1,-4 13-161,-1 6 1,-6 14 95,1 10 1,-2 1-141,-2 9 0,1-6-77,3 6 0,-1-6-19,7 6 1,0-4-292,9-2 1,0 0-492,9-14 1,5-6 486,14-8 0,4-3 0,5-1 0</inkml:trace>
  <inkml:trace contextRef="#ctx0" brushRef="#br0">16976 2417 8092,'0'-8'-1356,"0"3"1361,0 10 0,0 9 0,0 10 185,0 3 0,-6 4 101,-3 7 1,-4 6-140,-1 13 0,0 5 414,-1-1 1,3 1-200,2-5 0,-1-2-46,6-3 0,1-3-769,4-6 0,1-7 330,4-3 1,4-4-257,10-5 1,-1-10 203,6-9 0,4-10-613,5-5 0,7-10 85,-2-9 698,3 1 0,1-13 0,1 5 0</inkml:trace>
  <inkml:trace contextRef="#ctx0" brushRef="#br0">17346 2829 8092,'-6'-17'0,"-4"2"0,-2 0 229,-3 10 1,0 0 76,-4 5 0,1 2 14,-5 3 0,5 9-187,-1 9 1,-1 3 63,1-3 0,1 4-243,9-3 1,3 1 93,6-1 0,0-4-92,0-5 0,1-7 146,4-4 0,4-2-386,10-2 0,-3 0-6,3 0 0,2-2-114,-2-2 1,4 0 84,-4-5 0,0-1-31,-5-4 0,1 5 39,-1-1 150,0 7 0,0-3 147,1 6 1,-6 0-144,0 0 0,-4 1 459,5 4 36,-7 3-165,9 6 1,-8-1-137,5-4-52,-6-2-219,4-7 194,-1 0 1,-4-2 39,2-3 0,-2-3 0,-2-6 0</inkml:trace>
  <inkml:trace contextRef="#ctx0" brushRef="#br0">17588 2758 8072,'8'6'-231,"-2"4"385,-6 9 0,0 1 110,0 4 0,0 3-92,0-3 0,0 1-21,0-2 0,-5 3-167,1-7 1,-1 0 212,5-5-448,0 0-53,0-6-111,0-2 300,6-18 1,-3-3-108,7-8 0,-6-4-174,6 3 1,-5-7 99,4-3 0,1 1 38,4 5 0,0-4 258,0 4 0,1-2 32,-1 11 1,0 1 244,0 9 101,0 3 0,-6 12-139,-3 3 1,1 10 44,-1 5 0,-2 8 88,-7 1 1,0 5-37,-5-5 1,6 2-545,-2-2 1,3-8 162,2 4 0,7-10-1070,2 0 1115,4-4 0,7 0 0,2-1 0</inkml:trace>
  <inkml:trace contextRef="#ctx0" brushRef="#br0">9825 2872 8320,'-38'-37'0,"0"4"0,11 5 0,-1 4-379,3 4 0,1 12 626,0 3 0,0 5-38,-4 5 0,-7 10-22,-3 14 1,2-1-97,-2 5 1,11 2 167,-1-2 0,10 7-125,4-2 1,6-3-201,8-2 0,2 1-11,3 0 1,4-3-127,10-7 0,3-4 23,7-5 0,-1-1 114,0 0 0,1-6-121,-1-3 0,-1 1 45,-3-1 1,-4 1 30,-5-1 1,-1-2 10,0 7 1,-6-1 148,-3 5 1,-4 0 50,-1 1 1,-1 4 179,-4 0 0,-8 4-49,-6-4 1,-4 5-190,4-5 1,-5-2-56,5-7 0,-5 1 88,5-6 1,-1-1-395,1-4 0,8 0 113,-3 0 0,4-8-345,1-6 0,2-2 7,7-7 544,7-1 0,7-11 0,8-1 0</inkml:trace>
  <inkml:trace contextRef="#ctx0" brushRef="#br0">9782 2957 8306,'14'0'-180,"1"6"-179,-1 4 179,0 15 552,0-1 1,-1 23-85,-4 1 0,-2 13-55,-7 10 1,0 0-264,0 5 1,1-3 145,4-2 1,-3-2 43,2-2 0,0-9-227,0-6 0,-1-12 1,7-2 0,-7-13-66,2-6-50,-4-10 0,-1-5 28,0-14 1,-6-7-318,-3-16 0,-4-10 158,-1-9 0,-2-7-339,-3-7 1,2-7 651,5 31 0,0-1 0,1 1 0,1 0 0,0-2 0,1-2 0,3-2 0,0 0 0</inkml:trace>
  <inkml:trace contextRef="#ctx0" brushRef="#br0">9768 2985 8306,'21'-34'-1057,"-4"8"793,7-2 0,-2 14 574,1 0 0,4 7 3,-3-2 1,-2 6 116,2-2 1,-7 5-70,2 5 0,-5 3-176,-4 6 1,1 6-66,-6 4 1,-2 4-168,-8 6 1,-4-3-95,-10 7 0,-5 6 125,-9 8 1,3 2-360,-3-2 1,4 0 173,5-9 0,9-8-710,5-12 627,7-5 0,3-4 8,9-9 1,10-5 374,5-5 0,8-4-175,1-10 1,6 3 257,-1-3 1,-1 3-78,1 2 1,-2 0 122,2-1 0,-5 1-35,-9 0 1,1 0 235,-6 0-187,0-1-46,-5-5 1,0 2 126,1-5-50,-8 5-103,6-8-345,-11 10 282,4-5 1,-12 7-343,-4 0 1,-7 0 109,-2-1 0,-6 7-22,1 4 0,-1 2 83,1 2 0,-3 2 273,3 2 1,4 4-173,1 7 0,5 5 115,4 4 0,-1 4-2,6 5 1,1-1 5,4 6 0,4-2-307,1 2 1,8-3 103,1-7 0,5-6-495,5-3 1,2-4 232,-2-6 0,5-4-60,4-10 1,-2-9 368,7-10 0,0-9 0,5-3 0</inkml:trace>
  <inkml:trace contextRef="#ctx0" brushRef="#br0">10692 2985 8266,'-14'0'0,"0"0"-3,0 0 408,-1 0 1,1 2-60,0 3 0,0-2-377,-1 6 220,1-5 1,5 7-273,-1-7 1,6 6 106,-6-5 0,5 6 72,-4-2 0,6 4 84,-2 1 1,3 0-106,2 0-106,-6 1 34,4-1 1,-4 0-144,6 0 0,0-4 25,0-1 1,-1-4 229,-4 4 40,3-5-68,-4 2 228,6-6-158,0 0 200,-6 0-186,4 0 37,-4 0-297,6 0 125,0 0 58,0-6-1263,0 4-249,0-4 1418,6-1 0,8-1 0,8-6 0</inkml:trace>
  <inkml:trace contextRef="#ctx0" brushRef="#br0">10664 3028 8104,'-8'6'-372,"2"-4"-63,-1 4-339,6-6 445,-6 0 170,7 0 0,-1 0 203,-4 0-2,3 0 72,-4 0 11,6 0 52,-6 0 1,3 0 125,-7 0 253,7 7-401,-3-6 0,6 7 132,0-3-72,0-4-115,0 6 1,1-3 25,4 1 0,0 0-96,9-5 1,-3 0 10,8 0 0,1-2-170,-1-2 1,5-4-106,-5-6 1,5-2 68,-5-3 0,-2 3-27,-7-3 1,-2 5-42,-4 4 245,-2-2 1,-2 5-86,-10-2 0,-4 3 94,-5 6 0,2 0-84,-7 0 1,-4 0 266,-6 0 1,1 6 229,5 3 0,-1 9-164,1 1 1,1 6 90,3-1 0,4 3-34,6 1 1,1 7-198,4 3 1,2 3 110,7 1-14,7-5-243,7-3 1,9-7-110,11-3 1,2-10-278,7-9 0,-1-5 24,1-5 0,0-6-360,-1-13 1,1-1 737,0-13 0,-7-6 0,-1-7 0</inkml:trace>
  <inkml:trace contextRef="#ctx0" brushRef="#br0">11033 2943 8104,'-15'0'-77,"-4"0"77,3 0 0,-5 0 0,12 6 881,-1 4-521,1 2 0,-4 7 188,4 0-523,-4 6 45,12-2-39,-6-1 1,7 3-132,0-6 1,7 0-502,2-5 362,10-6 145,-3-2-1,11-6-243,1 0 184,2-6-299,11-2 339,-11-12-388,11-9 1,-9-3 59,6-5 1,-11-1 155,1-5 0,-9 2 286,0 3 0,-3-9 0,-2 2 0</inkml:trace>
  <inkml:trace contextRef="#ctx0" brushRef="#br0">11289 2403 8104,'0'14'-522,"-6"0"522,4 7 564,-4 7-198,6 8-141,0 7 1,-1 11 17,-4 3 0,2 7-40,-7-2 0,1 4-119,-6-4 1,1-1 139,0-4 0,1-5-215,4 1 0,3-9 4,6-2 0,0-7-122,0-11 0,0-8-93,0-7 0,0-7 107,0-2 1,6-10-83,3-13 1,6-7 19,4-13 1,-2 0-338,7 1 1,-5-6 147,4 1 0,-5 1 319,1 8 1,1 0-2,-1 10 1,0 3 188,-5 10 1,-4 7 30,-1 4 0,-6 5-107,2 9 0,-3 7 504,-2 16 1,0 4-225,0 5 0,-5 1-514,0 0 0,2-2 149,8-3 0,3-4 0,6-5 0</inkml:trace>
  <inkml:trace contextRef="#ctx0" brushRef="#br0">12242 3000 8264,'-14'-8'0,"4"-3"-1061,1 6 221,-1-6 1116,-4 9 1,0-4-39,0 6 0,-1 8-47,1 6 0,5 2-87,-1 8 0,1-1 114,-5 6 0,6 4-21,3 0 0,-1 0-34,1-4 1,0-2-242,5-4 1,0-2 150,0-7 0,6-6-177,4-3 0,-2-7 46,1-7 0,1-2-187,4-13 0,5-5 60,0-4 1,1-6-49,-1 1 1,-3 3-50,3 2 1,-8 9 31,-1 5 0,-7 3 165,2 2 218,-4 6 1,-1 4 311,0 8 0,-5 9-241,1 6 1,-7 6 150,1-1 1,4 3-85,1 1 1,-1-1 41,1-3 1,0-4-311,5-6 1,2-4-186,3-1 1,-2-5-382,6 0 1,-1-4 332,2-4 0,2-4 230,-2-7 0,2-11 0,3-4 0</inkml:trace>
  <inkml:trace contextRef="#ctx0" brushRef="#br0">12413 2985 8214,'0'10'-316,"0"-1"0,0 1 1042,0 4 1,-2 0-333,-3 1 0,2 3-284,-6 1 1,-1 7-190,-4-3 1,1-2 147,4-2 0,-2-3-209,6-2 226,0 0-546,5-6 1,7-3 206,2-10 1,4-4-250,1-10 1,5-4 156,0-5 1,4 0 17,-4-1 1,5 1 258,-5-1 1,2 7 282,-2 3-31,-4 3 0,6 4-95,-7 2 1,-6 10 557,-3 10 1,-4 4-275,-1 5 1,0 3-35,0 7 0,-1-6-265,-4 1 1,3-2-434,-2 2 0,2-4-1090,2-6 1115,0 1-1,6-3 335,4-2 0,3-4 0,1-6 0</inkml:trace>
  <inkml:trace contextRef="#ctx0" brushRef="#br0">12754 3057 8167,'0'-8'0,"-2"1"-196,-3 7 1,2 2 90,-6 3 0,1 3 296,-2 6 0,3 0-12,2 0 0,2 7 175,-7 2 0,7 4-110,-2 2 0,4-6-111,1 1 1,0-7-221,0 2 1,6-8 162,3-1 0,-1-7-275,2 2 1,-1-16 66,6-8 1,3-13-96,1-6 1,7-7-5,-3-3 1,4-6-34,2 2 1,-1-3 0,1-2 1,-1-6 162,0-3 1,-4-4-219,0-1 1,-2 2 233,2 2 1,-5 10 283,-10 10 0,-1 11-80,-3 7 0,-4 7 396,4 8 1,-10 6-104,-4 3 1,-10 12 37,-5 7 1,2 8 186,-2 11 1,2 10-210,-1 9 0,-1 16 16,10 8 0,-2 1-210,13-37 0,1 1 0,-1 33-480,8 2 0,10-5 208,14-5 37,12-3 0,8-6 0,-19-29 0,2-2 0,3-2 0,2-1 0,4-2 0,-1-1 0</inkml:trace>
  <inkml:trace contextRef="#ctx0" brushRef="#br0">18142 2843 7603,'0'-9'-551,"0"-1"0,0 6 441,0-6 0,0 5 204,0-4 0,0-1 103,0-4 1,0 0 28,0 0 0,0-2 65,0-3 1,0 8 30,0-3-141,0 3 0,-4 1-47,-1 1 1,-6 6 29,1-2 1,-2 10-214,-3 4 0,0 10 129,-4 5 1,3 1-165,-3-1 1,8 1 76,1-6 0,7 5-189,-2-5 1,4-5 1,1-5 0,6-6 22,4 2 1,2-3-100,3-2 0,3-7 126,1-2 0,5-4-69,-5-1 0,0 0 51,-5 0 1,0 1 119,1 4-50,-1 2 1,-6 14 99,-3 2 0,-4 16 75,-1 8 1,0 7 221,0 3 1,-6 4 142,-4 0 0,-2 9-179,-3 1 0,3-2 72,2 2 1,-2-2-112,2-8 1,-2-6 71,-3-7-165,1-4 0,0-10 98,0-6-194,0-6 1,1-16-187,3-6 0,-1-6-422,7-9 1,-1-6 277,5-3 0,0-9-320,0-5 1,6-2 222,4 2 1,7-3 386,2 3 0,6 4 0,-1 6 0,1 1 0,-1 7 0,3-5 0,-5 3 0</inkml:trace>
  <inkml:trace contextRef="#ctx0" brushRef="#br0">18256 2744 8014,'14'-8'-1040,"0"-3"780,1 6 0,-7 2 493,-4 8 1,-2 7-1,-2 7 1,0 7 224,0-3 0,-6 6-105,-4 4 1,2-3-170,-1 3 1,6-8 116,-2-1-289,3-7-139,2 4 0,2-13 112,3-3 1,-1-10-220,11-5 1,-4-9 112,8-4 1,-4-4-121,0-2 1,4 1-38,-1 0 1,1-6-122,-4 1 0,-1 5 176,0 4 1,-1 11 41,-4-1 320,4 9 0,-10-1-103,6 6 1,-5 13 359,0 6 0,-2 6-164,-2 3 0,0 1 18,0-1 0,5 1-143,-1-1 0,7-6-235,-1-3 0,3-3-310,1-2 0,0-6 230,0-3 1,0-5-465,1-5 672,5-3 0,2-19 0,7-3 0</inkml:trace>
  <inkml:trace contextRef="#ctx0" brushRef="#br0">18782 2616 8014,'-6'-8'-605,"-2"2"992,-6 6 1,4 1-6,1 4 1,-1 4-33,-4 10 1,-5 3-54,0 7 1,0-1-280,5 1 1,4-1-64,1 1 1,4-3-65,-4-2 1,6 1 69,-2-6 0,5-4-207,5-6 1,-2-1-224,6 1 0,1-2 213,4-7 1,5-7-62,0-2 0,5-8 69,-6-2 1,3-5-92,-2 5 1,-3-2 237,3 3 1,-3 8 100,-2 1 0,-5 5-34,1 4 0,-7 4 34,2 5 0,-4 7 193,-1 12 1,0 1-72,0-1 0,0 1 9,0-1 1,0-1-31,0-3 1,0-9-123,0-5 0,6-7 8,4 2 1,-2-10-20,1-4 1,1-10 7,4-5 0,5-5-147,0-4 1,0-1 133,-5-4 1,-1-3-19,-4 3 1,2-3 133,-6-2 0,5 7-110,-6 2 0,3 11 832,-3 4-304,-2 3-147,-2 8 1,-10 8-116,-9 10 1,4 7-123,-4 2 0,3 6-116,2-1 0,4 1 117,1-1 1,6 1-492,-2-6 1,3 5 192,2-5 1,2 0-154,3-5 1,-2 0 120,6 0 1,2 1 162,8-1 0,-3 5 126,3 0 0,-3 6-89,-2-1 1,0 2 78,0 3 1,-6 4-33,-3 0 1,-3 7 186,-2-2 1,-7 7-43,-2 3 1,-5-1 89,-5-4 0,-3-2-58,-7-3 0,7-3-74,3-7 1,3-7-85,2-7 1,0-2-213,0-7 52,-1 0 0,7-18 107,4-6 0,4-8-498,4-6 1,6-3 215,9-7 0,3 2-125,6 3 1,6-1 129,-1 6 1,6-1 230,-1 6 1,-1 0 8,0-1 1,0 2 39,1 4 0,-4-4 259,-5 3 1,-7 2-150,-3-2 0,-3 2 327,-2-2 0,-1-1-168,-4 6 0,-3-4-143,-6 4 0,0-7-112,0 3 1,0-4-149,0-2 0,-6 2 126,-3 4 0,-4-2-102,-1 6 1,0 0 127,-1 4 0,1 3-88,0 2 383,0 4 1,-1 14-90,1 6 0,5 8 208,-1 11 0,7-1-174,-2 6 1,4 0-69,1 4 0,1-5-88,4-4 1,9-3-161,10-2 0,3-2-993,1-7 0,7-2 1051,3-12 0,9-1 0,4-4 0</inkml:trace>
  <inkml:trace contextRef="#ctx0" brushRef="#br0">20488 2658 7982,'-8'21'0,"4"3"0,-3 9-467,3 5 1,-3 4 406,2 6 1,4 7 382,-4 7 1,-3 1-662,-1-2 1,1 4 57,-2 6 1,6-12 35,-6-7 1,7-13 194,-2-5 1,4-11-141,1-4 192,0-9 1,0-7 14,0-13 0,0-12-90,0-16 0,0-9 72,0-5 0,1-5 0,4-5 0,-3-2-31,2-7 0,-2-1 31,-2 1 0,5 0 0,-1 0 0,11 10-27,-6 8 0,12 6 27,-7 14 0,2 6 0,-7 8 0,4 10 0,-4 4 0,4 3 0,1 2 0,-1 7 0,-4 2 0,2 4 267,-6 1 0,4 5-100,-4 0 0,0 8 47,-5 1 0,0 1-49,0 4 1,0-3-46,0-2 0,-6 1-97,-4-1 0,-2-1-73,-3-3 1,1 1-249,0-6 0,0-2 126,-1-7 1,6-4 3,-1-6 0,7-2 168,-1-2 0,2-11 0,2-8 0,6-10 0,2-4 0,6-5 0</inkml:trace>
  <inkml:trace contextRef="#ctx0" brushRef="#br0">20659 2573 7982,'14'5'0,"0"0"0,0 10-703,1 0 1,-1 8 421,0 1 0,-4-2 272,-1 2 0,-6-2 33,2 2 0,-3 1 448,-2-6 1,0-5 192,0-4-364,0-1 0,-2-1-412,-3-3 159,4-4-528,-12-1 0,11-1 247,-2-4 1,2-3-88,2-6 1,6 0 319,4-1 0,4 1 0,5 0 0,-2-2 0,7-3 0,-5 3 0,5-3 0,-7 4 0,2 0 0,2 1 0,-2 0 0,-7 0 0,1 6 0,-11 2 0,4 6 0,-6 0 0,0 1 0,0 4 0,-2 3 0,-2 6 0,0 0 0,-5 0 0,4 2 0,-4 3 0,5-1-177,0 5 401,2-5-212,2 9 0,0-7 167,0 4-78,0 3 0,2-12-38,2 4 1,4-3 17,7-2 0,-1-4-69,0-1 0,0-6-16,0 2 0,2-10-173,3-4 208,-3-10 1,5-3-60,-7-6 0,5-3 32,0-2 1,-5-3-166,-5-7 1,-1 5 88,2 1 1,-4 5-103,-6-1 1,-6 4 102,-4 6 1,-2 2 119,-3 7 0,0 6-49,-4 3 0,-2 5 110,-3 5 0,-1 8-209,6 6 0,2 6 99,7-1 0,-1 7 0,7 2 0,5-1 0,9-8 0,4-4 0,5-6 0,3 1 0,6-1 0</inkml:trace>
  <inkml:trace contextRef="#ctx0" brushRef="#br0">21483 2445 7982,'-22'8'0,"0"0"0,3-3 0,-1 3-703,-4 6 1,-1 5 421,6 0 0,-5 11 205,5-2 1,2 4 85,7-4 0,-1 2 236,6 3 0,1-7-133,4 2 1,1-3-277,4 4 1,3-7 71,6-3 1,0-5-74,1-4 0,4-4 149,0-6 1,6-2 14,-1-2 0,-4-4 0,7-13 0,-5-1 0</inkml:trace>
  <inkml:trace contextRef="#ctx0" brushRef="#br0">21526 2687 6155,'8'-6'0,"0"4"126,-3-3 0,-2-1 128,6 1 1,1-6-378,4 2 1,0-6 64,0-3 1,-1 2-150,-3-3 0,1-2 44,-7 2 0,1 0 130,-5 5 1,-2 1 32,-2 4 0,-4-2 0,-6 6 0,-2 0 0,-3 5 0,1 11 0,-5 4 0,4 8 500,-5 1-279,7 9 0,1-1-135,6 6 0,7-7 41,-1 3-171,2-4 1,5-8-234,7-3 153,-1-4-99,12 0 0,-1-7-54,4-4 287,3-2-10,1-8 0,1-2 0,-1-13 0,0-1 0,1-6 0,-1-1 0,1 1 0</inkml:trace>
  <inkml:trace contextRef="#ctx0" brushRef="#br0">21853 2445 7982,'-8'0'-2074,"-4"5"2284,2 0-50,4 6 0,-7-3-353,4 6 81,2-6 0,-1 4 19,4-2 1,2-2 69,-3 1 0,4-4-21,1 4 44,6 1 0,-4 4 0,10 0 0,-4 1 0,0-1 0,5 0 0,-7 0 0,4 0 0,-4 1 0,-6-1 0,0-5 0,0 1 0,0-1 0,0 6 0,-2-1 0,-2 0 0,-3-5 0,-2 1 0,-4-7 0,5 10 0,-6-12 0,6 6 0,2-7 0,11-7 0,-1-2 0,14-10 0,-3-3 0</inkml:trace>
  <inkml:trace contextRef="#ctx0" brushRef="#br0">22337 2417 7982,'-2'-8'-703,"-3"3"1,-4 4 421,-10 1 0,-3 6 281,-7 3 0,1 4 0,-7 1 0,5 2 0,-3 3 0,9-3 0,5 3 0,8-8 0,2-2 0,5 1 0,0 4 0,8-6 0,6-3 0,3 1 0,1-1 0,2-1 0,3-4 0,-2 5 0,7 0 0,-7 0 0,2-5 0,-5 1 0,-4 4 0,2 3 0,-10 6 0,3 0 0,-4 0 6,-1 1 0,-6 4 127,-4 0 0,-2 0-126,-2-5 1,-1 3 58,1-3-30,0 4-233,6-10 1,-5 0-25,4-4 194,3-2 1,-1-13 26,7-3 0,0-16 0,0-4 0,13-11 0,3-6 0</inkml:trace>
  <inkml:trace contextRef="#ctx0" brushRef="#br0">22408 2218 7975,'14'-5'0,"0"0"0,0 1-1121,0 4 771,1 6 0,-3-1 549,-2 9 140,-4-3-324,0 9 1,-4-5-109,3-1 1,-10 5 134,-4 0 1,-4 1-4,-1-1 1,-1-3-49,1 3 0,5-5-150,-1-4 0,6 1 105,-6-7 0,7 3-296,-2-2 350,4-4 0,7 5 0,-4-6 0,4 0 0,0 0 0,2 0 0,5 2 0,-4 3 0,4-2 0,-4 6 184,-2 1-20,-1 4 0,-6 0 531,0 1-479,0-1 1,0 6 42,0 4 0,-2-2 61,-2 2 0,-3-2-157,-2 2 0,-4 2 63,4-2-256,2-3 1,-4-1-269,7-6 0,-3-1 116,3-3-1126,2 2 610,-4-10 523,6 4 1,0-8 174,0-2 0,6-4 0,-4-13 0,10-7 0,-4-8 0</inkml:trace>
  <inkml:trace contextRef="#ctx0" brushRef="#br0">22692 2403 7964,'14'0'0,"0"0"0,1 0-1115,-7 0 557,-2 6 487,-6 2 1,0 8 179,0 3 0,-11 3-6,-3 6 1,-4-4 117,4-1 1,-2-4-59,-3 5 0,8-6 162,-3 0 1,4-2-596,1-2 80,3-6 46,6 5 0,0-13-206,0 0 0,1-8-72,4-11 321,3-3 0,11-2 101,0 1 0,6-1 0,-9 2 0,11 1 0,-11 7 0,6 1 0,-3 4 0,-4 3 0,6 6 0,-7 0 0,0 0 0,-4 11 14,-1 3 112,-6 10 0,2-2 304,-10 6 0,-1 2-171,-3 3 0,-4-3-211,4 4 1,1-6 66,-2-4 1,7-4-1011,-2-6 449,4 1 260,1-7 82,6 4-31,2-10 1,8 2 134,3-8 0,3-10 0,6-9 0</inkml:trace>
  <inkml:trace contextRef="#ctx0" brushRef="#br0">23147 2445 7933,'22'-28'-894,"-3"-1"1,-5 3 875,-4 2 1,-4 3 200,-6 7 1,-2 0 197,-2 0 0,-11 6-71,-8 3 0,-2 5-208,1 5 0,-3 4 57,3 10 0,-1 3-194,1 7 1,5-6-190,10 1 0,-2-5-691,6 5 728,0-7 32,5 4 1,7-7-84,2 0 0,4-4 238,1-1 0,0-6 0,0 4 0,7-7 0,3 0 0,-2 0 0,1 0 0,1 0 0,11 0 0,-5 6 0,11 8 0,-11 2 0,5 17 0,-7-8-35,1 13 1,-3 0 79,-2 5-780,-3-1 1142,-7 7 0,-6-4-162,-3 2 0,-5-1 194,-5 1 0,-5-1-152,-9 6 0,-4-4 314,-10 4 0,-4-5-143,-5 5 0,-1-11-91,0 2 1,1-12-287,-1-2 1,5-7-168,0-8 1,11-7-298,-1-7 0,9-10 272,0-14 1,5-6-442,4-12 1,10-6 266,10 1 0,9-5-574,4 4 1,12 1 529,8 4 1,7 5 328,12 1 0,0 10 0,9-2 0,-33 16 0,1-1 0,2 1 0,0 0 0</inkml:trace>
  <inkml:trace contextRef="#ctx0" brushRef="#br0">8631 2204 8449,'-13'6'309,"3"3"1,-2 9-151,2 1 0,2 12 60,-1 2 1,6 9-1,-2 5 0,-1 5 120,1 10 0,0 4-510,5 10 1,2 0 338,0-34 0,1 1 1,-2-2-1,1 0-16,2 4 1,1 0 0,-1 2 0,0 1-57,1 1 1,0 1 0,1 2 0,0 1 38,-1 1 0,0 1 0,1 1 1,0 1-305,1 0 1,1 0 0,-1 0 0,0 0 152,0 2 1,0 0 0,-2-2 0,0 0-17,-1-2 1,1-1 0,-1-1 0,0-2 52,1-3 1,-1-1 0,0-4 0,-1-1-268,-3 34 0,1-13 139,4-11 1,-3-6 150,2-17-572,-2 2 672,-2-15 0,-2-3-826,-2-13 0,0-8 403,-5-11 0,1-10-890,-1-8 0,2-19 1169,7-10 0,0 3 0,0-7 0</inkml:trace>
  <inkml:trace contextRef="#ctx0" brushRef="#br0">8958 2445 8298,'8'-28'0,"-2"6"-183,-6 3 1,1 5 365,4 4 219,-3-3 1,10 12-268,-2-4 0,4 3-74,5 2 0,9 0-168,10 0 1,13-4 132,11-1 1,9-11-100,-29 9 0,1 0 0,-3-4 0,0 0-183,1 2 1,-1-1 0,36-15 232,-36 13 1,0 0 0,6-1 0,0-1-193,4 0 0,0 0 0,1-3 0,0 1 247,-1-1 0,0 0 0,0 0 0,1 0 1,0 0 1,2 0 0,8 0 0,3 0 88,5-2 1,-1 0 0,-3 1 0,0 1-454,-1 2 1,0 2 0,0 0-1,1 2 360,9-1 1,-1 0 0,-4 3-1,-2 1-413,-1-2 0,1 1 1,6 1-1,1 0 417,-1 1 1,1 0-1,0 0 1,-1 0-78,-5 0 0,1-1 0,7 1 0,1-1 20,-1-2 1,0 1 0,0 0-1,0 0 8,0-2 0,-1-1 0,0 2 0,-1 1 8,2-3 0,-1 0 0,0 2 0,1 1 46,1-3 0,2 0 0,-24 5 0,1 0 0,-1-1-23,-1 0 0,-1 1 0,1-2 0,0 1 0,0-1 0,-1 1-6,20-1 0,1-1 0,-20 2 1,1 0-1,0 1-3,-1 0 0,0 1 0,-1 0 0,26-4 0,-1 1 10,-5 1 0,1 1 1,1 1-1,0 0-25,-2 1 1,1 0 0,-2-1-1,0 1 22,-4 3 0,1 0 0,4-2 1,-1 1-4,-3 1 0,0-1 1,1 3-1,0-1 19,-3-1 1,-1-1 0,4 2-1,-1 1 70,-3 0 1,1 0 0,2-1 0,1 0 41,1-1 0,0-1 1,-7 2-1,-2 1-63,0-3 1,0 1 0,5 1-1,1 0 31,6 1 0,-1 0 0,-2 0 0,-1 0-46,-4 0 0,1 0 0,-1 0 0,0 0-267,5 1 0,0-2 0,-1-1 0,-2 0 197,-4-1 1,0 1 0,7-1 0,0 1-50,-4 2 0,-1 0 0,3 0 0,-1-1 33,-4-2 1,0 1 0,0 1 0,0 0-104,-4-1 1,-1-1 0,1 0 0,1 0 52,6 1 0,-1-1 0,-7 1 0,-1 0 8,-4 2 0,1 0 0,2-2 1,1-1 72,1 1 1,1-1 0,-2 1 0,1-1-40,-2 3 0,-1 0 0,-1 0 0,-1 0 35,-2 1 0,1-2 0,5-1 0,2 0-28,4-1 0,0 1 1,-4-1-1,-2 1 2,-3 2 1,-1 0 0,2-2 0,-1 0-10,2-1 1,0 1 0,1-1 0,1-1-15,0 2 0,0 0 1,-1 1-1,-1 0 39,-6-1 0,-2-1 1,3 2-1,0 1 38,-2 0 1,0 0 0,2 0-1,0 0 45,3 0 1,-1 0-1,-4 0 1,0 0-61,-5 0 1,0 0 0,2 0-1,0 0 36,3 0 0,0 0 0,2 0 0,0 0-39,3 0 0,-1 0 1,-1 0-1,-2 0 4,-3 0 1,-1 0 0,4 0 0,-1 0-35,2 0 0,1 0 0,-1 0 1,1 0-95,4 0 1,0 0 0,-3 0 0,0 0 3,-4 0 1,-1 0 0,-1 0 0,1 0 51,0 0 1,1 0 0,-2 0-1,0 0 5,5 0 1,-1 0 0,-5 0-1,-1 0 215,-3 0 0,-1 0 0,1 2 0,0 1-169,-3-1 0,0 0 1,2 3-1,0 0 22,1-3 0,-1 1 1,37 8 216,-3-2 1,-10-1-102,-4 1 0,-4-1 72,-1 2 0,-2 2 565,-2-2 0,2-2-636,-3 1 0,-3 1-135,-2 4 0,-2 0 100,-3 0 0,-5 1 415,-4-1 0,-3 2-551,-2 3 0,1-4 347,-1 4 0,-1 2-445,-3-2 0,3 1 140,-4-1 1,-2-1-145,-2 5 1,-3-4 101,-2 5 1,-2 0 108,-2 4 0,-2 1-112,-4-1 1,-2 0 495,3 1 0,1 4-115,-1 0 0,1 7 88,-1-2 0,-2 7-186,7 3 0,-7 6-75,1-2 1,3 3-181,-2 2 0,1 1 38,-1 4 1,-4-2-337,4 6 0,1 5 308,-1 5 1,4 0-132,-4-5 1,0 2 14,-5 3 1,0 3 106,0-37 1,0 1 0,0-1-1,0 1 31,0 0 1,0-1 0,0 0 0,0 0 27,0 39 1,-2-1-218,-2-9 0,2 8 115,-3-8 0,-1 4-261,1-4 1,-4-7 96,4-2 1,-8-10 215,-1-4 0,-2-3 0,-7 0 0,-3-3 0,0-2 0</inkml:trace>
  <inkml:trace contextRef="#ctx0" brushRef="#br0">8488 4990 8305,'0'-10'-532,"0"1"-254,0 6 724,0-3 0,7 6 605,2 0 0,7 0-427,8 0 1,3-5-132,15 0 1,1 0-258,14 5 0,-8-6 137,8-3 1,-4 1 65,4-2 0,-2 5 37,-2-4 1,8 1 13,1-1 0,6-3-235,3 8 0,0-3 544,0 3 0,-5 2 138,1-3 1,1-1-267,7 1 0,-33 1 1,0-1 2,3 3 1,0-1 0,3-2 0,1-1-54,-2 1 0,0 1 1,-2-2-1,0-1-394,3 0 1,-1 0-1,2 0 1,2 0 300,8-1 0,0 1 0,-4 1 1,-1 0-67,1 1 1,-1 0 0,-2-1 0,-1 0 32,-2 0 1,1 2 0,5 0 0,1 0-92,1-1 1,0 1 0,-2 0 0,0 0 68,-2-1 1,-1 0 0,1-1-1,1 0 21,0 1 0,1 0 1,3 0-1,1-1 111,0 1 1,0 1 0,-4-2 0,-1 1-67,-1 2 0,-1 1 1,0-3-1,2 0 47,4 3 1,2 0 0,-1-3-1,0 0-36,1 3 1,-1-1-1,-1 0 1,-1 0 7,-2 0 0,-1 1 0,6 2 0,0-1-34,7-1 0,-1-1 1,-5-1-1,-2 0-93,-4-1 1,-1 1-1,3 0 1,1 0-13,1-1 1,1 0-1,1 1 1,0-1 52,-2-2 0,0 0 1,-1 2-1,-1 0 2,-7 0 1,0 1 0,9-1 0,0 0 12,-2-2 1,0 0 0,1 2-1,-1 0 23,-2 0 0,-1 1 1,-4 2-1,-2 1 7,2-1 0,0-1 1,3 0-1,0 0 92,1 0 0,1 1 0,0-1 0,0 0-69,-2 0 1,-1 1 0,-6 1 0,-1 0 11,3-1 1,-1 0 0,-1 1 0,1 0-67,5 1 0,0 0 0,-1 0 0,0 0 44,1 0 1,0 0-1,-7 0 1,0 0-258,-3 0 1,1 0 0,3 0 0,1 0 243,3 0 0,0 0 0,1-2 0,1-1-23,-2 1 1,-1 0 0,-5-1 0,-1 1 22,38 2 0,-40-1 0,0 0 2,1-1 0,1 0 0,2 1 1,0 0 10,2-1 0,1-1 0,0 2 0,-1 1-44,-4 0 0,-1 0 0,0 0 0,-2 0 184,31 0 1,8-5-112,-36 3 1,0-1 0,-1 1 0,1-1-42,2 3 1,0 0 0,-2 0 0,-1 0 61,39 0 1,-2 0-74,-3 0 1,-35 0-1,1 0 8,3 0 0,0 0 0,0 0 0,0 0-93,-2 0 0,0 0 0,36 0 48,-4 0 0,-2 0 4,-2 0 1,-30 1 0,0 0 19,2 1 0,0 1 1,-2-2-1,0-1-2,35 5 1,-5 1 31,-5-1 0,8 5-23,-3-6 0,-31 0 0,1-1 106,-1-1 1,1 0 0,36 2-42,-1 5 1,0-6 11,-5 2 0,5-2-61,-5 2 0,9-4-9,-37 2 1,0-1 0,2-1 0,1 0-31,35-1 1,-41 2 0,0 0 49,31 3 0,2 0-40,3-5 0,4 0 6,-35 0 1,0 0 0,36 0-3,0 0 1,-9 0 38,-5 0 0,10 0 0,4 0 1,-40 0 0,0 0-10,1 0 0,1 0 1,-1 0-1,-2 0 22,31 0 1,4 0-55,-9 0 1,7 5 30,-33-3 0,0 0 1,34 3-71,7-5 1,-4 0 41,-6 0 0,-1 0-13,-8 0 1,-2 0 28,6 0 0,5 0-9,5 0 1,0 0 29,-5 0 1,-11 0 103,-3 0 1,-4-5 36,4 1 1,6-6-127,4 5 1,-1-4 119,5 4 0,-8 1-111,9 4 0,-16-5 9,1 0 1,-1 0-22,5 5 1,-1-4-6,7-1 0,-3 0-31,3 5 1,-4-5-20,-6 1 1,-2-3 17,-3 3 0,-4 0 481,-11-5 0,3 6-344,-7-2 1,0-1 402,-4 1 1,-2 0-288,-4 5 1,3-1 208,-7-4 1,-1 3-157,-3-2 1,-1 2 1,0 2 0,5-2-223,0-2 0,2 2-152,-2-3 1,-2-1 88,7 1 0,-2-1-569,1 1 0,0 2 264,-5-6 0,-2 4-719,3-5 689,-3 7 0,-3-5-83,-4 4 230,4 2 1,-12-6 124,4 3 1,1 2 208,-1-6 1,5 4-50,-6-4 0,3-1-77,-3-4 1,-2 4-219,3 1 0,-4 4-699,-1-4 491,0 6 1,2-4-752,3 7 1138,-4 0 0,12 0 0,-5 0 0</inkml:trace>
  <inkml:trace contextRef="#ctx0" brushRef="#br0">26076 2431 8419,'0'19'86,"0"0"1,-7 8 260,-2 1 1,1 2-68,-1 8 1,-1 0-147,-4 5 1,-5-1-166,0 1 0,-2 0 76,3-1 0,0 1-229,-6 0 0,7-7 107,-2-3 0,5-9-830,4-5 283,4-3 327,6-9 0,8-8 90,6-13 0,8-13-115,11-11 0,-1-3 58,6-2 1,-6-11 263,1-2 0,-3 2 0,-2 6 0,-1 6 0,-3 4 0,-4 5 0,-5 9 0,-1 8 22,0 7-113,-6 6 291,-2 3 1,-1 14 385,0 10 0,-1-2-267,-4 1 1,2 6-25,3 4 0,-2 0 38,6-4 0,1-3 61,4-2 1,0-5 102,0-9 1,5 1-37,0-7 1,11-1-166,-1-7 1,2-9-48,-2-6 1,-1-6-1933,1 1 0,-2-3 1333,-4-1 1,-2-5 598,-7 0 1,-1-1-2018,-4 6 1768,-3 0 0,1-7 0,1-2 0</inkml:trace>
  <inkml:trace contextRef="#ctx0" brushRef="#br0">26829 2204 8226,'7'7'0,"-6"6"-126,4-3 0,1 2-200,-1 2 1,-2 9 469,-8 5 1,-2 2 441,-8 8 1,-4 0-266,0 4 0,-6 1-156,1 0 0,4 4 13,1 1 0,3-6-8,2-4 0,6-8-96,3-1 0,4-3 79,1-7 0,0-4-15,0-6 1,1-6-66,4 2 0,3-3 6,6-2 0,2-7-483,3-2 0,9-4 214,10-1 1,5-7-717,4-2 1,-1 1 437,6-2 1,-6 5-514,1-5 822,-2 7 1,-9-10-1,-1 5 1</inkml:trace>
  <inkml:trace contextRef="#ctx0" brushRef="#br0">27299 2132 8212,'7'-20'-62,"6"9"54,-3-3 1,-3 9-19,3 0 1,-2 10 142,1 4 0,-1 7 117,-3 8 0,-4 1-18,4 13 0,-3 2 201,-2 7 0,-5-1-49,0 6 1,-6 2 50,2 7 1,-4-1-412,-1 7 0,4-1 30,1 5 0,6-6-526,-2-4 1,2-7 346,-2-2 1,4-14-437,-4-5 450,3-9 0,4-16-335,3-3 0,-2-7-81,6-7 0,-4-9-745,4-15 1288,1-3 0,4-13 0,0-2 0</inkml:trace>
  <inkml:trace contextRef="#ctx0" brushRef="#br0">27483 2132 8190,'15'0'74,"-1"7"69,0 2 1,7 2-157,2-1 0,4 2 119,2-2 0,-6 3-88,1 1 0,-5 0 111,5 0 0,-7 0 154,2 1 1,-10 4-62,-4 0 0,1-1-5,-1-3 0,-8 4-77,-11 0 1,-8 4-171,-11-4 0,-15 7-9,-9-3 1,-1 3 153,6-3 1,-2 2-710,7-6 1,-1 10-49,6-5 0,7 6 642,6-7 0,1-2 0,6-1 0</inkml:trace>
  <inkml:trace contextRef="#ctx0" brushRef="#br0">27810 3426 8052,'-14'-9'-137,"0"-1"1,-2 7-205,-3-2 0,2-1 332,-7 1 1,0 1 197,-4 4 0,1 0-75,3 0 0,-2 0 13,2 0 1,-3 0 131,-1 0-125,-1 6 1,1-5-10,-1 4 0,1-3 12,-1-2 0,-4 0 33,0 0 0,-8 1-35,-2 4 0,-7-3-178,-12 2 0,-3 0-171,-6 0 0,0-2 146,0 3 0,3 1 70,-3-1 0,-3 4 21,32-6 0,-1-1 0,1 1 0,0 0 36,1 0 0,1-1 0,-37-1 29,6 4 1,4 2-24,1-3 0,0 1 8,-5-5 0,-2 0-123,-3 0 1,-1 0 116,-4 0 1,8 0-146,7 0 1,0-2 114,-5-2 1,-5 2-17,0-3 0,2 4 287,7 1 1,17 0-116,12 0 1,6 0-60,4 0 1,11 0 50,2 0-902,11 0 1,-1 0 392,10 0 0,4-2-688,10-3 1,5-2 1011,9-8 0,10 1 0,7 0 0</inkml:trace>
  <inkml:trace contextRef="#ctx0" brushRef="#br0">25436 3142 8187,'-14'-6'87,"0"4"-212,6-4 1,0 6 261,3 0 0,-3 6-77,-6 3 1,-2 2 91,-3-1 0,2 7-36,-7-2 0,-4 2 100,-6-3 0,-3 7 92,3 2 0,-5-1-94,1 2 1,-2 0-5,3 4 1,-1 1-64,9-1 1,-1-1-187,11-3 1,2 1 175,7-6 1,4 0-140,6-5 57,0 0 0,6-1-27,4-4 0,9 2 109,5-6 0,10 5-81,9-6 0,1 3-132,8-2 0,0-2 98,5 6 1,-6-4-702,-4 4 0,-9 1 304,-5 4 1,-4 0 374,-6 0 0,-2 1 0,-7-1 0</inkml:trace>
  <inkml:trace contextRef="#ctx0" brushRef="#br0">5702 3682 8026,'-8'0'126,"2"0"-13,18 0 0,4 0 232,12 0 1,-2-2-72,2-2 0,-3 1-67,9-7 1,-8 5-89,3-4 1,-10 6 30,5-2 0,-2 5-197,-3 5 1,-5 3 56,-5 6 1,-6 6-116,2 4 0,-3 3 126,-2 1 1,-2 6-62,-3-1 1,-2 1 16,-8 0 0,1-9-130,0 3 0,-5-9 99,0 0 1,0-5 100,5-4 238,0 3-225,6-6 0,1 3-71,7-1 1,4-4 42,5 5 0,2-2-25,13 1 1,-1 4 41,6-4 1,-5 4-15,-1 1 1,6-1-8,4-4 0,0 4-8,-4-4 1,-1-1 210,0 2 0,-10-6 95,-4 6 179,-3-7-282,-3 10 1,-8-6-107,-10 8 0,-10 1 29,-9 2 0,1 5-213,-5 5 1,3-4-132,1-1 0,1 0-186,0 0 1,-1-2-545,1-7 1,6-6 426,3-3 0,4-13 501,6-11 0,-4-10 0,5-13 0</inkml:trace>
  <inkml:trace contextRef="#ctx0" brushRef="#br0">6342 3398 8058,'-5'16'-24,"0"2"0,0 6 694,5 9 0,0 5-218,0 10 1,2 2-26,3 7 1,3 6-164,6 4 0,2 1-194,3-2 1,-2-3 152,7-6 1,-5-7-384,4-2 1,-4-10 189,5-5 1,-7-5-890,2-4 1,-3-3-653,-2-7-195,0 0 1706,-6-6 0,-1-2 0,-7-6 0</inkml:trace>
  <inkml:trace contextRef="#ctx0" brushRef="#br0">6413 3867 7988,'12'-14'0,"-2"-1"0,4 1 522,0 0 0,0-7-80,5-2 1,2-4-501,-2-2 0,0 1 127,-5 0 1,-4 4-1612,-1 0 1542,-6 7 0,10-10 0,-5 5 0</inkml:trace>
  <inkml:trace contextRef="#ctx0" brushRef="#br0">6512 3327 7937,'5'14'40,"0"0"0,1 0-18,-1 1 1,-2 5 502,6 4 0,-6 4-149,2 5 1,-3 4-831,-2 5 0,1-4-44,4 0 1,-3-2 497,2 2 0,-2 3 0,-2-4 0</inkml:trace>
  <inkml:trace contextRef="#ctx0" brushRef="#br0">6541 4052 7981,'0'8'-263,"4"-4"263,1-8 0,1-6 188,-1-9 0,3-1-80,6-4 0,-1-3-17,-4 3 1,4 2 59,-4-1-55,4 5 0,1 4-47,1 9 1,-3 5-17,-2 5 0,1 4 91,-7 10 0,6 8-43,-5 6 0,6 2 90,-2-2 0,4-3-102,1 4 0,-1-6-218,-4-4 1,4-4 74,-4-6 0,4-1-863,1-3 38,0-4-141,1-6 1040,-1-6 0,-6-9 0,-2-7 0</inkml:trace>
  <inkml:trace contextRef="#ctx0" brushRef="#br0">6711 3568 7981,'8'-14'-312,"5"1"260,-4 4 0,4-8 467,1 2 1,2-4-92,3 0 0,-5 4-548,0-4 0,0 5-6,-4 4 0,-2-1-279,1 6-523,-5 1 1032,2 4 0,-12 0 0,-2 0 0</inkml:trace>
  <inkml:trace contextRef="#ctx0" brushRef="#br0">6811 3511 7981,'4'15'0,"1"-1"0,2 5 214,-3 0 1,4 6 194,6-1 0,1 9 33,-1 5 0,-5 9-73,1 5 0,-1 4-263,5 1 0,-1-5 74,-3 0 1,2-2-123,-2 2 1,2-4-271,3-10 0,-1 1-382,0-6 1,-1-1-1320,-4-8 1396,4-4 0,-12-13-278,4-7 795,-3-13 0,-2-9 0,0-7 0</inkml:trace>
  <inkml:trace contextRef="#ctx0" brushRef="#br0">6981 4009 7949,'-9'-47'0,"-1"-1"0,7 6 182,-2 4 0,4 6 53,1-1 1,5 8 18,-1 1 1,7 2-20,-1-2 1,7-1-176,2 6 0,0 0 103,-5 5 0,1 0-118,-1-1 1,-5 7-32,1 4 1,-1 2-199,6 2 0,-3 8 61,-2 6 0,1 8 21,-7 12 1,6 3 86,-5 11 0,-1 4 38,-4 10 0,0 1-62,0 3 0,0-4 53,0-10 1,0-3-139,0-7 1,0-5-102,0-4 0,-4-9-720,-1-5 293,-6-10 0,3-3 652,-6-6 0,-7-19 0,-1-4 0</inkml:trace>
  <inkml:trace contextRef="#ctx0" brushRef="#br0">6996 4009 7942,'0'-14'-448,"3"1"1194,6 4 1,1 2-229,9 7 0,3 2 82,1 3 0,4 3-158,2 6 0,4-2-48,0-2 0,7 3-115,-2-4 0,6 2-306,8-1 1,0 1-368,10-7 1,-4 1-1972,-1-5 2365,-7 0 0,-1-6 0,-6-2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18014 13847 7967,'-14'0'0,"0"-2"-198,0-3 0,-1 4-40,1-4 411,0-3 0,0 7 310,0-4 0,-1-1-236,1 1 1,-5-1-61,0 1 1,-1 3-77,1-2-1,-3 2 0,-2 2 13,0 0 0,1 0-23,-6 0 1,2 0-119,4 0 1,-6 0 94,1 0 1,-1 5-184,-4-1 0,-3 3 107,-2-3 0,-3 0 87,-2 5 0,-1-6 7,-4 2 1,9 3 97,-4 1 1,5-1-82,0 2 0,4-1-27,5 5 1,6 2-57,-1 3 1,5 2 87,-5 2 1,7 4-180,-2-3 0,-2 8 83,2 1 1,0 0-94,5-5 0,0 6 28,0-1 1,0 5 20,-1-5 0,6 5 10,-1-5 1,6 5-3,-6-5 0,7 0 107,-2-4 1,4-6-76,1 1 1,0-7-9,0 2 0,1 2 72,4-2 1,-2 0 15,7-5 0,1 2 10,8 3 0,-2-4 118,7 4 1,-1-4-142,6-6 0,-1 4-11,1-4 1,1-1-39,3 2 1,3-7 77,7 1 1,1 3-143,4-2 0,1 4 97,3-4 0,-3 0-138,-7-5 1,-1 1 31,-3 4 1,2-4 21,-7 4 0,0-3 87,-4-2 0,-1 0-52,0 0 0,1 4 45,-1 1 1,2 0-40,4-5 1,2 5-3,6-1 0,-4 1 10,0-5 1,-5 0 16,5 0 1,-6 0-18,1 0 1,-8 0-1,-1 0 0,-5 0-50,5 0 1,-5 0 38,4 0 0,-5 0 29,1 0 1,1-1-24,-1-4 1,2 2-44,-2-7 0,-3 5 38,3-4 0,-4 4-32,0-4 0,4 1 3,-1-2 0,1-2-8,-4 2 1,-1-1-59,0 2 1,0-4 73,1 4 0,-3 1-110,-2-2 1,2 2 89,-2-1 0,-2-2-235,1 6 219,1-6 0,2 3-6,-2-6 1,1 4 22,-6 1 1,1-1 4,-1-4 0,-4 0 59,4 0 1,1 0-74,-1-1 1,1 1 65,-1 0 0,-3 0-49,2 0 1,-1-1 60,2 1-52,-3 0 0,4 0-17,-6-1 1,0 1-23,0 0 0,0 5-9,0-1 0,-1 1-45,-4-6 0,2 1 70,-7 0 1,1 0 6,-6 0 1,1-1-18,0 1 1,5 0 31,-1 0 1,1-1-32,-6 1 0,3-2 140,2-3 0,-2 4-78,2-4 0,2 3 3,-1 2 1,4-1-51,-4 1 1,-1-5-12,-4 0 0,4 0-13,1 5 1,-1-5 37,-4 0 1,0 0-5,0 5 0,4 0 1,1 0 1,-1 1-7,-4 4 0,5-3 24,-1 8-4,1-1 0,-6 0 6,1 1 1,5-1-14,-1 5 0,6 0-123,-6 0 117,7 0-127,-10 0 100,12 0-378,-6 0 65,7 0 256,-6-7 0,4 4 93,-2-6 0,2 4-75,2-4 0,0 4-60,0-5 6,0 7 84,0-9 0,0 8-5,0-5 1,-1 6 35,-4-2-17,3 3-15,-4 2-272,6 0-1107,0 0 1,0-6 1420,0-3 0,0-4 0,0-1 0</inkml:trace>
  <inkml:trace contextRef="#ctx0" brushRef="#br0">14176 14842 7973,'-23'2'-166,"4"2"1,5-1-208,5 7 1,-2-1 552,6 6-142,-6 5 0,9 2-14,-2 7 0,2 1 26,2 3 0,0 3-32,0 7 0,0-1 33,0 1 1,2-2-7,2-3 0,4-3 63,6-7 1,2 1 13,3-1 1,3-4-54,7 0 1,4-9 1,0 0 1,5-3-18,-5-7 0,2 0 20,-2-5 1,-3-11-118,3-4 0,-3-10 74,-1-3 1,-6-7-95,1-8 0,-5-4 5,5 0 0,-8-7 14,-2 2 0,-2 3 35,-7 1 0,0 4-1,-5 1 0,-6 7-9,-4 3 1,-9 5 13,-5 4 0,2 5 62,-1 9 1,-6 4-57,-4 6 0,-6 6 14,1 4 1,1 7-32,-1 2 1,8 0-1,2-5 0,3-4-75,10-1-72,-2-6 1,23 2-349,4-10 0,10-4 511,14-10 0,8-3 0,9-6 0</inkml:trace>
  <inkml:trace contextRef="#ctx0" brushRef="#br0">15341 14330 7973,'-20'14'0,"-1"2"0,-2 3 0,-3-3 75,7 3 32,0-3 0,7-1-125,2 4 1,-1-3 59,7 3 1,-1 2-117,5-2 0,0 4 66,0-4 0,0 7 28,0-3 1,0 4 49,0 2 1,0-1-5,0 0 1,6 1-45,4-1 1,-3 1 44,3-1 0,1 1-30,8-1 1,-2-1 32,7-3 1,0-4-140,4-6 0,1-1 76,-1-4 0,0-2-46,1-7 0,-5-2 30,-1-3 0,-5-4-10,1-10 1,-10-3 50,-4-7 0,-4-5 90,-1-4 0,-1-2-135,-4 2 0,-4-3 36,-10 3 0,-3 4-333,-7 0 0,-4 6 114,0 4 1,-7 5-41,2 10 1,-1 3-134,1 6 1,2 8-358,2 6 726,4 6 0,-4 9 0,5-1 0</inkml:trace>
  <inkml:trace contextRef="#ctx0" brushRef="#br0">14360 14970 7973,'-9'-10'-420,"-1"1"-53,7 6 1,-5-8 255,4 6 229,2 0 1,-4 4 79,6-4-75,-7 3 0,6-6 169,-4 4 0,2 1-97,-2-7 1,4 1 87,-4-6 1,3-5-66,2-4 1,0-4-35,0-5 0,2-7-18,3-12 0,-2 0 8,6-10 1,1 4-7,4 1 1,-1 0-101,-4 0 1,4 2 166,-4 3 0,-3 3-66,-1 6 0,-3 2 0,-2 3 1,0-1-34,0 5 1,0 1-112,0 5 1,0-1 94,0 1 1,-7 4-100,-2 1 0,1-1-69,-1-5 1,5 1-50,0 0 0,2-1 12,2 1 1,0 6 6,0 3-222,0 3 249,0 8 157,0 2 0,0 18 0,0 4 0</inkml:trace>
  <inkml:trace contextRef="#ctx0" brushRef="#br0">15242 14700 7377,'-6'-24'-298,"-4"0"0,2 5 298,-1-4 0,6 5 0,-10-7 237,3 6 0,3-5-51,-3 5 1,1-1-113,-6 1 0,1-2 4,0-2 0,-7-4 53,-2 3 0,-6-4-40,-4-5 1,-3-4-4,-7-5 0,-1-3-236,-4-2 0,3-4 239,-8-5 1,9-1-156,2 0 1,5 2 85,9 2 0,-1 0-41,1 5 1,6 1 63,3 4 0,3 7-122,2 3 1,0 9 67,-1 5 0,3 3-7,2 2 0,2 2-552,4 2 173,2 4 17,-4-1-167,6 6 545,0-5 0,0-1 0,0-1 0</inkml:trace>
  <inkml:trace contextRef="#ctx0" brushRef="#br0">14545 14700 7973,'-14'-14'-457,"0"-5"-58,0 0 0,-5-5 424,0 5 0,-5-5 200,5 5 0,0 0 347,5 5-254,0-6 1,4 4 105,1-3 1,1-3-134,-2-2 0,-2-4-15,2-6 1,4-3-2,1-11 1,-1-4-100,1-10 0,0-2-147,5-7 0,0 0 23,0-1 0,0 1 21,0 0 0,5 7-125,0 2 0,-1 10 10,-4 4 0,0 10 0,0 5 0,0 10-297,0 4 192,0 3-124,0 2 188,-6 6-351,5 1 642,-6 1 0,7-8 0,0-8 0</inkml:trace>
  <inkml:trace contextRef="#ctx0" brushRef="#br0">14318 12951 8038,'-15'-22'-361,"1"-5"0,5 13 146,-1 0 306,7 6-16,-3 8 1,12 6 0,4 4 1,4 9 98,5 4 0,-2 6-82,7 4 1,0 10 45,4 9 1,0 6-363,1 8 0,-13-27 1,1 1 279,0 7 0,-1 1 0,2 0 1,-1 1 4,0-2 0,-1 0 0,0 1 0,0-1-72,2 1 0,2-1 1,-2-1-1,2 1 2,1 3 1,0 0-1,0-4 1,-1-1 19,-1-4 1,0-1 0,16 29 49,-7-12 1,-1-8-20,-3-11 0,-3-10 8,-7-9 1,-5-4-4,1-6 0,-7-4-402,2-10 0,1-9 354,-1-10 0,-7-9 0,-6-3 0</inkml:trace>
  <inkml:trace contextRef="#ctx0" brushRef="#br0">14119 12525 8565,'-15'-10'-629,"1"1"1,0 6 207,0-2 0,4 3 133,1 2 1,4 0 572,-4 0 1,1 7-98,-2 2 0,-1 5-147,6 5 0,-4-1 48,4 5 0,-4-4 9,4 5 1,0 0-16,5 4 0,0 2 6,0 3 1,0-1 116,0 6 1,2-5-78,3 5 1,2-2-86,8 2 1,0-3 50,4-7 0,4-1-81,5-3 0,-3-10 73,4-9 1,-2-4 148,10-1 0,-5-6-78,1-3 0,-3-6-46,-1-4 0,-1-3-80,1-6 1,-7-1 51,-3 1 1,-5-2-147,-5-3 0,2 3 106,-6-3 1,5 3-241,-6 1 0,1 1-9,-5-1 1,-8 1 9,-6-1 0,-7 6-17,-7-1 0,0 7-114,-1-2 1,1 3 132,-1 2 0,2-1 45,4 1 0,4 5-125,9-1 1,4 1 272,6-5 0,13-7 0,2-1 0</inkml:trace>
  <inkml:trace contextRef="#ctx0" brushRef="#br0">15057 12056 8344,'-14'0'0,"0"0"0,-1 0-1172,1 0 765,0 6 0,4 0 400,1 4 0,0 2-24,-6-2 1,6 4 212,-1 5 0,6-3-110,-6 3 1,7-2 62,-2 2 0,4-2-17,1 7 1,6 0 187,3 4 1,4 5-221,1 1 0,2-1 24,3-5 1,-2 1-232,7-1 1,-2-6 152,2-3 1,-2-5-154,-3-4 1,-3-4 91,3-6 1,-8-1 91,-2-4 0,-4-5-33,5-9 0,-7-3 27,1-6 1,-2-2-91,-2-3 0,-2-1 15,-2-8 0,1 2-129,-7-7 0,1 7 165,-6 3 0,6 10-104,-1-2 0,2 10 71,-1 0 1,1 10-364,3 4 178,4 4 1,-4 1-188,10 0 0,3 4 387,6 1 0,6 6 0,3-3 0</inkml:trace>
  <inkml:trace contextRef="#ctx0" brushRef="#br0">15484 12056 8279,'-15'4'-293,"1"1"1,-3 6-365,3-1 0,-4 4 510,9 5 1,-2 3 378,1 6 0,4 1-90,6-1 1,0 2-65,0 3 1,0-3 21,0 3 0,6-2-17,4-3 0,2 4 115,2-4 1,7 2-125,3-11 0,-2 0 14,2-5 0,-2-6 28,1-3 1,4-5-10,-3-5 1,1-4-5,-1-10 1,-4-8-1,-5-6 1,-1-7-162,0 2 0,-4-5 88,-1-4 1,-6 3-81,2-4 0,-4 9 59,-1 1 0,-1 8-97,-4 2 0,-7 2-58,-7 12 1,-8 3-259,-2 11 1,-4 2-222,-5 2 625,-3 11 0,5 13 0,-7 8 0</inkml:trace>
  <inkml:trace contextRef="#ctx0" brushRef="#br0">16010 12283 8160,'-13'-9'-1156,"3"-1"935,-2 7 1,12-3 491,0 6 1,8 0-97,11 0 0,9 4 225,10 1 0,0 6-86,5-1 0,-4-4-172,9-1 1,-3 1-159,3-1 0,-2-1 120,6-4 1,0-6-149,5-3 1,-2-2 3,-3 1 0,-9-1-318,-10 6 0,-5-4-15,-4 4 1,-8 0 372,-7 5 0,-6-6 0,4-2 0</inkml:trace>
  <inkml:trace contextRef="#ctx0" brushRef="#br0">16465 12084 8210,'14'0'-428,"0"0"0,8 0 211,7 0 1,4 0 329,5 0 0,3 0-76,-3 0 1,-2 0-55,2 0 1,-5 0 129,5 0 0,-11 0 167,1 0 1,-9 0 12,0 0 0,-5 2-122,-4 2 1,-4 6-299,-6 9 0,-6 8 98,-4 6 1,-9 6-393,-4-1 421,-10 10 0,-4-4 0,-5 5 0</inkml:trace>
  <inkml:trace contextRef="#ctx0" brushRef="#br0">17943 11558 8177,'-14'0'-2137,"0"-5"2331,0 0 48,6-6-164,-5 4 0,7-3 23,-4 1-42,-2 5 0,4-7 0,-7 7 0,6-1 1,0 5 0,-1 0-62,-4 0 0,0 0 56,-1 0 1,-4 0-95,0 0 1,-1 0 38,1 0 1,3 0-13,-3 0 0,-1 0 37,1 0 1,-5 5-8,5-1 1,-5 3 140,5-3 1,-6-2-129,1 3 0,2-4 137,-1-1 0,1 0-120,-2 0 0,-3 0 19,3 0 1,-3 0-13,-1 0 0,0 2-6,-1 3 1,1-4-96,-1 4 0,1 3 95,-1 1 0,3 4-68,2 1 1,-3 7 39,3 2 1,2 0 47,-2 0 1,1-4-44,-6 5 0,6-7 150,-1 2 1,5 2-52,-5-2 1,7-5-32,-2-5 1,3 1 251,2 4-254,0 0 1,1 0-27,4 1 1,1 1 32,3 2 1,3-2-97,-2 3 0,2 2 79,2-2 1,0 6-151,0-1 0,2-4 88,2-1 0,-2 2-12,3-2 1,1 4-82,-1-4 0,4 2 96,-4-2 0,6-3 77,-1 3 0,-3-4-88,3 0 1,-1-1 137,6 0 0,-1 0-113,0 0 0,-3-4 19,3-1 1,-3 1 0,8 4 1,-3-1-7,-2-4 0,1 4 11,-1-4-5,0 4 1,0 1-6,0 0 0,1 1-6,-1-1 1,5-5 53,0 1 1,0-1-52,-5 5 0,5-4 25,0-1 1,6 1-29,-1 4 1,3-4-4,1-1 0,1-4 65,-1 4 0,0-4-47,1 4 0,-2-5-30,-4 0 0,4 3 32,-3-3 1,-2 3-120,2-3 1,-5-2 102,4 3 1,-4 1-60,5-1 0,-5 4 25,5-4 0,-1 1-12,6-1 1,6-2-11,3 7 0,-1-5 19,6 4 1,-3-4 58,7 4 0,-3-6-48,-1 2 1,0 1 154,-1-1 1,-4 0-139,0-5 0,0 0-90,5 0 1,-1 0 52,1 0 0,6 0-13,3 0 0,-1 0-28,1 0 1,-5 1 58,5 4 0,-8-2-50,-1 7 1,0-5 32,-5 4 1,-2-4-17,2 4 1,0-1 60,4 2 1,6 2 27,-1-2 1,2 1-29,-1-2 1,-6 4 9,1-4 0,-2-2-98,-8-3 0,5 3 70,-5-2 0,0 1-92,-4-1 1,-1-4 81,1 4 0,-6-2-32,1 2 0,0-4 6,4 4 0,-1-2-25,-3 2 1,3-3-10,-4 2 1,6-2 7,4-2 0,-3 0-9,3 0 1,2 0 43,-2 0 1,10 0 50,-5 0 0,6-6-56,-6-4 0,8-2 3,1-3 0,5 3-5,-4 2 1,-1-2 223,-4 2 0,-7-3-145,-3-1 1,-8 5-132,-1-1 0,-7 1 22,2-5 1,-3 4 22,-2 1 1,1-1 7,-1-4 0,0 1-10,0 4 0,-4-4 35,-1 4 1,1-4-25,4-1 0,-1 0-92,-4-1 1,8-4 22,-2 0 0,2-6-141,-3 2 1,0-4 201,1-2 0,-3 1-37,-2-1 0,1 6 41,-6-1 1,4 7-60,-4-2 0,0-2 129,-5 2 0,-2 0-104,-3 5 1,-3 5 123,-6-1 0,-5 1-72,0-6 1,-4 1 6,4 0 0,-2 0-10,2-1 0,-1-3-11,-4-1 0,-1-7-38,6 3 1,-7 0 34,3 0 1,-6 4 10,-4-5 1,-2 7 22,-3-2 1,-6 3 2,6 2 1,-11 1-25,7 4 0,-3-4 5,7 4 0,-3 1-7,3-2 1,-3 5 4,-1-4 1,-1-1-51,0-4 0,-6 0 49,-3 0 0,2 0-85,-2-1 0,4 1 80,-4 0 0,11 0-5,-2 0 1,9 4 24,-4 1 1,1 1 6,-1-2 0,-4-1 39,-1 6 1,-6-4-61,-8 4 0,0-1 5,1 1 1,5 2 10,4-6 1,2 5-49,3 0 0,-1-3 25,0 3 0,1-6-6,-1 5 0,-4-4 87,-1 4 0,3 0 160,7 5 1,-2-4-127,7-1 1,0 0-66,4 5 0,6-1-53,-1-4 1,5 3 97,-5-2 1,5 0-133,-4 0 0,1-4 56,-2-6 0,-3 1 15,3 3 1,-3-1-56,-1 7 1,4-3 42,1 3 0,-1 2-80,-5-3 0,6 4 76,-1 1 0,5 0-138,-5 0 0,7 0 74,-2 0 1,3 0-452,2 0 1,5 0-672,-1 0-611,7 0 1114,-3 0 663,6 0 0,12 0 0,4 0 0</inkml:trace>
  <inkml:trace contextRef="#ctx0" brushRef="#br0">14403 12183 8249,'-6'-14'-1244,"4"-2"848,-3-2 0,4 0 429,1-6 1,-5 4-38,0-9 0,-1 4 244,1-8 0,4-3 8,-4-2 1,3-5 41,2-4 0,0-5-66,0-10 0,2-3-434,3-6 0,4-6 246,0 37 0,1-1 0,0-1 0,1-1 34,0-2 0,1 0 1,2-5-1,-1-1-69,-1-6 1,0 0 0,2-2-1,0 0-303,3-3 0,0 0 0,-2-1 1,1-2 245,3 1 0,0 0 0,-2 2 0,-1 0 34,3-5 0,0 1 1,0 5-1,0 0-33,2-3 1,1 0 0,-4 8-1,0 0 81,-1 1 1,-1 1 0,-1 9 0,-1 2 98,9-33 0,-4 13-50,-9 15 1,-4 7-20,-6 13 1,-2 7-44,-2 7 342,-4 0 1,-6 12-530,-1-2 1,6 2 1109,-1 2-1332,7 0 0,-1-2-65,8-2 1,9 2-84,6-3 544,6 4 0,-3 7 0,7 2 0</inkml:trace>
  <inkml:trace contextRef="#ctx0" brushRef="#br0">15242 11984 8379,'-5'-14'-255,"0"0"0,1 0-415,4 0 0,-5-1 553,0 1 0,0 0 497,5 0 0,-4-2-183,-1-3 0,-1 0-106,1-9 0,2-4 281,-7-11-174,1-6 1,-1-3-86,1-9 0,-1-4-285,-4-6 0,6 30 0,0 0 255,-1-2 0,-1 0 0,2-4 1,1-2-19,-3-1 0,1 0 0,1 1 0,1-1-70,3-2 0,-1 0 1,-1-1-1,-1 0 63,2 1 1,1 0 0,0 0 0,0 1-79,-1 3 0,0 1 0,4-1 0,-1 1 50,0 4 0,0 1 0,-2-1 1,1 1 16,-2-29 0,-1 3-170,1 11 0,2 0 136,-6 0 1,4 7-91,-4 2 1,1 4 117,-2 1 1,-2 1-407,2-1 1,4 2 118,1 3 0,3 0-10,2 10 1,0-2 348,0 11 1,0 5-734,0 4 479,0 7 1,5 5-196,0 12 356,0 6 0,1 15 0,2 1 0</inkml:trace>
  <inkml:trace contextRef="#ctx0" brushRef="#br0">15455 11871 8174,'-6'8'-354,"-2"-2"157,-6-6 0,4-2 151,1-2 1,6-11 54,-2-8 0,3-12 104,2-8 0,5-7 13,0-12 1,11 1-303,-2-11 0,8 3 294,-13 29 1,1-1 0,2 1 0,1 0-80,-1-3 1,0 1-1,-1-2 1,0 1 13,1-2 1,0 0 0,-1 1 0,0-1-59,0-2 0,1-1 0,1 4 0,0 0 69,-3-1 1,-1 0 0,0 1 0,1-1-7,-3 0 0,0 0 1,0 2-1,0 0-41,0-3 1,0 1 0,0 5-1,-1 0-6,3-36 1,2 14-99,-6 6 0,5 5 138,-6 4 0,1 1 55,-5 13 1,5 1-23,0 8 1,-1 4-153,-4 6 1,0-1 102,0 1 0,0 5 352,0-1-851,0 7 54,0-3 1,5 12-155,0 4 1,1 12 184,-1 11 0,-4 10 379,4 13 0,-3 14 0,-2 3 0</inkml:trace>
  <inkml:trace contextRef="#ctx0" brushRef="#br0">15939 11785 8269,'0'54'0,"0"-6"0,0-7 0,0-13-1157,0-12 870,0-4 905,0-37 1,0-8-245,0-29 1,0-9-232,0-9 0,0 34 0,1-1-265,1 0 1,1-1-1,-2-8 1,1 0 230,2 1 0,1 1 1,0-7-1,0 0-44,1-1 1,2 1 0,1-2-1,1 1 56,-1 0 0,1 1 0,2-2 0,0-1-435,-3 3 0,1-1 0,2 3 1,-1 0 310,-1 1 0,-1 2 0,1 3 0,-1 0 24,-1 5 1,-1 1 0,0 0-1,0 0-148,0 4 0,0 0 1,0 2-1,0 0 210,7-30 1,-4 6-289,-1 4 1,-4 4 185,5 5 1,-1 1-217,5 4 1,1 7 499,-1-2 1,0 7-1026,0-3 0,5 8 760,0 2 0,2-2 0,-2 7 0,4 3 0,4-1 0</inkml:trace>
  <inkml:trace contextRef="#ctx0" brushRef="#br0">17943 8814 8123,'-27'-36'0,"4"3"0,2 3 17,7 1 1,-5 6 108,0-1 1,-2 6-311,3 0 119,-5 2 0,-5 6-17,0 1 1,-1 6 165,1-2 1,-2-1 24,-4 1 1,4 0-12,-3 5 0,2-6 229,-2-4 0,2 2-129,-2-1 0,3 6-21,2-2 1,-5-1-68,0 1 1,-2 0-107,2 5 1,3 8 120,-4 6 0,4 4-96,2 10 0,1-3-126,3 9 0,-1 0 11,6-1 1,0 5-59,5-4 1,0 3 137,0-3 0,4-1 49,1-5 1,5 1-48,0-1 1,4-4 2,4 0 1,1-1 1,9 6 0,-3-6 16,8 1 0,5 0-37,5 4 1,5 1 29,9-1 1,6 0-30,3 1 1,5-1-229,5 1 1,-4-1 220,4 1 1,-9-6-25,-1 1 0,1-5-7,3 5 1,8-7 44,2 2 1,3-8-12,3-1 1,-1-3 134,0 3 1,-6-2-128,-4-3 0,5-4 151,6 4 1,5-4-106,-35 0 0,1-2 0,0 1 0,0 0 92,-1 0 1,1 0 0,-2 0 0,0 0 30,1 0 1,1 0 0,4 3 0,1 1-87,6 0 1,1 1-1,-2-1 1,0 0-392,0 1 0,-2 0 0,-5-3 0,0 0 269,-1 3 1,0 0 0,0-3 0,0 1-69,5 1 1,-1 1-1,0-3 1,-1-1 31,-3 2 1,0-1 0,-1-1 0,-1 0-49,28-1 1,8 0 87,-8 0 1,-31-3 0,1-1-35,-1 0 0,0-1 0,1-1 0,0-1 118,0 0 0,-1 0 0,32-7 447,-5-1 1,-1 0-169,5-4 1,0 3 69,0-3 1,1-3-321,-1-2 0,-2 2 65,-3-2 1,-2 1-206,-7-6 0,4 1 27,1-1 1,10-4-374,0 0 0,-1 5 172,-10 4 1,-1 0 42,-12-4 0,-3 4 94,-7 0 0,0 5 192,-9-4 0,2 4 46,-7-5 1,-3 7 219,-3-2 0,-2 1-179,-1-1 1,-6 4 441,0-4 1,-5-3-442,0-2 1,-4-1 65,-4 1 0,-1-3-172,-9 3 1,3-3-38,-8-1 0,-2 0-23,2-1 0,-6 2 49,1 4 1,-3-3-13,-1 7 1,-7 0-43,-3 5 1,-11 0 28,-8 0 1,-6 0-143,-8-1 1,-3 3 215,3 2 0,-8-2-290,8 2 0,30 4 1,0-2 209,-2-2 1,0 1 0,-4 1 0,-2 0 28,-3-1 0,0-1-42,-1 2 0,1 0 0,1-1 1,0-1-299,-3 1 0,-1-1 0,-5-1 0,0-1 314,-6 2 0,-1 1 1,2-1-1,0 1-6,2 1 0,-2 2 0,-4 1 1,-2 2 18,-10 0 0,1 1 0,6 1 1,1 0-322,-3 1 1,0 0-1,1 5 1,-2 1 409,24-1 0,-1-1 1,0 2-42,-18 5 1,-1 1 0,-7-1-1,0 1-16,11 1 0,1 2 0,-5 1 0,-1 0-16,3-2 1,0 0-1,1 2 1,2 0-190,9-4 0,0-1 0,0 2 1,-1 0 7,1-1 0,0-1 0,4 0 1,3-1-280,8-3 0,2 0 0,-34 1 246,20-3 1,2-4-1019,6-1 1182,1 0 0,15 2 0,4-7 0,9-6 0</inkml:trace>
  <inkml:trace contextRef="#ctx0" brushRef="#br0">15469 6127 8087,'-14'-12'-452,"0"2"0,0-1 387,-1 6 1,4-4 64,-3 4 0,3-1 288,-8 1 0,3 4-57,2-4 1,-5 3-183,0 2 1,-4-1 35,4-4 0,-7 3-44,3-2 1,1 2 14,-2 2 0,0-5-5,-4 1 1,-1-6 97,1 5 1,-2-6-81,-3 2 1,-2-2 127,-3 1 0,-8-1-54,3 6 0,-2 1-55,2 4 0,0 0 22,1 0 0,-1 6-135,0 3 0,4 4-5,-4 1 1,4 5-121,-9 0 0,3 0 106,-3-5 1,2 2 51,-6 3 0,6-1 7,-1 5 0,8-5-25,1 1 1,11 3 222,-2 1 0,10-1-58,0 2 0,4-6 30,0 1 1,3 1-137,2-1 0,-1 5-32,6-5 1,-4 6-16,4-1 0,-4-2 76,4 1 0,-1 0-151,1 0 1,3 4 45,-2-3 0,2-2-44,2 2 0,-5-5 66,1 4 1,-1-5 44,5 1 1,1-2-5,4 2 1,-2-3 10,7 3 0,-1 3 113,6 1 0,-1 0-83,0 0 1,5-1 96,0 2 1,6-2-55,-1-3 0,4-3-31,5 3 0,10-5 21,9-4 0,5 2 24,5-2 1,-2-4-219,6-1 1,-4-2 217,4 2 0,2-4-7,8 4 1,4-3-47,-35-2 0,0 0 0,0 0 0,0 0-92,0 0 1,1 0 0,-1 0 0,0 0-421,35 0 0,-31 0 0,2 1 126,1 2 0,0-1 0,2-1 1,-1-1 409,-2 2 1,-2 1-1,-4 1 1,0 0-92,0 1 0,0 0 1,2 1-1,1 0-29,4 1 0,0 0 0,0 0 0,-1 1 2,-3-1 0,-2 0 1,-3 0-1,-2 0-329,30 7 0,5-1 286,-5-4 0,2-2 49,-7-7 1,-4 0-29,-10 0 1,0-13 86,-9-6 1,1-8-96,-11-6 1,-6-5 74,-8-9 0,-5-4 23,-4-6 0,-4-4 70,-6-1 1,-8-6-44,-6 2 1,-7-5-21,8 33 0,-2 0 0,-2 1 0,-1 0 26,0-4 1,-2 1 0,-3 3 0,-1 2-67,-2-2 0,0 2 0,-2 3 0,-1 1 143,-1 4 1,-2 2-1,-31-19 71,-3 6 1,1 13-210,3 1 1,-10 8-41,30 11 0,-2 1 0,-1 0 0,-1 1-238,-4 3 1,0 0-1,3 3 1,-1 1-148,1 0 1,0 1-1,0 3 1,0 2 203,0-1 0,0 1 1,4-1-1,2-1-425,-30 1 1,16-2 271,17-7 0,11-3-1276,17-7 1623,17-6 0,2-12 0,12-1 0</inkml:trace>
  <inkml:trace contextRef="#ctx0" brushRef="#br0">18142 5615 8079,'-14'0'0,"-5"2"-817,0 3 0,-6 3 817,1 6 0,2 0-298,-2 0 0,1-4 325,-6-1 0,-1-6 60,-3 2 1,3-3-15,-3-2 0,3-2 235,1-3 1,1-2-17,0-8 0,1 1-200,3 0 1,-1 1 274,6 4 1,-7 2-17,3 7 1,1 0-255,-2 0 0,-1 7 106,-8 2 1,1 10-302,-6 5 0,5 8-28,-5 1 0,0 5-33,-5-5 0,7 2 43,3-2 1,8-3 103,1 3 0,6-3 44,0-2 0,2 1-52,2-1 1,1 1 227,3-1 0,-1 7-53,7 3 0,-3 8-41,3 1 0,2 7-72,-3-2 1,-1 1 6,1 0 0,-1 5-28,1-6 1,4 11 50,-4-6 0,3 6-41,2-6 1,7 3-103,2-8 0,5-1 18,5 1 1,5-11 83,9 2 1,3-10-90,7 0 1,4-3 145,1-1 0,4-3 2,-5-2 1,5-2-87,-4-3 1,1-3 22,-2 3 1,-1-3-50,6-2 1,8 0 52,11 0 0,2-1-91,-33-8 0,1 0 0,31 7 102,-1-2 0,2-2-62,-2 1 1,-31-7-1,2-1 3,3 2 1,0-1-1,3-1 1,-1-1-7,-2 1 0,0-2 1,0 1-1,0 0-187,-2 0 1,-1 0 0,4 0 0,0 0 188,1 1 1,1-2-1,2 1 1,1-1-28,-1-1 0,-1-1 0,0 2 0,-1-1 35,-5-3 1,-1 1 0,4 2 0,0 0-4,1 0 1,1 0 0,0-2-1,0 0 8,-1-1 1,1 0 0,2 1 0,-1 0 5,-4 0 0,0-1 1,3 0-1,-1 0-3,-4-1 0,-1-2 1,4 1-1,2 0 1,4 0 0,0 0 0,-3 0 1,0 0-26,-2-1 1,1 1-1,-2 0 1,1 0 1,-5 0 1,1 0 0,3-2 0,1-1 18,5 1 1,1-1 0,-3 0 0,1-1-5,1 2 1,0-1-1,-6 2 1,-2-1 15,-1-2 1,-1-2 0,2 2 0,1 0-18,2 0 1,1-1 0,0-2 0,1 1-16,2 1 1,-2 0 0,-5-3 0,-1-2-1,-3 1 0,0-1 0,1-2 0,-1 0 0,0 3 0,1-1 0,0-4 0,1-2 14,1 2 0,0-1 1,-4 0-1,1-1-10,-2 1 1,-1 1-1,28-15-44,-8 2 1,-6 4 39,-9 2 1,-1-1 173,-3 1 0,2 4-159,-7 1 0,5-1 225,-5-4 0,0-2-202,-4-4 1,-7 3 396,-3-7 0,-4 0-365,0-5 0,-7 1 158,-4-1 0,-2 0-36,-2 1 1,0 1-92,0 3 1,-6-2-46,-4 7 1,-4-2 1,-5 2 0,-3 3 3,-7-3 1,-1 3-25,-3 2 0,2 4-25,-7 0 1,1 0-14,-1-4 0,-3 1-18,3 3 0,-6-2-33,-8 2 1,-2-1-206,-12 1 0,0-3 408,-5 3 0,0 2-42,-1-1 0,6 4 47,0-5 0,-9 8-72,33 9 0,-1 0 0,-2 0 0,-1 1-113,-4 4 1,0 0 0,5-3 0,2 0 130,0 2 0,0 1 0,-1 0 0,-2 0-11,-3 1 0,-1 2 0,-3-1 0,0 0-97,-4 0 1,0 0 0,3-1-1,1 0-201,1-1 1,-1-1 0,-1 2-1,-1-1 165,-1-2 1,-1-1 0,0 0 0,0 0 0,-3-1 1,1-2 0,4-1 0,1-1 49,2 0 0,0 1 0,-4-1 1,0 1 19,-1 2 0,0 0 0,-1 0 0,1 0 48,2-1 0,1 1 1,-2 3-1,0 1-18,1 0 0,1 1 1,-5 1-1,-1 2 85,-1 1 0,-1 1 0,4 0 1,1 1-85,0 3 0,0 1 1,-3 1-1,-2 1 0,-1-1 1,-2 1 0,-1 2 0,0 1-100,4-2 1,0 2-1,0 0 1,0 2 40,5 1 1,0 1-1,-2-2 1,-1 0-23,-2 2 1,1-1 0,7-1-1,1 0-11,5-1 1,1 1-1,2-1 1,2 2-246,0 0 0,0 1 1,1-2-1,1 0 14,0 2 0,1-1 0,-36 9-1026,10-1 1316,3 0 0,6-1 0,3 1 0,7 1 0,6 2 0</inkml:trace>
  <inkml:trace contextRef="#ctx0" brushRef="#br0">27199 6710 7080,'-6'8'296,"3"3"-146,-7-6 1,1 6-117,-6-2 0,-4 2-93,0-1 1,-6 3 56,1-4 0,-4 4-19,-5 1 1,1-6 58,-6-3 0,7-4 0,-2-1 1,4-1 45,5-4 1,-2-5-62,2-9 0,3 2 31,2-7 0,4 1-36,0-6 0,1 1-1,0-1 1,0 6 35,-1-1 1,1 5-14,0-5 1,0 7-42,0-2 0,-1 8-4,1 1 1,-2 7-87,-3-2 1,2 4 106,-7 1 0,2 6-108,-1 4 0,-4 2 48,3 3 1,-3 0-8,-1 4 1,4-1 30,0 5 0,5-1 15,-4 2 1,5 5 152,-1-1 0,4 7-100,0 7 1,6 6 40,-1-1 0,1 5-64,-5-4 1,6 4 110,3-5 1,-1 1-105,1-6 1,0 1-17,5 0 1,0-1-16,0 1 1,0-2-25,0-3 0,2 1 26,3-5 1,-2 3 10,6-3 0,-1 0 71,2 0 0,2-4-70,-2 3 0,-2-3 70,1-2 1,-4-6-54,4-3 0,1 2-57,4-2 1,0-2 4,0-7 0,1 1-21,-1-7 1,0 6 42,0-5 0,-4-1-40,-1-4 34,1 0 0,2-1 41,-2-4 80,2 3 1,-4-10-120,7 2 0,-6 2 8,1-1 0,-3-1-48,3-4 0,3 0-133,-4 0 1,8-2 69,2-3 0,0 3 78,-4-3 1,-1 4 5,0 0 0,0 3-37,0 2 0,1-1 160,-1 6 1,0-4-32,0 4 1,-4 0-33,-1 5 1,1 0-27,4 0 0,-1-1 67,-4-4-79,4 4 0,-5-6 43,6 7-70,0 0 0,0-1 32,0-4 49,1 3 1,-1-4-32,0 6 1,0 0 8,1 0 0,-1 0 32,0 0 0,0 0 7,0 0 1,1 5 5,-1-1 1,0 8-37,0-3 0,5 2-52,0-1 1,2 2 52,-2-2 1,-4 1-141,4-2 0,2 2 88,-2-6 1,5 0-11,-5-5 0,4 0 29,-4 0 1,5 0-9,-5 0 0,5 0 35,-5 0 1,1 4-39,-1 1 1,-2 6 151,7-1 1,0 2-83,4 3 1,1-1 14,-1 0 0,5 0-109,0 0 1,7-1-137,-2-3 1,1-4 141,-1-6 0,3-3-128,-3-7 1,-1-1-60,1-12 1,-7-8 80,2-6 0,2-4 147,-2-2 1,0 0-119,-4 1 0,-2-3 270,-4-2 1,1 4 11,-10 1 1,4 1 47,-9 7 1,-3 1-161,-1 5 1,-3-1 26,-2 1 1,-7 4-156,-2 1 0,1-1 124,-1-5 1,1-1-226,-2-3 1,-1-5 44,6-9 1,-4 1-5,4-6 0,-1 1 168,1-1 0,4 8-4,-4 6 0,-3 11 1,-2-1 0,3 9 169,-3 0 0,1 5-5,-6 4 1,0 4-76,-4 6 0,1 0-185,-5 0 0,-1 0 104,-5 0 0,-2 2-206,-7 2 1,-3-1 12,-16 7 1,3-5-9,-7 4 0,2-6 105,2 2 0,7-3-4,2-2 0,6 0 165,4 0 0,-2 0-91,7 0 0,-5 0 51,5 0 1,-8 8-49,-2 6 0,-1 8-610,-8 11 0,6 8-1046,-1 6 1620,9 1 0,3-4 0,7 3 0,-1 6 0,1 2 0</inkml:trace>
  <inkml:trace contextRef="#ctx0" brushRef="#br0">26460 7165 7808,'0'-8'1546,"1"-3"-1893,4 6 0,-2 1 263,7 4 1,-6 0-1169,6 0 1252,-7 0 0,10 6 0,-5 2 0</inkml:trace>
  <inkml:trace contextRef="#ctx0" brushRef="#br0">26659 7321 7808,'8'15'174,"-2"-7"452,0 4-435,-4-10 5,10 4 0,-8-12-854,5-4 0,-6-2 145,2-3 513,3-5 0,0 4 0,6-4 0</inkml:trace>
  <inkml:trace contextRef="#ctx0" brushRef="#br0">26886 7137 7808,'8'-10'-85,"-3"1"0,-2 1-393,2-2 432,-4-2 1,4 5 186,-10-2 1,1-2-1024,-11 6 882,4 0 0,-16 5 0,5 0 0</inkml:trace>
  <inkml:trace contextRef="#ctx0" brushRef="#br0">26545 7364 7808,'-5'27'222,"0"-3"1,-1 3-174,1-4 0,4 4 109,-4 1 0,4 1-248,1-1 0,0 1 69,0-1 1,0-6-592,0-3 1,1-4-164,4-6 775,3-3 0,6-12 0,0-2 0</inkml:trace>
  <inkml:trace contextRef="#ctx0" brushRef="#br0">26531 7350 7808,'-2'-10'-168,"-3"1"114,4-1 0,-5-8-24,6-1 0,0 0-111,0 4 1,0-4-235,0 0 1,0-1 422,0 1 0,6 3 0,2-4 0</inkml:trace>
  <inkml:trace contextRef="#ctx0" brushRef="#br0">26588 6952 7808,'8'-6'20,"-2"4"-30,-6-4 1,0 7 100,0 4 1,0-2-673,0 7 581,0-1 0,-6 5 0,-2 0 0</inkml:trace>
  <inkml:trace contextRef="#ctx0" brushRef="#br0">26246 7535 7808,'2'8'0,"3"-4"473,-4-2-430,12-2 0,-5 0-202,6 0 0,2-5-366,3 0 1,-3-4-30,3 4 554,3-6 0,-7 3 0,6-6 0</inkml:trace>
  <inkml:trace contextRef="#ctx0" brushRef="#br0">26929 7307 7986,'9'-8'-74,"1"4"1,-1-3-1307,5 3 1380,1-8 0,5 5 0,2-8 0</inkml:trace>
  <inkml:trace contextRef="#ctx0" brushRef="#br0">27256 7122 8317,'0'10'-1157,"0"-1"0,0 1 1157,0 4 0,0 2 0,0 3 0,0-2 0,0 7 0,0 1 0,0 8 0,0-1 0,0 6 0,0-7 0,0 3 0,0-3 0,0 2 0,0-7 0,0 2 0,1-9 0,4 0 0,-2-5 0,7-4 0,-7 2-66,2-2 0,1-2 12,-1 1 1,1-4 53,-1 4 0,-2-5-1,6 0 1,-4-2 114,5-2 0,-6 0-24,6 0 325,-7 0-152,10 0 1,-10 0 382,6 0-447,-6 0 1,5 0-10,-3 0 1,-2-6-299,7-4 1,-1-3 123,5-1 1,1 0-17,-1 0 0,6-13 0,3-3 0</inkml:trace>
  <inkml:trace contextRef="#ctx0" brushRef="#br0">27782 7066 7811,'-2'-8'820,"-2"3"-1774,2-3 508,-4 6 384,6-10 1,4 9-231,1-7 0,5 5 292,-6-4 0,7-1 0,-3-4 0</inkml:trace>
  <inkml:trace contextRef="#ctx0" brushRef="#br0">27853 7023 6558,'0'14'-465,"0"0"465,0 1 0,0 5 0,0 2 0</inkml:trace>
  <inkml:trace contextRef="#ctx0" brushRef="#br0">27540 7464 7799,'-8'-8'1247,"2"1"-2331,6 7 637,0 0 1,8 0-16,6 0 0,0 0 462,5 0 0,3-6 0,-6-8 0,5-8 0</inkml:trace>
  <inkml:trace contextRef="#ctx0" brushRef="#br0">27853 7364 7799,'0'14'571,"0"1"-321,0-8 0,0 1-143,0-3 40,0-3 0,-6 4-254,-4-6 0,-2 2 68,-3 2 39,-5-2 0,-15 11 0,-9-6 0</inkml:trace>
  <inkml:trace contextRef="#ctx0" brushRef="#br0">26844 7563 7810,'15'0'0,"4"0"0,-1 6 0,5 4 0,-5 3 0,9 7 0,-5 2 0</inkml:trace>
  <inkml:trace contextRef="#ctx0" brushRef="#br0">27796 7691 10614,'8'0'-632,"5"0"1,-5 0 0</inkml:trace>
  <inkml:trace contextRef="#ctx0" brushRef="#br0">27626 7151 7777,'0'-14'545,"0"-1"-432,0 8 22,0 0-57,0 7 1,0 2-439,0 3 1,0-2 35,0 6 324,0-6 0,-7 10 0,-1-5 0</inkml:trace>
  <inkml:trace contextRef="#ctx0" brushRef="#br0">27711 7208 7777,'8'6'-783,"0"-3"451,-4 7 332,4-7 0,6 3 0,1-6 0</inkml:trace>
  <inkml:trace contextRef="#ctx0" brushRef="#br0">26573 6710 8013,'-6'-14'-761,"5"6"653,-12-5 478,11 12 61,-10-6-59,10 7-143,-11 0-163,12 0 158,-12 0 44,12-6-197,-12 5 1,11-7-87,-2 3 1,1 3 145,-2-2-17,3-4-20,-10 6 0,8-6-7,-5 4 1,4 2-16,-4-3 0,4 4 0,-5 1 1,6 4-24,-6 1 32,1 6 0,-4-8-69,4 7 1,-4-5 88,4 4-58,-4-6 1,-1 8 37,-1-6 0,6 0-33,0-5 1,4 4 194,-5 1-177,1 0 1,-4-3 0,4 2 0,1-1-67,3 7 0,2-2-6,-7 1 1,7 4 24,-1-4 1,-3 4-10,2 1 0,1-4-83,4-1 1,-2 1 85,-3 4 0,4 0-43,-4 0 0,-1 1 30,1-1 0,-1 0 142,1 0 0,2 2-51,-7 3 1,6-3-32,-6 3 1,5 1-1,-4-1 1,4 2 26,-4-2 0,6-4-23,-2 4 1,-2-3-3,3-2 1,-3 1-34,3-1 0,2 2 25,-3 3 1,2-7-74,-2 7 0,4-6 42,-4 6 0,4-3-5,1-2 1,0 2 30,0 3 0,0-2 0,0 7 0,0-4 75,0 9 1,0-4-85,0 8 0,0-5 15,0-4 0,0 1-4,0-6 0,0 5-16,0-5 1,0 5 25,0-5 1,0 0 88,0-5-97,0 0 0,0 0 4,0 1 0,4-1-37,1 0 0,0-5 27,-5 1 1,5-1-100,-1 6 1,6-6 93,-6 1 0,6-1-132,-5 5 0,1-4 70,-1-1-7,3 1 1,4 4-11,-2 0 0,-2-4-4,-4-1 1,0-1 36,5 1 0,-6 4-11,2-3 0,1 2 151,-1 2-146,6 1 16,-3-1 1,1-2-20,1-2 1,-5-4 0,4-6 0,-4 0 2,4 0 1,-4-1-11,5-4 0,-6-3 1,6-6 1,-2 0 9,1-1 0,2 1 12,-6 0 0,1 5-15,-1-1 1,-3 5 33,2-4 1,3 4-28,-3-4 6,1 5 1,-3-7-59,2 7 0,-2-3-78,3 3 42,3-4 1,0-7 68,6 1 0,0 0-103,0 0 0,0 0 84,1-1 0,0 1-17,4 0 1,-3 4 31,3 1 0,2 0 12,-2-6 1,1 7-2,-1 4 0,-3-3 8,3 3 1,-3-3-63,-2 3 0,0 2 36,0-3 1,-4 4 26,-1 1 0,1-2-22,4-3 0,0 4 32,0-4 1,1 3 6,-1 2 1,0 2 104,0 3 1,-4-2-73,-1 6 0,1-5 120,4 0 1,0 3-75,0-3 1,1 6-40,-1-5 1,2-1-30,3-4 1,-4 2 27,4 3 0,2-4-24,-2 4 0,0-3-3,-5-2 0,5 0-14,0 0 0,0 0 42,-5 0 0,-4 0-6,-1 0 0,1 4 20,4 1 1,-5 1-27,1-1 0,-6-3 3,6 2 1,-5 3 36,4-3-136,-6 7 130,10-3 0,-11 2-4,2-1 0,3-4-18,-3 5 0,6-6-11,-5 6 1,1-7-48,-1 2 1,-4 3 2,12-7 1,-10 10 37,6-6 1,-4 0-109,5-5 1,-6 0 63,6 0 1,-5 0-14,4 0 0,1 1-1,4 4 0,-5-3-2,1 2 0,-1-2-39,5-2 0,1 0 54,-1 0 0,0 0-14,0 0 0,1-5 8,-1 0 0,2 1-13,3 4 1,-4 0 6,4 0 1,-3-5-26,-2 0 22,7 0 0,-5 5 2,3 0 1,-4 0-31,0 0 0,-6 0 3,1 0 9,-7 0 0,8-1 15,-6-4 1,4 2 18,-4-6 1,1 4-20,-1-5 0,-2 1 0,6-5 0,-5-1-11,0 1 0,3 5 1,-3-1 1,3 1-35,-3-5 1,0-1-9,5 1 1,-6-2-237,2-3 1,1 4 72,-1-4 1,5-2-475,-6 2 0,1-6 10,-5 1 708,0 4 0,0-14 0,0 4 0</inkml:trace>
  <inkml:trace contextRef="#ctx0" brushRef="#br0">27953 6724 8027,'1'15'285,"4"-1"0,-4-5-24,4 1-281,-3-1 1,2 5 74,1 1 0,5 4 68,-6 0 1,6 1-17,-5-1 0,6 3 66,-2 7 0,-1-1-67,2 0 0,-7 6 8,1-1 1,-2 5-10,-2-5 0,0 5-3,0-5 1,0 2-91,0-2 1,-2 2 98,-2 3 0,1 7 69,-7-2 0,1 1-77,-6-6 0,3 3 19,2-3 1,-2-3-53,2-2 0,-2 2 13,-3-2 0,1-1 1,0-9 0,0 3-11,-1-7 1,3-1-117,2-3 0,-2-7 68,2-4 1,2-2-433,-1-2 145,-1 0 61,-4 0 0,0 0-170,0 0 1,6-2-691,3-2 561,3 2 0,2-6 500,0 3 0,7-3 0,1-6 0</inkml:trace>
  <inkml:trace contextRef="#ctx0" brushRef="#br0">26872 6667 8250,'-8'0'-350,"-5"0"1,10 0 349,-6 0 0,6 0 0,-5 0 1289,3 0-369,3 0-196,-4 0-278,6 0 83,0 0-294,6 0 1,4 7-49,9 2 0,-2-1-112,7 2 0,0-1-204,4 5 1,0-6 90,1-3 1,-1 1-320,1-1 0,-1 0 168,1-5 0,-6 0-577,1 0 1,-11 0-435,1 0 1200,-3 0 0,3-7 0,0 0 0</inkml:trace>
  <inkml:trace contextRef="#ctx0" brushRef="#br0">27099 6838 8121,'-9'0'-948,"-1"0"1247,7 0 103,-9 0 40,10 0-253,-11-6 0,12-4-135,-4-9 0,4 2 88,1-7 1,6-1-172,3-8 0,4-3 89,1-7 0,2-1-27,3-4 1,-2-4-18,7-9 1,0-4-458,4-6 1,-4 0 382,0-1 0,-1 12-65,6 4 0,-1 3 82,1 1 1,-6 5 176,1 9 1,-2 5 32,2 9 0,1-1-3,-6 6-121,0 0-85,-5 5 304,0 6-649,-6 2-269,5 6 654,-11 6 0,4 2 0,-6 6 0</inkml:trace>
  <inkml:trace contextRef="#ctx0" brushRef="#br0">27526 5843 7670,'9'0'-1897,"1"0"1897,-7 0 0,10-6 0,-5-2 0</inkml:trace>
  <inkml:trace contextRef="#ctx0" brushRef="#br0">27640 5772 8303,'0'-14'-1876,"0"-1"2076,0 1 355,-7 6-194,6 2-65,-5 6-135,6 0 755,0 0-766,-7 0 1,4 0 8,-6 0 1,4 0-151,-5 0 1,6 0 73,-6 0 1,1 2-64,-6 2 0,1 9 68,0 6 1,0 8-24,0 1 1,-2 2-30,-3 8 1,3-5-19,-3 5 1,3 0-92,2 5 1,-2-1 135,-3 1 0,3 8-36,-2 5 0,-3 1-141,2 5 1,-6-5 226,1-5 0,2 2-80,-2-7 0,5 2-6,-4-2 0,10-9 85,-1 0 1,9-8 171,0-6 1,4-4-467,1-5 1,1-3 169,4-2 0,-2 1-334,7-6 1,-6-1 148,6-4 1,-5-1 128,4-4 0,-4-4-347,4-10 1,-6 1-288,2-6 1,-2 2 701,2-1 0,-3-10 0,4 2 0</inkml:trace>
  <inkml:trace contextRef="#ctx0" brushRef="#br0">26943 6867 7576,'2'-10'-713,"2"1"0,0-1 866,5-4 0,-4 0-14,4-1 0,-4 1 190,4 0 0,-5 5 350,0-1-427,-2 7 134,4-3-190,-4 6 0,6 1-64,-4 4 1,0 3-34,5 6 0,-4-5-93,4 1 0,-4-7 75,5 2 0,-1-4-36,5-1 0,5-1-7,0-4 0,5-3 20,-5-6 1,6-5-136,-1 0 1,3-5 146,1 5 1,-4-1-174,-1 1 1,0 5 92,0 0 0,4-1-9,-3 6 1,3 1-4,1-2 1,2 6-17,3-6 0,-3 6-110,3-6 1,-2 2 128,-3-1 1,0-2-5,1 6 1,-1-5 18,1 6 0,-6-6 2,1 5 0,-7 1 4,2 4 0,-3 0 3,-2 0 1,1 1-6,-1 4 0,-5 3 9,1 6 1,-2 0 8,1 1 0,2-1-15,-6 0 0,6-1 62,-1-4 0,-3 5-57,3 1 0,-1-1 35,6 5 0,-3 1 28,-2-1 1,2 8 14,-2 1 0,-2 1-17,1 4 1,-6 2 93,2-2 0,-3 10-107,-2-5 0,0 1 8,0-6 0,-2-1 138,-3 6 1,-1-7-105,-3 2 1,-4 2-123,3-2 0,3 2 103,-3-2 1,5-3 0,-4 4 1,4 2-67,-4 2 0,5-3-11,0-2 1,-3-3 158,3-2 0,-3-1-109,3-3 1,0 1-143,-5-6 1,6 0 96,-2-5 1,-1 5-139,1 0 1,-4 0 116,4-5 1,-6 5-10,1 0 1,-2 2 12,-3-2 1,1-2-40,0 7 1,-5-5 51,0 4 1,-1-4-21,1 5 1,1-7-97,-5 2 0,4-3 97,-5-2 0,6-4-6,0-1 1,-3-6 10,2 2 1,-5-3-6,5-2 0,-4 0 76,4 0 1,-7-5-82,3 0 1,1-4 110,-2 4 1,2-1-88,-2 1 0,-1 3 13,6-2 1,-6 2-6,1 2 1,-5 0-2,-4 0 0,2 0-35,-7 0 1,6 0-11,-1 0 1,0 0 53,4 0 1,-1 0-25,11 0 0,0-2-171,5-2 0,5-9 101,-1-6 1,2-6-72,-1 1 0,-2-1 76,6 1 1,0-1 32,5 6 1,0 0 55,0 5 0,-1 4 322,-4 1-212,4 6-74,-12-10 1,5 11-200,-6-2 1,0 2 169,-1 2 1,1 2-130,0 2 0,0-2 78,-1 3 1,1-4-19,0-1 1,0 0-5,0 0 1,-1 0 16,1 0 1,0 2 39,0 3 0,-2-1 17,-3 11 1,3-4 175,-3 8 0,-1 3-119,1 1 1,-5 4 51,5 2 0,-1 4-106,1 0 0,3-1 4,-3-9 1,3 3-23,2-7 1,0 0-135,-1-5 1,-4-2 47,0-2 1,0-4 83,5-6 0,-6 0-52,-4 0 0,2-1 18,-2-4 1,2-3-65,-2-6 1,-1 0 67,6-1 1,-5 0 2,6-4 1,-1-5-16,4-9 1,1 1-4,0-6 0,4-4-172,1-6 0,6-10 96,-2 1 1,5-6-223,5-4 1,9-7 300,-3 34 1,2 0 0,0-1 0,2 1 81,18-26 1,7 2-56,-15 33 1,2 1 0,2 1 0,2 1 66,6 1 0,2 2 0,-5 0 0,0 1-64,1 2 0,1 1 0,25-17 24,1 0 0,-10 7-130,-4-2 1,-11 4 114,-3 6 1,-4 2-283,-2 7 1,1 4 75,-1 1 1,-4 6-96,-1-2 1,1 5-190,4 5 482,1-4 0,-1 12 0,1-5 0</inkml:trace>
  <inkml:trace contextRef="#ctx0" brushRef="#br0">7948 8573 8299,'0'-8'-517,"0"-5"0,2 11 894,2-2 1,4 2 105,7 2-366,5 0 1,2 0 31,7 0 1,1 0 19,3 0 1,3-6-263,7-4 0,0 1 149,-1-5 0,1 3-296,-1-8 0,-5 1-87,-4-1 152,-3 3 1,-3-4-331,-3 6 1,-4 4-239,-6 1 552,1 6 1,-8-5 190,-2 3 0,-3 3 0,-2-4 0</inkml:trace>
  <inkml:trace contextRef="#ctx0" brushRef="#br0">8503 8317 8278,'14'0'592,"0"4"-434,0 1 1,1 0-145,-1-5 0,5 0-85,0 0 0,0 5 161,-5-1 1,0 3 183,0-3-133,0-2 0,-1 6-86,-3-3 1,-4 2 93,-6 8 1,-14 2-174,-10 7 0,-11 6-55,-12 12 1,1 9-1716,-6 6 1794,0 0 0,21-20 0,-1 2 0,-1-3 0,1 0 0</inkml:trace>
  <inkml:trace contextRef="#ctx0" brushRef="#br0">3015 12212 8486,'-15'0'409,"1"0"-1425,0 6 542,0 8 1,6 5 1135,3 10-239,4-4-281,1 22 1,1-9 214,4 10-350,3-4 1,6-8-251,0-2 1,7-8 149,2-7 1,4-6 5,2-13 1,4-8 61,0-6 1,0-13 112,-4-11 1,-7-3-46,-3-2 1,-5-4-23,-5 0 1,-2-4 107,-7 8 0,-3-1-128,-7 11 1,1 1-167,-10 9 184,-3 8 0,1 9-26,-3 6 1,-3 3-116,4 7 1,2 2-3,2 17 1,5-5-208,5 4 1,2-1-443,7-8 773,7 6 0,7-9 0,8 4 0</inkml:trace>
  <inkml:trace contextRef="#ctx0" brushRef="#br0">3925 12283 8256,'-8'14'-1,"-5"7"1,11-5-480,-2 2 322,2-2 1,8 0 221,4 3 0,3-8 193,1 3 0,5-4-112,0-1-58,6-2 1,-8-9-22,7-3 0,-5-3-11,5-6 0,-7-8 2,2-6 0,-5-2-103,-4-8 0,1 1 116,-7-1 9,1-3-34,-5 11 0,-1-3-76,-4 9 72,-3 4 1,-13 7-145,-2 4 0,-4 4 77,-2 10-68,1 3 1,0 12-180,-1 4 1,9 3 75,5 1 0,8-1-130,7-3 1,3 1 326,6-6 0,7 6 0,12-3 0</inkml:trace>
  <inkml:trace contextRef="#ctx0" brushRef="#br0">4806 12070 8093,'-14'1'-196,"0"4"1,-1 3-369,1 6 0,0 2 528,0 3 0,-2 5 514,-3 9 0,5-2 290,0 7-394,-1-6-155,14 3 1,-6-7 136,7 1-44,0-1-292,7-6 1,5 3 49,7-6 1,2-1-42,-2-9 1,-2-3-131,7-6 0,-7-1 104,2-4 0,2-9-129,-2-10 0,0-4 54,-5-5 82,0-4-21,0-5 1,-6-1 84,-3 0-89,-3 7 0,-4 3-255,-3 9 135,-3 4 1,-11 5-72,0 1 1,0 6-291,5 4 0,0 13 103,0 5-217,6 16 424,2 0 0,6 7 186,0-4 0,6 3 0,2 0 0</inkml:trace>
  <inkml:trace contextRef="#ctx0" brushRef="#br0">5417 12383 8447,'0'9'705,"0"0"1,-4 1-970,-1 4 307,0 0 0,5-4-310,0-1 180,0-6 79,0 4 143,0-7 1,0-2 96,0-3-30,0-9-56,0-8-144,0-6 0,-1-2-156,-4-3 0,3-4-178,-2-5 1,-4 4-191,-2 0 1,-4 5 521,-5-5 0,-16 0 0,-9-5 0</inkml:trace>
  <inkml:trace contextRef="#ctx0" brushRef="#br0">3171 11018 8235,'-28'8'12,"4"4"-697,0-2 364,13 2 0,-6 7 875,12 0 0,-4 2-170,4-2 0,2 3-394,7 6 0,4-1 48,6-3 0,7 1-75,3-6 1,9-2 18,5-7 1,3-4-369,2-6 355,-1-6 1,-1-8-114,-3-10 1,0-9 94,-9-5 0,1-3-128,-12-2 1,-3-6 137,-6-3 1,-6 3-3,2 2 1,-10 9 25,-4 5 1,-5 4 114,-5 6 1,1 4 48,-5 9-159,-1 4 1,-5 12 61,1 4 1,4 4-44,1 5 1,12-2-256,1 7 1,7-5-63,3 5 184,13-7 1,2 2 123,14-10 0,6 4 0,1-5 0</inkml:trace>
  <inkml:trace contextRef="#ctx0" brushRef="#br0">3896 10819 8258,'-6'8'15,"-2"4"-62,-6-4 179,6 6 1,-5 2 132,4 3-60,2 3 0,1 7-46,6-1 30,6 1 1,4-1-64,9 0 1,-2-6-181,7-3 1,-5-9 76,4-5 1,1-4-152,5-1 1,-6-12 150,1-7 0,-7-8-248,2-6 0,-3-4-10,-2-5 0,-4 1 136,-1 3 1,-6 1 49,2 4 0,-5 9-20,-5 1 0,-7 5-90,-7 4 0,-5 6 32,5 4 1,-4 4-10,4 4 0,0 9-172,4 6 250,1 6 0,6-7-274,4 5 26,8-5 306,4 2 0,13-6 0,1 1 0</inkml:trace>
  <inkml:trace contextRef="#ctx0" brushRef="#br0">4593 10733 8258,'-11'15'0,"-4"-1"0,-5 0-243,6 0 0,-4 5-49,9 0 800,-4 6-287,5-9 1,2 10-225,6-8 1,0 6 100,0-5 0,6-2 126,4-7-163,2 3 1,4-7 75,3 3 0,-3-2 5,3-7 1,3-8-124,2-6 1,-4-7-139,-1-7 1,2-1-278,-2 1 192,-7-1 71,-5 1 0,-7 6 111,0 3 1,-2 3-65,-3 2 0,-4 6-109,-10 3 0,-3 5 0,-7 5 0,3 3-150,2 6 0,3 0 104,7 0 0,6 1 241,3-1 0,10 0 0,3 0 0</inkml:trace>
  <inkml:trace contextRef="#ctx0" brushRef="#br0">5190 10705 8154,'-14'8'50,"-1"4"1,3-2-149,2 9 1,4-3-207,6 3 0,0-4 294,0 0 1,0 4 346,0 0-178,6 0 15,2-5 163,6-6-196,1-2 0,-3-12-31,-2-4 0,1-9-26,-6-4 1,4-4-150,-4-2 0,-2 1-183,-8-1 1,-6 6-68,-13-1 1,-4 0 314,-19-4 0,-7-1 0,-17 1 0</inkml:trace>
  <inkml:trace contextRef="#ctx0" brushRef="#br0">3029 9283 9541,'-14'-1'-77,"-1"-4"-47,1 3 89,6-4 1,0 6 61,4 0 0,2 2 82,-3 2 1,4 4-75,1 7 0,0 5-15,0 4 0,0 3 4,0 1 1,4-4-8,1-1 1,11 0 211,-2 0 1,5-7 158,0-6-599,3-7 0,7 1 135,-1-8 1,1-9-28,-1-6 71,-6-13 1,3 1-7,-6-16 113,-6 2-10,0-10 1,-12 11-122,4-4 76,-3 4 1,-6 3-78,-5 3 1,-1 5-29,-9 9 1,-3 5-91,-1 10 0,1 3 52,-2 6 0,2 1 76,-2 4 1,3 8 31,7 5 1,6 8-89,4-3 1,5 3-179,9-3 0,5 3 252,14-7 0,12 0 0,3-5 0</inkml:trace>
  <inkml:trace contextRef="#ctx0" brushRef="#br0">3782 9042 12706,'-8'6'1319,"2"2"0,6 11-1434,0 0 0,0 8 27,0 1 0,0 2-409,0 8 329,0-6 0,6 7-64,4-6 0,7 0 60,2-4 1,5-7-10,-5-3 0,1-10-174,-1-4 0,-3-5 103,3-5 0,0-15-40,-5-13 0,4-8-167,-9-7 1,-2-1-400,-3-3 613,-2-3 1,-2 15-7,0-2 0,-2 9 173,-2-1 1,-4 11-122,-7 4 118,1 3 0,0 8 2,0 3-48,0 10 69,-1 9-196,1 2 104,6 11 0,2-10 55,6 7-438,0-7 219,6 4-30,8-7 344,9 0 0,5 1 0,0-1 0</inkml:trace>
  <inkml:trace contextRef="#ctx0" brushRef="#br0">4408 8914 8541,'-6'14'-521,"-4"0"0,2 0 280,-1 1 0,6 4 408,-2-1 0,3 8 28,2-3-209,0 4 77,0 2 60,7-1 1,1 5 27,6 1 0,6-3-79,4-7 1,-2 1 12,2-6 0,-2 0 46,2-5 0,1-6-1,-6-3 1,1-5 73,-1-5-144,-9-9 0,9-8 67,-10-7-385,-2-5 6,-1 4 253,-6-12 1,0 12-128,0-3 0,-2 3 73,-2 2 0,-9 6-157,-6 3 1,0 5 91,5 4 0,0-1-102,-1 6-367,7 1 274,2 4 107,6 6 0,0 2 206,0 6 0,13 0 0,3 0 0</inkml:trace>
  <inkml:trace contextRef="#ctx0" brushRef="#br0">4948 9084 9030,'-14'7'155,"0"1"1,6 6 180,3 0 0,5-5-729,5 1 124,-4-1 181,12 6 0,0-8-155,6-2-40,6-3 318,-9-2 0,9 0-32,-6 0 1,5-11 130,-5-3 0,0-10 155,-5 0 1,-5-7-300,1-3 1,-7 0-97,2 0 0,-10 6-85,-5 0 1,-15-1-347,-8 5 1,-11 6 523,-4 3 1,-12-5-1,2 4 1</inkml:trace>
  <inkml:trace contextRef="#ctx0" brushRef="#br0">3370 8004 9589,'-14'0'-680,"0"0"1,4 6 361,1 4 344,-1 9 1,-2 4 311,2 10 1,-1 2-302,6 3-4,1 3 0,4-6-63,0 3 0,7-10-16,8-9 0,7-5-127,11-4 1,2-5 93,3-10 0,1-9-69,-6-10 1,0-4 116,-4-6 0,-1-3-53,1-11 0,-7 4 28,-3-3 0,-3 2 48,-2 3 1,-6 5 53,-4 4 0,-2 5 2,-2 4 1,-6 3 40,-4 7 0,-7 6-114,-2 4 0,-5 4 161,5 4 0,-4 6-49,4 9 0,0-3 13,4 3 1,8 1-162,2-1 1,3-5-401,2-4 436,13-1 1,3-1 0,12-2 0</inkml:trace>
  <inkml:trace contextRef="#ctx0" brushRef="#br0">4038 7890 9587,'0'14'-10,"-6"1"1,3-1-103,-7 0 1,7 0 205,-2 0 0,4 1 196,1-1-462,0 0 46,0-6 82,0 5 57,0-12 0,0-1 138,0-9 1,5-6-68,-1-3 0,6 0-90,-5-6 1,1 7 177,-1-2-416,-4-3 111,5 6-91,-6-4-152,0 12 254,-6 1 1,-2 14-151,-6 2 0,5 4 135,-1 1 1,7 0-154,-2 1 1,10-3 249,4-2 1,4 2-1,1-4 1</inkml:trace>
  <inkml:trace contextRef="#ctx0" brushRef="#br0">4536 7919 9587,'0'7'-548,"0"6"0,0-5 734,0 6 0,1-4-58,4-1 1,0 1-374,9 4 0,-3-2 168,8-2 0,-3 1-86,-2-6 0,0-1 332,1-4 1,-3-1 223,-2-4 1,1-9-94,-6-10 56,-1 4-258,3-7 1,-6 10-114,4-7 0,-5 6 177,-5-1 0,-4 5-669,-10 5 0,-5 2 250,-9 7 1,1 8-818,-6 7 1062,-6 11 1,-6 11 0,-7 5-1</inkml:trace>
  <inkml:trace contextRef="#ctx0" brushRef="#br0">4195 10762 8200,'-10'-2'0,"1"-2"0,6-4-297,-2-7 149,3-5 0,-3-9 427,1-8 0,-1-8-2,5-7-314,0 0 0,0-17-369,0 2 0,-5 2 227,1-1 1,-1 6-242,5-2 0,-5 9-47,0 1 299,1 12 1,4-4 182,0 15-116,-7 4 1,6 11 181,-4 0-92,3 6 1,-2 8 47,-1 9 0,-1 1 81,1 4 1,2-3 285,-7 8 0,5-3 2,-4-2 1,4 0 143,-4 0-328,6 1 1,-10 1-120,3 2 0,-7 3 28,-2 3 0,-1 3-557,1-4 0,3 4 257,-3 2 0,3-7 169,2-3 0,0-4 0,-1 0 0</inkml:trace>
  <inkml:trace contextRef="#ctx0" brushRef="#br0">4180 9951 8200,'15'0'0,"-1"0"0,0 7 187,0 2 0,1 10 183,-1 5-398,0 3 275,0 1-32,0 7 1,1 1-216,-1 7 0,-6 6 0,-2 1 0</inkml:trace>
  <inkml:trace contextRef="#ctx0" brushRef="#br0">4351 12098 8276,'-14'-1'110,"0"-4"0,-1-9 165,1-10 0,2-4-1331,2-6 346,4-8 302,6-9 1,0-10 145,0-11 0,0-2-59,0 29 1,0 0 0,1-35 320,4 4 0,3 8 22,6 2 1,-4 13 25,-1 6 1,-1 9 15,2 10-147,2 6 372,-10 7-160,4 9 0,-12 8 41,-4 2 1,-2 11 158,-3 8-126,-5 4 1,-1 6 454,-2 0 1,1 7-585,3-2 0,-2 3-40,-3 2 0,-1-1-33,6 1 0,5-7-272,4-3 271,7-9 0,-9-3 0,4-7 0</inkml:trace>
  <inkml:trace contextRef="#ctx0" brushRef="#br0">4507 11231 8228,'21'0'0,"-4"6"0,7 4 0,0 2 168,4 3-102,1-7 0,-3 4-448,-2-2 199,3-4 1,-11 0 62,3-6 120,-3 0 0,-2-19 0,0-4 0</inkml:trace>
  <inkml:trace contextRef="#ctx0" brushRef="#br0">4266 8928 8545,'-8'-14'-179,"-3"3"-45,6-4 1,0 3 689,5-12-225,0 0 1,0-10-163,0-4 0,0-10-59,0-4 1,2-8-2,3-1 1,-4-7-362,4 1 1,-3 9-11,-2 1 214,6 10 1,-5 4 311,4 10 0,-3 14-26,-2 5-149,0 3 0,-2 6-15,-3 10 0,-2 4-131,-8 15 1,1 4 279,0 5 0,-2 7-90,-3-2 1,3-2 16,-3 2 0,2-6-2,-2 1 1,3-3-284,-3-2 0,2 1 134,-2-1 0,3-1-204,-3-3 1,3-5 294,2-10 0,0-3 0,0-6 0</inkml:trace>
  <inkml:trace contextRef="#ctx0" brushRef="#br0">4308 8288 8470,'21'-6'0,"1"3"0,7-7 0,1 5 0,3-4 0,-5 6-208,1-2 0,-3 4-291,-7 1 1,0 1-290,-4 4 788,-8-4 0,6 12 0,-5-5 0</inkml:trace>
  <inkml:trace contextRef="#ctx0" brushRef="#br0">4422 7691 12100,'8'-14'-238,"-2"4"931,-6 1-723,0 6 87,0-4 0,-1 3-47,-4-1 1,3-1 50,-2 1 1,1 2 10,-2-7 1,3-1 15,-2-8 1,2 2-94,2-7 0,0-4-48,0-5 0,2-7 10,2 2 0,-2 2 165,3-2 60,2 0 0,-5-3-282,3 3 0,-4-1 99,-1 5 0,-8-10-439,-6 2 0,0-4 94,-5 3 0,3 2-15,2 3 0,0-1 225,0 5 1,1 6 25,4 4 1,-3 12-415,8-3 537,-7 4-100,9 3 91,-4 2 0,6 8 63,0 2 0,-2 4 107,-3 7 1,4 4 122,-4-1 0,-3 14-81,-1 1 1,-4 7 51,-1 2 1,-5 7-180,0 3 1,-6 1 103,1 3 0,-3-8-345,-1 4 1,6-9-141,3-10-599,9 0 839,4-17 1,18-15-1,4-10 1</inkml:trace>
  <inkml:trace contextRef="#ctx0" brushRef="#br0">4507 6767 14750,'15'0'-26,"5"6"92,4 4 1,3 2-1,1 3-128,1 5 1,1 4-444,3 9 1,-3-3 363,3 3 1,5 2 77,5-2 1,6 7 0,7-4 0</inkml:trace>
  <inkml:trace contextRef="#ctx0" brushRef="#br0">21839 2445 7711,'0'-8'-416,"0"2"518,0 6 90,0 0-86,6 0-101,-4 6 1,6-4 49,-4 3-29,-2-4-42,11-1 0,-10 0 64,6 0-13,-6 0-44,10 0-19,-11 0-91,4 0 124,-6 0-1044,0 0 777,6 0 262,-4 0 0,4 0 0,-6 0 0</inkml:trace>
  <inkml:trace contextRef="#ctx0" brushRef="#br0">21995 2403 8415,'0'14'-1912,"0"-6"2110,0 4-156,7-4-12,-6 0 0,12 3 61,-4-6 10,4 0 1,6-9 9,0-5 1,6-2-61,-1-13 1,3 1-6,1-6 0,2-4-97,3 0 1,-4 0 105,-1 4 1,1-4-128,-6 0 113,4 0-73,-5 4 0,4 1-7,-7-1 1,6-4-38,-2 0 0,6 0-7,4 4 1,-1 1 39,6 0 1,-5-6-1,5 1 0,-7-6 85,2 1-561,4-3 499,-7-2 1,5-1 36,-7-4-37,-6 4 76,-1-5 0,-2 13 9,0 3 0,0 3-44,-5 1 0,0 1-1,0-1 1,0 1 7,1 0 0,5-1 0,4 1 1,-2-2-151,2-3 137,-1 3-7,6-5 0,-1 6-21,1 1 16,-1-1 272,-6 7 0,3-3-253,-6 6 1,0 0 50,-4 5 0,-6 0 12,1 0 1,-6 4-33,6 1 0,-7 4-1,2-5 0,-2 7-26,2-2 0,-2-1 4,6 1 1,-4-6-156,4 2 160,-5 3-66,8-7 11,-4 11 0,2-4-4,-1 6 4,-6 0 0,4 2 58,-7 2 1,0 4 5,0 6 0,0 2 63,0 3-86,0-3-9,0 11 0,0-7 17,0 4 0,0-3-23,6-1 1,-3-4 7,7 3 0,-6-2 13,6 2 0,-1-3-2,5 3 1,-1 2 39,-3-3 0,2 8-1,-2-3 1,1 3 88,-2-3-112,4 4-14,-5-5 1,6 7 169,0-1-138,-6 1-34,11-1 0,-9 5 18,8 0 0,5 1-8,0-6 1,4 4 1,2-4 0,-1 4 44,0-9 0,6 4-2,-1 2 0,0-1 6,-5 1-64,1-1-2,-1 0 1,-4 1 63,0-1-42,-7 1 8,10-1 1,-10 2 15,7 3 1,-7 2-30,2 3 0,3 1 3,2-5 0,0 0 52,4 0 0,-1-6-2,11 0 1,-5-1-31,5-8-16,-6 7-21,9-11 0,-6 6 20,2-7-2,5 7-18,-12-6 0,9 6 5,-6-7 1,0-1-42,-4-4 0,4 4 2,0-4 1,7 4-19,-2 1 0,7-1-14,3-4 1,7-1-168,2-3 0,0-3 50,4 2 0,3-8-757,-3-6 0,9-3 267,1-1 651,0-6 0,-32 11 0,1 0 0,36-14 0,-36 10 0,0 0 0,2 0 0,0-1 0,1 0 0</inkml:trace>
  <inkml:trace contextRef="#ctx0" brushRef="#br0">21867 313 8365,'0'-14'-42,"0"-1"357,0 7-54,0 2-199,0 6 1,0 8 31,0 6 0,-1 7-310,-4 7 0,-3 1-304,-6-1 338,0 7-78,-1-5 1,1 5-115,0-7 1,0-1 373,0-3 0,6 2 0,1-3 0</inkml:trace>
  <inkml:trace contextRef="#ctx0" brushRef="#br0">21896 498 8365,'8'0'-163,"4"0"0,-9 0-659,7 0 772,-7 0 1,3 1 94,-6 4 1,0 4-330,0 10 270,-6-3 22,5 11 0,-12 0-2,3 6 1,3 0 40,-3-4 1,7 4 4,-2 0 0,-1 6 12,1-1 0,0 3 154,5 2 0,0 1-104,0 4 1,0-1 174,0 10 0,5 5 168,0 13-1305,-3-33 0,1 2 987,-3 2 0,0 1 0,-1 6 0,0 1-31,-1 3 1,-1 0 0,2 3 0,-1 2-373,-3 4 0,1 0 0,1 1 0,1 1 321,-3 1 0,0-1 1,3-6-1,0-1-229,-3-3 1,0-2-1,3-1 1,1-1 111,-1 1 1,-1-1-1,0-7 1,0-1 4,1-5 0,-1-1 1,-2 24-133,5-11 1,0-6-410,0-14 342,0-6 1305,0-6-1728,0-7 998,0-6 0,-1-2-875,-4-6 0,0 2 840,-9 2 0,-3-2 1,-12 4-1</inkml:trace>
  <inkml:trace contextRef="#ctx0" brushRef="#br0">21284 3128 8218,'0'-15'-27,"0"1"0,2 2 243,3 2 14,3-3-175,12 12 1,10-10 19,13 6 1,11-1-55,7 1 1,5 2-362,-4-7 1,11 7 309,-2-2 0,6-1 8,-37 4 1,1-1 0,1-1-1,1-1 24,4 2 1,1 1 0,2-1-1,-1 0-251,-4 0 1,0 1 0,9 1 0,0-1 312,-2-3 1,0 0-1,3 3 1,1 0-45,3-3 0,0 0 0,-2 3 0,0 1 19,-3-1 0,1-1 0,4 2 0,0 1-8,1 0 0,-1 0 1,2 0-1,0 0 5,-2 0 0,0 0 0,1 0 0,0 0-280,-3 0 0,0 0 0,8 0 1,1 0 405,5 0 1,0 0-1,2-2 1,1-1-167,-1 1 0,1-1 0,3 0 0,1 0-138,2 0 0,1 1 0,-5 1 0,0 1 46,-3-3 1,1 1 0,0 1 0,2 0 44,2 1 0,0 0 0,-5 0 0,-2 0-90,-5 0 1,0 0 0,1 0 0,-1-1 84,6-2 1,-2 1 0,-7 1 0,-2 0 41,-4-1 0,-1 0 0,3 1 0,-1 0-225,2 1 0,-1 0 0,-3 0 0,0 0 295,-1 0 0,-1 0 1,-6 0-1,-1 0-99,-4 0 1,-1 0 0,0 0-1,0 0-187,33 0 0,6-1-72,-5-4 0,-2 2 302,-8-7 0,2 4 0,-3-5 0,5 0 0,4 1 0</inkml:trace>
  <inkml:trace contextRef="#ctx0" brushRef="#br0">27981 2545 7942,'14'0'0,"0"1"0,1 4 0,-1 3-21,0 6 0,-6 7 84,-3 2 0,-4 6-27,-1 4 0,-3 3-14,-6 7 1,-2 0-79,-13-1 1,-5 3 93,-4 2 0,-11-1-282,1 6 1,12-25 0,-2 0 285,-2 3 1,-1 1 0,-8 0 0,-3 0-33,-4 4 1,-2 1-1,-1 1 1,-1 0-11,-6 5 0,-1 1 0,2 0 0,0 0 0,-3 0 0,-2-1 0</inkml:trace>
  <inkml:trace contextRef="#ctx0" brushRef="#br0">28521 412 8250,'-1'-14'10,"-4"0"0,-3 1 98,-6 4 0,0 2 24,-1 7 1,0 4 73,-4 5 1,1 7-249,-5 12 0,-6 2-46,-4 3 1,-5 4-94,5 5 1,-7 1 89,2 0 1,4-1-205,0 1 1,11-7-177,4-2 1,5-4-128,4-2 598,-2-6 0,10-1 0,-4-7 0</inkml:trace>
  <inkml:trace contextRef="#ctx0" brushRef="#br0">28294 569 8250,'28'-15'-377,"-1"3"-48,-3 2 1,1 4 659,-6 6 0,2 0-48,-3 0 1,-2 2-188,3 2 0,2 4-12,-2 6 0,4-1-189,-4-3 1,5 2 13,-5-2 0,-5 7-536,-4 2 723,-7-6 0,3 6 0,-6-4 0</inkml:trace>
  <inkml:trace contextRef="#ctx0" brushRef="#br0">28507 753 8250,'-8'15'-106,"3"-1"1,4 0-22,1 0 1,-5 7 22,0 3 0,1 2 140,4 3 1,1 1-5,4 3 1,-2 8 111,7 6 0,-6 9-87,6 1 0,-7 7-236,2 12 0,-4-34 1,-1 2 251,0 3 1,0 0-1,0 2 1,0 0 15,0 1 1,0 0 0,0-1 0,0 0-13,0 3 1,0 0-1,0-1 1,0 1 8,0 4 1,0 1-1,0-3 1,0-2-13,0-4 1,0-1 0,0 0-1,-1-1-37,-2-1 0,1 0 1,1 0-1,-1 0 24,-3 0 0,0 0 1,1 0-1,0-1-227,-5 32 1,-4-7-269,4-7 1,-2-4 56,1-1 0,-2-8-3,2-6 0,2-2-631,-1-8 1011,-1-6 0,2 0 0,4-4 0,2 4 0</inkml:trace>
  <inkml:trace contextRef="#ctx0" brushRef="#br0">27896 3284 7527,'4'14'-400,"1"0"0,6-4 468,-1-1 1,9-5-82,4 0 1,10-2 7,5-2 1,11-2 52,8-2 1,2 0 147,7-5 0,-6 6-115,2-2 0,2-1-272,3 1 0,-28 2 1,2 1 308,2 2 0,0 0 1,5 0-1,2 0-13,-3 1 0,0-2 0,2-1 1,-1-1-57,-3 1 0,0 0 1,5-1-1,1 1-191,5 2 1,2 0 0,0 0 0,1 0 171,0 0 1,0 0 0,2 0 0,0 0-343,-2 0 1,0 0-1,7-1 1,1 0 262,6-1 1,1 0 0,-7 1 0,-2 0 50,-1-1 0,0-1 0,6 2 1,1-1-14,4 0 0,2-1 1,0 2-1,-1-1-47,-9-2 1,-1-1-1,6 0 1,1 0 36,0-2 1,1 0 0,-2 1-1,0-1 1,-4 3 0,1-1 0,4-1 0,-1-1 10,-3 2 0,0 1 1,-2 0-1,0 0 15,-5-1 1,-1 1 0,-2 2 0,-2 0-224,-5 0 1,0 0 0,-2 1-1,-1 0 98,2 1 0,-2 0 0,-5 1 0,-1 0 166,33 3 0,-12 0-264,-7 5 0,-6-6-526,-8 2 744,-7-4 0,3-1 0,-5 0 0,-1 0 0</inkml:trace>
  <inkml:trace contextRef="#ctx0" brushRef="#br0">33313 2886 7857,'8'-6'728,"4"4"1,-6-3-833,4 10 0,1 3-600,-6 6 0,-1 5 552,-4 0-24,0 6 1,5-7-36,0 5 0,0-4 12,-5 5 1,-5-5 394,0 5 1,-6-7-150,2 2 0,-4-3 557,-1-2 0,-7 0-227,-2 0 1,-6 5 44,-4 0 1,-13 11-322,-15-1 0,25-8 0,-1 0-801,-8 0 1,0 1 699,2 7 0,-1 1 0,-16 1 0,-3 2 0,0 7 0,1-1 0</inkml:trace>
  <inkml:trace contextRef="#ctx0" brushRef="#br0">30085 5246 8244,'10'-8'-11,"-1"3"0,-4 4 124,4 1 0,-5 1-203,0 4 0,3 3 43,-3 6 0,-1 5 7,-7 0 1,-10 6 83,-10-1 1,-5 3 0,-4 1 0,-8 5-146,-6 1 0,1-1 117,8-5 1,5-6-251,9-3 1,2-5 70,3-4 0,8-4-61,-3-6 1,9-6-32,0-4 0,4-8 17,1-6 1,1-3 205,4-1 0,3 1 32,6 3 0,2-1 38,3 6 0,3 1-68,6 9 0,1 3 216,-1 6 0,7 0-46,3 0 0,-3 11 131,-2 3 1,2 14 28,-2 1 0,-5 9-130,-4 0 0,-7 9-31,2 5 0,-4-1-6,-6 1 1,-3-6-207,-6 1 0,0-9 104,0-5 0,-1-5-161,-4-4 1,-3-5 101,-6-9 1,3 1-229,-3-7 1,3 0 13,-8-9 1,3-5 56,2-9 0,-1-4 16,1-11 1,5-2-13,-1-6 0,7-7 150,-2-4 0,5 4-57,5 2 0,-3 15 88,2 9 0,3 5 0,-3 4 0,3 6 0,-2 4 0,-4 10 0,4 8 0,-4 7 0,-1 7 0,0 7 0,0 3 0,-6 3 0,-3 1 0,-9-5 95,-1-4 1,2-3 48,7-2 1,-2-6 644,2-3-571,-2-3 1,2-8-519,1-3 76,6-4 0,-4-13-323,7-7 547,0-6 0,0-10 0,0-1 0</inkml:trace>
  <inkml:trace contextRef="#ctx0" brushRef="#br0">30199 5246 8228,'16'-14'0,"3"-1"0,-4 6-158,4-1 0,2 3-187,-2-3 0,1-1 368,-1 6 0,-3-1 29,3 1 0,-3 4-184,-2-4 170,0 3 1,-6 4-53,-3 3 0,-3-2 6,-2 6 0,-7 6-9,-2 3 0,-9 3-41,-1-2 1,-1 1-11,1 4 0,3 1-11,-3-6 0,5 0 30,5-4 75,-4-1-48,11-6 1,-2-2 25,8-6 0,1-2 23,9-2 0,-3-4 13,8-6 1,-1-1-17,1 1 0,1-2 7,4-3 0,3 5 4,-4 0 0,3 1-3,-3 9 0,-4-3 65,-9 3-76,2 2 1,-10 2-41,3 9 1,-10 9-20,-4 1 1,-9 1-121,-1-1 1,0-3 47,5 3 1,1-3-347,4-2 456,-4-6 0,5 5 0,-6-6 0</inkml:trace>
  <inkml:trace contextRef="#ctx0" brushRef="#br0">30426 5459 7880,'-6'-8'-402,"5"2"1,-6 7 466,7 4 1,-6 5-24,-4 9 1,2-2-32,-1 7 1,0-1 23,-6 6 1,1-1-2,0 1 1,4-2-101,1-4-11,6-2 49,-4-13 0,9-4-137,3-8 0,3-15 34,6-10 1,6-9 94,4 0 0,3 2-140,1-2 0,2 7 101,4-3 0,-4 11 212,3 4 0,-3 5 7,-2 4 1,-1 4 33,-3 6 0,-4 0-143,-5 0 0,-6 1 23,1 4 1,-9 5-39,-1 9 0,-13-2 49,-10 7 0,-6-1-132,-4 6 1,2-1 49,-7 1 0,6-1-18,-1 0 0,9-4 26,5 0 0,5-11-5,5 1-19,2-10 1,9 3-3,3-7 1,2-2-92,8-3 1,5-2 102,4-8 0,3 0-50,1-4 0,1 3 37,-1-3 1,0-2-48,1 2 0,-1 0 15,1 5 1,-7 5-78,-3-1 78,-10 7 36,-2-3 1,-9 12 131,-3 4 1,-4 9-140,-10 4 1,-2 4 303,-2 1 0,-4 6 0,3-1 0,-1 5 29,1-5 0,-1 5-280,6-5 1,2-5 19,7-4 0,4-7-14,6 2-177,0-3 0,1-8-277,4-3 1,3-5 81,6-5 347,0-3 0,1-12 0,-1-2 0</inkml:trace>
  <inkml:trace contextRef="#ctx0" brushRef="#br0">30284 5246 8228,'8'-8'170,"-2"2"1,-1 12-323,0 3 1,0 12 142,-5 7 1,-7 2-182,-2 8 0,-5-1 32,-5 1 1,1 3 74,-5-3 0,-1-4 52,-5-1 1,-4-4-168,0-5 0,2-1 7,7-8 0,-1-4 41,6-11 1,1-2 13,9-3 1,-2-9 63,6-10 1,5-1 36,5 1 1,12-1 73,2 6 1,3 2 62,7 7 1,-4-1-46,8 6 0,2 1 153,-2 4 1,0 1 60,-4 4 1,-7 5-139,-3 9 0,-4 4 144,0 10 1,-3 4-81,-2 5 0,1 6 53,-6-1 0,-1 5-30,-4-4 1,0-1 20,0-4 1,0-5-74,0-1 0,2-5-5,3 1 1,-4-4-189,4-6 1,-2-2 184,2-7-330,-4 0 127,6-6 0,-7-1 1,0-9-152,0-3 0,0-3-187,0-6 1,-7-2-55,-2-3 1,3 4-181,1-4 1,-1 3 614,1 2 0,0-7 0,5-1 0</inkml:trace>
  <inkml:trace contextRef="#ctx0" brushRef="#br0">30597 5786 8050,'14'10'329,"0"-1"0,7 1-58,3 4 1,4 0-339,5 0 1,-1 0-129,6 1 0,-5-1 195,5 0 0,0 7 0,4 1 0</inkml:trace>
  <inkml:trace contextRef="#ctx0" brushRef="#br0">28763 1052 8081,'-8'-6'-939,"2"4"0,6-6 813,0 3 152,-7 4 7,6-5 4,-6-1 7,7 6 81,0-6-97,0 7 673,0 0-632,0-6-62,0 4 68,0-10-252,0 10 147,0-4-182,0 6-2,0 0 255,7 0-80,-6 0-110,6 0 96,-7 0-120,0 0 206,0-6 1,1 4-67,4-3 64,-3-3 0,4 5-20,-6-6-2,0 6 22,0-4-15,0 7 0,0-1 26,0-4 8,0 3-31,0-4 6,0 6-54,0 0 33,0-6 0,2-2-2,2-6 0,-1 4-5,7 1 0,-1 1-12,6-2 26,-1-2 1,5 5-11,0-2 0,0 1 30,-5 3 1,5 4-26,0-4 0,5 3-11,-6 2 1,6 0-14,-5 0 1,5 0-3,-5 0 0,0 2 15,-5 3 0,-1-2-6,-4 6 0,4 1 6,-4 4 0,-1 2-3,2 3 1,-6-3 97,6 2 0,-2-2-90,1-2 1,4 1 46,-4-1 0,4 2-38,1 3 1,5-4 3,0 4 0,2-1-9,-2 1 1,-4-3-8,4 3 1,2 1 72,-2-1 1,0 5 2,-5-5 0,5 1 89,0-1 0,0 2-130,-5 2 0,5 3 149,0-7 1,0 6-60,-5-1 0,0 2 11,1 3 0,-1-1-47,0 1 1,0-4-21,0 3 0,1-7-84,-1 7 1,0-7 101,0 3 0,1-5-148,-1 4 0,0-5 68,0 1 1,5-4-38,0 0 1,5 4 15,-5 0 1,6 4-2,-1-4 1,-2 6 64,2-1 1,-2-2 7,1 2 0,3 0-31,-7 4 0,4 1 11,-4-1 1,2 0-55,-2 1 1,-3-5 32,2-1 0,3-5-3,-2 1 1,5-4-6,-5 0 1,4 2-14,-4-3 0,5 7 44,-5-12 0,5 12 12,-5-7 1,4 3 39,-4-3 0,7 2-60,-3 3 1,4-1-10,1 5 0,1-4-20,-1 5 0,2-5 4,4 5 0,-4-7-10,3 2 1,2 1-9,-2-1 0,5-1-3,-5-9 0,2 4-4,-2-4 1,-2-1 5,7 2 1,-1-2 11,0 1 0,11 4 2,-1-4 0,2 5 15,3 5 1,-1-1-1,1 6 1,-1-6-85,-4 6 0,-3-6-132,4 0 0,2-3-36,2-6 1,16 2-2353,8-6 2590,-35-2 0,0-1 0,3-2 0,1 0 0,0-1 0,1-1 0,2-2 0,-1-2 0,0-2 0,1 0 0</inkml:trace>
  <inkml:trace contextRef="#ctx0" brushRef="#br0">28564 1535 8100,'0'15'-928,"0"-6"670,0 1 250,0-7 0,0 5 72,0-4 0,0 0 44,0 5-160,0-6 1,1 8 112,4-6-127,-3 0 0,6-5 82,-4 0 0,-2-7 112,3-2 0,-4-4-53,-1-1 0,0-2 5,0-3 0,0 3 113,0-2 43,0 2-179,0 2 0,0 4 73,0 1-252,0 5 147,0-2 0,0 4-109,0-2 0,0 1 0,0-7 0,5 1 32,0-6 0,1 1 54,-1 0 1,-2 0 8,6 0 1,-4 1 113,5 3 1,-6-1-27,6 7 126,-7-7-182,10 3 0,-5-5 3,6 4-40,0-4 0,0 5-14,0-6 0,1 0-22,-1-1 0,0 0-19,0-4 0,1 3-38,-1-3 1,-5-2 75,1 2 0,-2-1-21,1 1 1,2 3 22,-6-3 0,4 3-8,-4 2 26,0 6 15,-5 2-148,0 6-942,0 0 803,6 0 0,-3 0 15,7 0 1,-5-5 247,4 0 0,1 1 0,4 4 0</inkml:trace>
  <inkml:trace contextRef="#ctx0" brushRef="#br0">28891 1066 8100,'-14'8'-255,"-1"5"258,1-5-49,6 0 124,2-2 1,6-12-156,0-4 1,6-4-94,4-5 0,7 2 180,2-7 0,2 0-23,-2-4 0,-2-1 82,7 1 0,-7 6-31,2 3 0,-3-2 0,-2 2 0,0 5-1,1 5 1,-6 1-32,0-2 1,-4 2 39,5 4-48,-7 2 91,9-4-174,-10 6 1,4 1 95,-6 4 0,0-2 57,0 7 0,0-6-33,0 6 1,0-5 46,0 4-80,0-6 13,0 4 71,0-7 234,0 0-226,7 0-59,-6 0-17,6 0 0,-3 1 59,1 4 0,1 3 2,-1 6 0,-2 2 35,7 3 0,-1 8-68,5 6 1,2 8 146,3 1 1,5 9-126,9 11 1,7-2-327,-15-27 1,2 0-1,-1 0 1,1-1 153,6 1 0,1 0 104,2-1 0,0-1 0,1 0 0,1 0 0,3 0 0,1 0 0,4-1 0,0 0 0,4-1 0</inkml:trace>
  <inkml:trace contextRef="#ctx0" brushRef="#br0">22664 1948 8189,'4'-10'-614,"1"1"-767,6-1 1350,-9-4 1,4 5 26,-6-1 370,0 7 25,0-3-149,0-1-121,6 6 0,1-7-154,2 3 0,4 2 91,-4-7 0,4 2-85,1-1 0,-1-4 47,-4 4 0,4-4-152,-4-1 0,-1 0 90,2 0 0,-6-1-10,6 1 1,-7 0 109,2 0 0,-4 0 182,-1-1 0,0 1-4,0 0 0,0 4-103,0 1 0,2-1-67,3-4 1,-2-5 4,6 0 0,1-6-111,4 1 0,0-2 35,0-3 0,1-4-188,-1 0 1,0-5 71,0 5 0,1-5 23,-1 5 0,-5-1 224,1 6 1,-2 1-107,1 3 1,2-2 96,-6 2 0,6 3-106,-2 2 0,2-1 138,-1 1 1,3 2-122,-4 7 0,4-3-104,1 4 1,0-2 132,0 1 0,1-2-18,-1 2 1,0 2-293,0-1 0,0 4-132,1-4 361,-1-1 1,-1 1-2,-4-1 45,4 7-42,-5-3 12,-1 6 50,6 0 0,-11 6-9,2 4 1,-2 4 83,-2 5 1,2 3-106,2 6 0,4 12 151,6 2 0,7 11-154,3-1 1,14 12-353,4 3 0,-13-28 0,2-1 345,2-2 0,1-1 0,1 5 0,1 1 0,3-1 0,2 0 0,0 2 0,0 0 0,1 1 0</inkml:trace>
  <inkml:trace contextRef="#ctx0" brushRef="#br0">28934 1080 7998,'-15'0'-272,"1"0"1,-6 7 0,-3 1 0</inkml:trace>
  <inkml:trace contextRef="#ctx0" brushRef="#br0">28550 1535 7442,'0'-9'-186,"0"-1"1,1 6 146,4-6 1,1-4-10,4-5 1,2-6 29,-2 1 0,4-1 0,5 1 1,-2-3 63,7 4 1,0-4-25,4-2 1,1 6 14,-1-1 0,1 0-88,-1-4 1,-4 4-13,-1 0 1,0 2 3,0-1 0,-2 0-22,-7 4 1,-5 4 90,1-4 0,-5 3-45,4 2 1,-6-1 141,2 1 0,-2 5-75,2-1 0,-3 6 351,2-6-334,4 7 0,-5-3 11,7 6 1,-1 0-91,6 0 0,-1 0 78,0 0 1,0 4-156,0 1 0,5 1 76,0-1 1,7 1-52,-3 4 1,4 3 42,2-4 1,-1 5 3,0 5 1,6 3 57,-1 7 1,0 1 15,-5 3 0,6-1 2,-1 5 0,1 1 15,0 5 1,-3 1 55,7 4 0,-6 2-301,1 7 0,-1 3 227,1-3 0,-2 3-34,7-8 0,-5 3-12,5 2 1,-5 0 0,5 0 0,-4 0-17,3 0 1,1 0 23,5-1 1,-2-5-1,-3-4 1,3-2-3,-3-3 0,5-5 1,4-4 0,10-3-52,9-2 0,4-1 55,1-3-2,6-4 0,-2-9 0,-35-5 0,0-1 0,1 1 0,0-1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18270 4180 8048,'-1'-10'0,"-4"1"0,2 4-283,-7-5 1,6 7-95,-6-1 771,7 2 158,-10-4 0,5 6-242,-6 0 0,0 6-30,0 8 1,-1 5 219,1 0-383,0 13 1,0-7 60,0 13 1,-1 0 8,1 4 0,2 6-206,2-1 1,-1 1 91,6-6 0,1 1-192,4 0 0,0-7 53,0-3 0,1-5-158,4-4 1,3 0 92,6-10 0,0 2-81,0-11 1,1-1 23,-1-4 1,0-6 64,0-3 0,-1-10 139,-4-5 1,2-5-95,-6-4 1,0 5 201,-5-1 1,-2 1-105,-2 4 0,-4 4 28,-7 1 0,0 3-37,-4 2 1,-2 6-133,-2 3 0,-3 4-754,7 1 391,0 0-656,11 0 1140,2-7 0,19-1 0,3-6 0</inkml:trace>
  <inkml:trace contextRef="#ctx0" brushRef="#br0">18555 4151 8048,'6'14'107,"-6"1"1,-6 4-706,-9 0 1,0 6 146,-4-1 1,-2 2 1048,-3 3 0,-2 4-217,2 0 0,3-4-116,2-6 0,4-5 65,0 1 1,7-8-172,4-2 1,2-4-193,2 4 0,2-4 76,2 5 0,11-7-129,8 1 1,6-2 99,4-2 0,3 0-486,7 0 1,0 0 11,-1 0 0,-5-5-229,-4 1 0,-5-6 689,-4 5 0,-4-6 0,-5 3 0</inkml:trace>
  <inkml:trace contextRef="#ctx0" brushRef="#br0">18597 4336 8034,'0'14'0,"0"2"320,0 3 0,0 3-51,0 7 1,0 4 74,0 0 1,-1 5-177,-4-5 1,-1 5-165,-4-5 0,-3 0-57,4-4 1,-2-7 204,1-3 1,-1 1-605,7-1 0,-6-5 41,5-4-985,1-7 795,4 3 601,0-12 0,0-8 0,0-8 0</inkml:trace>
  <inkml:trace contextRef="#ctx0" brushRef="#br0">18654 4464 8023,'14'-10'-70,"1"1"1,-1 6 310,0-2 1,5 4 402,0 1 0,0 6-426,-5 3 1,5 4-426,0 1 1,0 0-117,-5 1 0,5-3 210,0-2 1,0 2-614,-5-2 0,-4 2 726,-1 3 0,-6-1 0,4 0 0</inkml:trace>
  <inkml:trace contextRef="#ctx0" brushRef="#br0">18910 4251 8023,'8'0'-189,"-2"0"1,-17 3 847,-3 6 0,-3 2-180,2 13 1,1 1-247,0 9 1,-2 2 9,-3 7 0,3-2-211,-3-3 0,4 6-125,0-6 0,3 1-260,2-6 1,4-7-99,6 2-182,0-9 633,0-5 0,13-1 0,2-5 0</inkml:trace>
  <inkml:trace contextRef="#ctx0" brushRef="#br0">19365 3966 7870,'-9'2'0,"-1"3"0,1-2 110,-6 6 0,4 2 142,-3 8 0,1-1-14,-10 5 0,5 1-124,-1 5 0,-1-1 75,1 0 1,0 1 76,5-1 1,0 5-40,-1 1 0,3 0 122,2 0 0,2 2-200,4 7 1,2-7-18,-3-3 0,5-3-362,5-2 0,3-5 178,6-4 1,0-8-444,1-2 0,3-7 285,1-2 1,0-7-155,-4-7 1,-3-5 96,-2 0 1,1-6 87,-6 1 1,-1 2 3,-4-2 1,0 2 188,0-1 0,-1 2 99,-4 7 0,-3 1 256,-6 4 1,4-2 310,1 6-252,-1 0-945,-4 5 393,0-6 1,6 3-1453,3-7 1576,4 7 0,13-16 0,4 3 0</inkml:trace>
  <inkml:trace contextRef="#ctx0" brushRef="#br0">19607 4052 7921,'-13'1'79,"4"4"1,-4 3 55,3 6 1,-2 5-52,-2 0 0,-1 5-2,1-5 1,2 4 269,2-4-156,-3 0 0,7 0-92,-3 0 1,-2 5 5,6-5 1,0 0-173,5-5 1,0 0 112,0 0 0,0-4-136,0-1 0,6-5 47,4 0 0,7-2-36,2-2 0,7 0-84,-3 0 0,10-6-224,5-4 1,-1-1-189,1 2 0,-7-4 226,2 3 1,-9-2-256,-5-2 599,-3-1 0,-8 1 0,-2 0 0</inkml:trace>
  <inkml:trace contextRef="#ctx0" brushRef="#br0">19592 4236 7953,'0'-7'729,"0"0"1,0 9-210,0 3 1,0 9-63,0 10 1,-1 9-115,-4 5 0,-3 9-381,-6 5 0,0 7 95,0-3 1,1 4-302,4-7 1,2-9 238,7-2 0,2-8-2169,3-1 2173,2-3 0,8-8 0,-1-2 0</inkml:trace>
  <inkml:trace contextRef="#ctx0" brushRef="#br0">3598 4890 8239,'0'15'-997,"0"-1"997,0 6 53,0 9-44,6 1-1,-5 11-776,12-5 854,-5 13 1,6-9 35,0 2 1,1-8-352,-1-1-12,0-3 159,0-8 0,0-3-417,1-10 460,-7-2-36,4-7 1,-10-4 20,3-5 1,-5-7 200,-5-12 0,-9-7 0,-9-1 0</inkml:trace>
  <inkml:trace contextRef="#ctx0" brushRef="#br0">3569 4876 8239,'0'-22'0,"0"8"-241,0 1 1,0 10-15,0-6 309,0 5 169,6-2 0,2 6-80,7 0-48,5 0-130,-4 0 1,6 5 129,-3 0 0,-3 1-259,3-1 213,-4-4 1,-2 7-242,-3-3 238,-4-4 0,-1 12-203,-1-3 188,1 2-14,-11 9 1,3-4-44,-7 7 1,2 0 26,-1 4 1,2-1 114,7-3 1,0-2-93,0-3-14,0-4 5,7 0-1,1-9 1,7-6-374,4 0 219,4 0 1,7-13-828,3-6 967,-3-6 0,5-10 0,-7-1 0</inkml:trace>
  <inkml:trace contextRef="#ctx0" brushRef="#br0">4138 4279 7717,'-14'0'-150,"-1"0"-26,1 0 1,5 2 88,-1 2 29,1 4 530,-6 7 1,1 0 1,0 4-219,0 3-336,0 7 0,1 4 200,4 0 173,2 7-204,7-17 0,0 11-94,0-12 0,8 0 133,6-3-21,1-3-21,11-9 2,-10 0 0,11-7-60,-3 0-685,-4-7 323,7-7 201,-11-2 0,4-10-437,-5 2 281,-1-3 9,0-1 0,-1-1-303,-4 1 191,-2 6 393,-7-5 0,0 11 0,-7-3 0,-2 10 0,2 2 0,-12 7 0,15 5 0,-10 0 0,2 4 0,-2-4 0,5 4 148,-1-4 323,7 0-106,-3-5-167,6 6 0,6-4-76,4 3 0,2-4 0,2-1 0,1 0-86,-1 0 60,6 6 0,-4-2-380,3 5 177,-3 1 43,-2 4 1,-4 2-622,-1 2 685,-6-2 0,10 11 0,-5-5 0</inkml:trace>
  <inkml:trace contextRef="#ctx0" brushRef="#br0">4365 3952 8169,'8'14'-87,"-3"1"0,-2 5 190,2 4-69,-4 9 132,12 3 1,-10 7-184,7 0 1,-1-1 84,5 1 1,-4-5-265,-1 0 115,1-7 69,4 4 1,0-11-503,0-1 249,1-11 161,-7 0 0,4-12-97,-10 0 0,4-8-170,-6-6 371,0-13 0,-13-9 0,-2-7 0</inkml:trace>
  <inkml:trace contextRef="#ctx0" brushRef="#br0">4365 4066 8169,'-14'-29'-890,"6"7"742,-4 2 0,10 10 1037,-3 1-326,4 6-104,1-4-355,6 7 53,8 0 0,4 5-191,5 0 0,1 4 177,4-4 18,-6 6-306,12-9 1,-17 9 40,7-6 218,-1 6-557,-7-10 208,5 12 303,-7-5-189,-6 0 0,3-1-31,-6-2 1,-1 3 48,-4 6 0,0 1 223,0-1-69,0 0 0,-1 0-17,-4 0 1,4 1 176,-4-1 1,3-5-153,2 1 0,2-5 121,3 4 0,-2-6-50,6 2 1,1-4 189,4-1 143,0 7-291,0-6 213,1 6-116,-1-7-287,-6 0 1,-2 3 91,-6 6 1,-11 4-97,-3 15 1,-16 6 45,-4 13 72,-11 4-2965,0 5 2869,-10 1 0,0 0 0,24-28 0,0-1 0,0 0 0,1 1 0</inkml:trace>
  <inkml:trace contextRef="#ctx0" brushRef="#br0">5574 9056 8099,'-14'0'2,"-1"-2"-136,1-2 0,0 0 127,0-5-186,-1 6 184,1-4 0,0 3 58,0-1 0,0 0-132,-1 5 0,-4 0 100,0 0 0,-6 2 90,2 3 0,-4-2-160,-2 6 1,1 1 134,-1 4 0,-5 0-24,-4 0 0,-2 1-43,2-1 0,-3 0 41,3 0 1,4 0 55,0 1 0,6 4 10,4 0 1,-1 1-123,6-1 0,0-2 72,5 7 1,0-2 49,-1 2 1,6-2-52,-1-3 1,7 1 70,-1 4 0,2 1-54,2-6 1,0 2 91,0-2 1,2-3-24,2 3 1,3-2 12,2 2 1,4-3 101,-4 3 0,4 1-124,1-1 1,2 5-87,3-5 1,-3 1 83,3-1 0,3 2-116,1 3 0,4 1 36,2-6 0,5 5 15,4-6 1,3 6 21,2-5 0,-5 0-12,0-5 1,-2-1 108,2-4 0,2 2-93,-7-6 0,5 5 156,-5-6 1,13 1-139,1-5 0,8 0-56,7 0 0,-4 0 72,4 0 1,-5 0-139,-5 0 1,2-5 4,-7 1 1,2-7-108,-1 1 1,4-3 55,9-1 1,-2-2 31,2-2 1,-2 2-82,-2-3 1,-12 3 64,-2 2 0,-10-4 43,0 4 1,-7-3-2,-3 7 0,-5-2-1,1-3 0,-3 1-28,-2 0 1,2-2 20,3-3 1,-4 2-42,4-7 0,-8 5 42,-1-4 1,-7 4-17,2-5 0,1-5 22,-1-4 0,-7-1 158,-7 0-86,-4 4 0,-3-11-46,-3 3-27,4-3 1,-11 3-3,7 1 1,-6 5-2,1-1 0,-7 3-48,-2 1 0,-7 2 66,2 4 1,-9-3-66,-5 8 0,-2-6 45,2 5 0,-2 5 145,7 4 0,-1 2-142,6-1 1,4-2 12,0 6 1,0-4 5,-5 4 0,1 0 10,-1 5 1,-4 0-161,-1 0 1,1 0 103,4 0 1,7 0-308,3 0 1,4 0 102,5 0 0,4 0-947,6 0 1,4 0-529,1 0 1695,6 0 0,3-6 0,7-2 0</inkml:trace>
  <inkml:trace contextRef="#ctx0" brushRef="#br0">19820 4308 7966,'9'0'-297,"1"0"0,-1 0-33,6 0 1126,5 6-517,-4 8 1,4 3-154,-5 7 0,-1-5-49,0 5 1,0-5-435,1 4 0,-1-5 172,0 1 0,-4-5 185,-1-4 0,0 2 0,6-4 0</inkml:trace>
  <inkml:trace contextRef="#ctx0" brushRef="#br0">20033 4180 8079,'0'-8'87,"-6"1"1,-2 14 241,-6 2 0,0 9-70,-1 1 1,-4 6-201,0-1 0,-6 7 41,1 2 0,-1 5-226,2-5 1,2 5-42,7-5 1,0 1-49,-1-6 0,7-6 170,4-3 45,2-3 0,2-2 0,0 0 0</inkml:trace>
  <inkml:trace contextRef="#ctx0" brushRef="#br0">20190 3924 7983,'6'-8'574,"2"5"-402,6 12 1,0 1-723,1 9 0,-1-2 690,0 2 1,-6 1 939,-3 4 0,-4 3-987,-1-3 0,-1 6-17,-4-2 1,-3 4-134,-6-9 1,-2 4 113,-3 2 0,-3-1-87,-7 1 1,3-3 69,2-2 1,3-2-42,7-3 0,0-8-85,0 3 91,6-9 6,1 2 20,7-7 0,2 0 2,3 0 0,4 0 126,10 0 0,3 0-68,7 0 0,6 0-124,2 0 0,1 1 80,5 4 0,-8-2-51,7 6 1,-8-4 37,-1 5 0,-5-2-8,-4 1 108,-4 4 1,-7-5 171,-3 6 1,-4 0-108,-6 0 0,-2 2 111,-2 3 0,-6-2-206,-9 7 0,-14 0-141,-10 4 1,-10-4 107,-4 0 1,6-2-126,-1 1 1,3-4-1089,6-9 763,10-4 0,8-6-1017,6 0 1,6-8 1395,9-6 0,2-13 0,2-9 0</inkml:trace>
  <inkml:trace contextRef="#ctx0" brushRef="#br0">20815 4194 9158,'14'0'839,"2"0"-682,3 0 1,-1 0-42,5 0 1,-1 0-149,2 0 0,1 0-78,-6 0 0,0 0-762,-5 0 403,-6 0 51,-1 6 0,-7-3-267,0 7 1,-3 1 684,-7 8 0,-6-3 0,-12 4 0</inkml:trace>
  <inkml:trace contextRef="#ctx0" brushRef="#br0">20758 4436 8200,'10'0'178,"-1"0"0,2 0 0,8 0 0,-1 0 177,5 0 0,-4 0 437,5 0 0,1-2-139,8-3-417,-2 4 0,5-6 96,-3 7-476,-3 0 183,5 0-417,-7 0 1,-6 0-535,-3 0 0,2 7 912,-2 2 0,0 4 0,-5 1 0</inkml:trace>
  <inkml:trace contextRef="#ctx0" brushRef="#br0">21839 3867 7967,'-2'16'112,"-2"3"1,0 9 307,-5 10 0,6 3-333,-2 2 1,3-1-236,2 1 1,-1 4 200,-4 1 0,4-1-52,-4-4 1,3-5-256,2 0 133,0-13 87,0 2 1,0-13-531,0 0 272,0-6-54,0-2 346,0-6 0,-6-12 0,-2-4 0</inkml:trace>
  <inkml:trace contextRef="#ctx0" brushRef="#br0">21910 4037 7967,'28'-4'12,"1"-1"1,4 0-13,0 5 0,4 5 147,-9 0 1,2 6 0,-11-2 1,0 9 210,-5 1 1,-6 1-179,-3-1 1,-5 2-52,-5 2 0,-4 3-99,-10-7 82,3 6 0,-9-5-63,6 4 1,-5-3-129,5-7 1,0 0 89,5 0 1,6-4-292,3-1 179,4-6 1,2 4 22,4-7 0,7 0 32,7 0 1,7-2-127,-3-3 1,6-4-262,4-10 1,-3 2 431,3-7 0,-3 0 0,-1-4 0</inkml:trace>
  <inkml:trace contextRef="#ctx0" brushRef="#br0">22308 3995 7894,'14'0'5,"1"0"0,-1 1 147,0 4-97,0-3-131,0 10 0,1-5 367,-1 2-2,0 4 0,-4-7-94,-1 4 1,-6 2-8,2-2 0,-10 4-118,-4 5 1,-4-2-153,-1 7 1,-2 0 93,-3 4-23,3 0 99,2-5 0,3 2-72,6-6-134,1-7 136,4 1 0,1-7-85,4 4 0,9-4-38,10-6 0,-2-6-200,2-4 0,4-2-12,5-2 1,5-7 316,-5-3 0,7 4 0,-4-1 0</inkml:trace>
  <inkml:trace contextRef="#ctx0" brushRef="#br0">22976 3938 7864,'-9'-24'-368,"-1"1"0,2 4-170,-1-5 577,-4 7 1,4-6 245,-10 4 1,2 8-170,-7-3 0,5 9 23,-5 1 1,7 2 364,-2 2-229,3 6-125,8 2 0,-3 13-132,6 3 42,1 9-55,10 3 0,2 2-70,6 0 0,5-2 45,0 2 0,5 2-200,-5-7 1,0 5 113,-5-5 0,0 2-119,0-2 0,-6-5 44,-3 1 57,-4-7 56,-1-8 1,0 0 541,0 0-224,-6 1-171,-8-7 0,-3 3-51,-7-7 0,2 1 195,-2-5 0,-1-1 386,6-4 1,0-3-214,5-6 1,6-1 62,3 1 1,3-2-227,2-3-177,13 4 1,3-11-1120,12 7 749,1-6 0,5 5-177,4-4 1,-1-1-438,1 6 0,-7-7 928,2 3 0,4 2 0,-1 1 0</inkml:trace>
  <inkml:trace contextRef="#ctx0" brushRef="#br0">23275 3767 7868,'-2'-22'141,"-2"3"1,-3 3 291,-2 2 0,-4 2-150,4 2-4,2-2-469,-5 10 132,4-4 1,-5 7 113,4 4 1,2 4 24,7 10 0,0 3-13,0 7 1,0 1-82,0 3 1,2 3 34,3 7 1,3-5-142,6 0 0,-2-5-172,-2 5 179,3-6 20,-6 2 1,1-7 254,-3-3-159,-3 3 32,-2-11 0,-2 9 91,-3-6 1,-3 0-42,-6-5 0,-2-6 175,-3-3 1,2 1-94,-7-1 0,7-2 60,-2-8 1,3-3 130,2-6-250,0-7 1,6-1 1,2-6 215,6-1-165,0-5-150,6 4 0,8-11-118,10 3 0,3-3-62,1-2 1,5 2-283,0 3 1,7-2-772,-2 7 267,-3 6 677,-7 7 1,-7 6-1062,-7-1 1339,-6 8 0,4 0 0,-4 7 0</inkml:trace>
  <inkml:trace contextRef="#ctx0" brushRef="#br0">24156 3455 7945,'7'-8'0,"1"-3"-32,6 6 71,0 0 1,2-1 132,3-4 0,-2 2-194,7-1 1,-2 6-275,2-2 155,3 4-128,-12 1 93,6 0 0,-8 1 170,-4 4 6,-3 3 0,-6 6 0,0 0 0</inkml:trace>
  <inkml:trace contextRef="#ctx0" brushRef="#br0">24242 3526 7483,'0'14'-1140,"-2"0"1474,-3 0 0,4 7-124,-4 3 1,3-2-21,2 1 1,0 6-38,0 4-30,0 6-31,0-2 1,0 10 21,0 1 37,0-1-119,0-4 0,0 4 27,0 0 1,0 1 6,0-6 0,0-1-29,0-3 0,0 8 63,0-3 1,0 7-6,0-2 1,0 2 34,0-7-52,0 9-16,0-14 1,0 11 34,0-6 9,0-7-40,0 5 0,0-5 22,0 7 1,0 0 24,0-1 0,0-1 1,0-3 1,0 7 10,0-8 1,0 8 84,0-7 1,0 1-94,0-1 0,0 1 5,0-5 0,2 4-44,3-5 74,-4 0-120,6-5 1,-7 2-80,0 4 0,0-4 169,0 3 1,0 1-10,0 0 0,0 4-42,0-5 0,0 0 3,0-5 1,0 5 75,0 1-66,0-1-18,0-5 0,0 2-10,0 3 1,0-3 7,0 4 0,0 0-8,0 0 1,0 0 8,0-1 1,0-1-11,0 6 0,0-5 5,0 5 1,0-5 2,0 5 0,0-5-124,0 5 108,0 0-8,0-2 0,-5 4-48,0-7 63,-6 7-25,10-4 0,-7 7 131,3-1-124,3-5 39,-10 4 1,10-10 15,-3 7 0,-1-5-35,1 5 0,-1-6 15,1 1 0,4-3 59,-4-2-43,-3 1-29,6-1 1,-4-1 4,6-3 0,0 3 26,0-4 1,0-1 1,0 2 0,0-6-26,0 1 0,0-4-11,0 0 1,2-6 25,2 0 0,0-5 101,5 0-50,-6 4 15,10-6-192,-5 4 44,6-6-276,0 0 207,0 0 1,1 0-208,-1 0 0,-5 0-95,1 0 58,-1 0 0,6 0-992,-1 0 0,2 0 1307,3 0 0,3-12 0,6-4 0</inkml:trace>
  <inkml:trace contextRef="#ctx0" brushRef="#br0">24839 3398 7987,'-8'0'-1023,"2"0"1148,6 0 918,0 0-991,6 0 0,-3 0 20,7 0 1,-1 1-10,5 4 0,0-2-1,1 7 0,4-7-20,0 2 1,0 1-137,-5-1 0,0 4 110,0-4 1,0 0-128,1-5 0,-6 0-1,1 0-20,-7 0 128,9 6-80,-10-5 85,4 6 64,-6-7-20,0 6 1,0 2 45,0 6 68,0 0 1,0 1-93,0-1 0,0 0 13,0 0 1,0-4-112,0-1 73,0 1 9,0 4 0,0 0-75,0 0 70,0 1-40,0 5 0,5-2 0,0 5 0,0-4 32,-5 5 0,0 4 9,0 5 1,0 2 8,0-2 0,0-1 10,0 6 0,0-5 193,0 5-216,0-6 4,0 9 1,0-11 154,0 3-147,0 3 32,0-6 1,0 11 26,0-3 1,0-2-68,0 2 0,0 0-7,0 5 1,0-5 6,0 0 0,1-5-109,4 5 0,-4-7 29,4 3 66,-3-4-9,4-2 1,-4 1-220,2-1 222,-2 0-31,-2 1 1,0-1-12,0 1 1,5 4 67,-1 0 1,1 2 2,-5-2 0,0-1-34,0 5 0,0-5 1,0 1 0,0 2-1,0-2 0,0 0 14,0-4 0,0-1 11,0 1 0,0-1-7,0 0 0,5 1 2,0-1 0,-1 1-48,-4-1 1,0 5-4,0 1 0,0 0 25,0-1 1,0-1-5,0 6 1,0-5-35,0 5 38,0-6-2,0 2 0,0 0 262,0-1-248,0 6-23,0-9 1,0 7 11,0-4 1,0 3-39,0 7 0,0-7-3,0-3 1,0 2 38,0-2 0,0 0-12,0-4 0,0-1 20,0 1 1,0-1-23,0 0 0,0-4 269,0 0 18,0 0-241,0 4 0,0-4 32,0-1 1,0-1-69,0 2 0,0 3 5,0-3 0,2-1 20,3 6 0,-4-9-14,4 9 1,-3-4-105,-2 4 0,4-3 69,1-2 1,0 8-201,-5-4 183,0-3 29,6 2 0,-4-5-7,2 7 1,-2-1 34,-2 1 0,2-1 2,2 1 1,-2-6-25,3 1 0,-4-2 5,-1 2 0,0-4 29,0-6-22,0 1 7,0-1-38,7 0 14,-6 0-10,5-6 10,-6 5 1,-1-12-5,-4 4 1,-3 1-7,-6-1 1,-2 5-1,-3-6 0,-4 1-237,-11-5 1,-2 5 73,-7 0 1,1-2-1075,-1-8-186,0-9 1129,1-21 1,-2-6 303,-4-16 0,2-1 0,22 22 0,-1-1 0,3-2 0,0-2 0,2-5 0,1 1 0</inkml:trace>
  <inkml:trace contextRef="#ctx0" brushRef="#br0">24711 3625 7875,'-14'-6'-427,"4"4"-59,1-2-514,6 2 1000,-4 2 0,7 2 0,0 2 0,7 4 0,2 6 0,4-6 0,7 5 0,-2-11 0,5 2 0,-1 3 0,2-3 0,-3 1 0,-1-11 0,2-2 0</inkml:trace>
  <inkml:trace contextRef="#ctx0" brushRef="#br0">24867 3625 8017,'-9'14'0,"-1"1"0,1-1 0,-5 0 0,-1 5 0,1 0 0,3 6-238,-3-1 0,3 8-286,-8 1 1,-2 0 83,2-5 275,-6 1-195,3-1 360,-6 1 0,5-7 0,3-2 0</inkml:trace>
  <inkml:trace contextRef="#ctx0" brushRef="#br0">24554 4109 8017,'15'7'-286,"-1"-2"1,2 2-357,3-3 0,-2 1 642,7-5 0,-5 5 0,4-1 0,-4 1 0,5-5 0,-7 7 0,4-6 0,-7 4 0,-6 3 0,-2-7 0,-6 12 0,0-5 0</inkml:trace>
  <inkml:trace contextRef="#ctx0" brushRef="#br0">24725 4137 6876,'-8'6'-857,"0"-3"857,4 7 0,2-7 0,-11 10 0,4-4 0,-10 10 0,2-3 0,-7 3 0,0 1 0,-4-1 0,1 5 0,3-5 0,-3 0 0,5-5 0,-6 0 0</inkml:trace>
  <inkml:trace contextRef="#ctx0" brushRef="#br0">24483 4507 8017,'21'4'-928,"3"1"1,2 5 927,3-6 0,-2 1 0,-4-5 0,3 0 0,-7 0 0,6 0 0,-16 0 0,10 5 0,-9 0 0,-4 6 0,1-4 0,-7 8 0,-5-1 0,0 0 0,-6 0 0,2 1 0,1-1 0,-2 0 0,1 0 0,-6 0 0</inkml:trace>
  <inkml:trace contextRef="#ctx0" brushRef="#br0">24654 4663 8017,'-2'-9'-286,"-2"-1"1,1 7-357,-7-2 0,5 4 573,-4 1 0,-1 0 12,-4 0 1,-5 1 277,0 4-189,0 3-8,-1 6 0,-1 2-28,-3 3 46,4-3-91,6 4-70,0-6 1,6 1 24,3-1 31,3-6 1,4 3 60,3-7 0,-1 1 2,11-5 0,-4 2 0,8 2 0,3-2 0,-6 4 0,10-4 0,-2 3 0,-2-2 0,2 6 0,-5-6 0,5 2 0,-6 2 0,6-3 0,-6 6 0,1-6 0,-4 3 0,0-2 0,-8-4 0,6 12 0,-11-12 0,9 7 0,-7-3 0,1-3 0,-11 10 0,-2-4 0</inkml:trace>
  <inkml:trace contextRef="#ctx0" brushRef="#br0">24569 5075 8017,'-10'10'-928,"1"-1"1,6-4 880,-2 4 1,3-4 132,2 5 0,0-6 62,0 6 6,0-7-310,0 10 29,7-5 1,-4 1-57,6 1-16,-6-1 202,4-1 0,-3 5-3,1-4 0,6 4 0,-9-5 0,10 4 0,-2-2 0,-2 2 0,1 3 0,-4-6 0,5 0 0,-6-4 0,6 5 0,-7-7 0,10 3 0,-12-6 0,7 0 0,-3 0 0,-4 6 0,6 2 0,-9 7 0,-3-1 0,2 0 0,-6 0 0,4 2 0,-5 3 0,3-3 0,-3 3 0,-1-3 0,6-2 0,-4 0 0,4 0 0,0 0 0,1 1 0,-1-1 0,-1 2 0,1 3 0,2-4 0,-7 4 0,1 3 0,-6 2 0,1-2 0,0 2 0,0-7 0,6 10 0,-5-9 0,4 5 0,2-5 0,1 8 0,6-10 0,0 3 0,2-5 0,2-4 0,6 3 0,9-4 0,1-1 0,4 1 0,3-1 0,-3 2 0,-2 1 0,2-6 0,-9 1 0,0-1 0,-3-2 0,-7 6 0,0-6 0,-5 10 0,-2-5 0,-3 6 0,-3 0 0,-6 1 0,-6-1 0,-4 0 0,2 5 0,-2 0 0,7 5 0,-2-5 0,3 0 0,2-5 0,6 0 0,2 0 0,6 0 0,0 1 0,0-7 0,6 4 0,2-10 0,6 3 0,0-4 0,7-1 0,-5 0 0,3 0 0,-5 2 0,-5 2 0,-1 0 0,-3 5 0,-5 2 0,0 8 0,-3 3 0,-11 7 0,2-6 0,-7 1 0,4 0 0,-6 4 0,7 1 0,0-1 0,1 0 0,8 1 0,1-5 0,4-1 0,0-4 0,0 5 0,6-7 0,3 2 0,4-3 0,1-2 0,5 0 0,0 1 0,0-1 0,-5 0 0,1 0 0,-1 1 0</inkml:trace>
  <inkml:trace contextRef="#ctx0" brushRef="#br0">24654 6938 7930,'0'15'-7,"0"4"1,0-1-269,0 5 1,-2-4-339,-2 5 0,1-7 613,-7 2 0,7-3 0,-2-2 0,4 1 0,1-7 0,0-2 0</inkml:trace>
  <inkml:trace contextRef="#ctx0" brushRef="#br0">23659 7819 7898,'0'21'-366,"0"-2"-65,0 9 1,0-1 536,0 11 110,0 0-187,0 11 1,0-4 673,0 8-567,0-8 12,0-2 0,0-4-213,0-5 0,0-3-112,0-7 1,0-4-309,0-5 1,1-7 184,4-4 300,-3-2 0,4-15 0,-6-3 0</inkml:trace>
  <inkml:trace contextRef="#ctx0" brushRef="#br0">23801 7947 7898,'14'-6'0,"5"4"-83,0-3 0,0 8 81,-5 2 1,-1 6-2,-4-1 29,4 9 37,-11 3 0,4 0 111,-6-3 0,0 1-60,0-1 1,-5 5 110,0-5 1,-6 2-92,2-2 1,-2-4 160,1 4 116,-2-3-256,10-2-46,-4-6 1,7 3-311,4-6 124,3 0-138,13-5 1,-4-2-137,7-3 0,-1-4-6,6-10 0,-6 3-221,1-3 1,-6-1 46,0 1 531,-2-7 0,5 4 0,1-6 0</inkml:trace>
  <inkml:trace contextRef="#ctx0" brushRef="#br0">24156 7904 7898,'8'0'-388,"5"0"0,-10 0 657,7 0-221,-7 0 69,9 0 0,-5 2 167,2 3 0,-1-2-65,-3 6 0,-4 1-37,4 4 1,-3 2-45,-2 3 0,-2-2 25,-3 7 0,-1-1-153,-3 6-67,-4-7 67,11 5 0,-9-11-88,7 3 1,-1-4-168,5 0-83,0-1 0,6-6 111,4-3 1,2-4-44,2-1 0,5-6-68,0-4 1,5-7-87,-5-2 1,2-2 413,-2 2 0,3-3 0,6-6 0</inkml:trace>
  <inkml:trace contextRef="#ctx0" brushRef="#br0">24554 7833 7898,'8'-14'74,"-3"0"1,-5 0 188,-5-1 1,-3 1-13,-6 0 1,0 6-36,0 3 1,0 4-34,-1 1 33,1 6-94,0-4 1,1 15-28,4-3 1,-2 5 9,6 0 1,0-1-246,5 5 0,2 1 47,3 4 0,3-4-308,6 0 1,2-1 5,2 6 0,-2-7 148,3-3 0,-3-2 142,-2 2 1,-6-3 55,-3 3 1,-4-3 108,-1-2 1,-3-5-53,-6 1 1,-1-1 211,-9 6 1,-1-6-72,1 1 0,-5-7 54,5 2 0,0-4 475,5-1-344,0 0-146,6 0 0,2-6 22,6-4 0,0-2-114,0-3 0,11-5-123,3-4 1,11-3-31,4-1 1,1-5-360,8 0 1,-2-1 67,2 6 1,-3 4-327,-7 1 1,4 4-106,-4-5 1,2 7 778,-11-2 0,6 9 0,-9-3 0,5 6 0</inkml:trace>
  <inkml:trace contextRef="#ctx0" brushRef="#br0">24881 7776 7898,'0'-14'-617,"0"0"0,0 0 689,0 0 0,0-1 134,0 1 1,0 0 287,0 0 1,0-1-20,0 1-434,0 6 71,-6 2 1,-2 6-100,-6 0 0,5 8 49,-1 6 1,7 2 62,-2 8 1,4-1-79,1 6 63,0-1-121,0 1 1,1 1-54,4 3 0,-2-2 27,7 7 1,-1-1-160,5 1 1,-4 1 150,-1-6-229,-6 0 148,4-4 0,-7-2 92,0-4 0,0 3-42,0-7 1,-2 0 211,-3-5 1,-3-2-58,-6-2 0,-2 2 41,-2-2 0,2-4-6,-3-1 0,8-3 164,1-2 1,5 0 173,-4 0-299,6 0 1,-3-7-270,6-2-30,6-10 222,2-3 1,11-8-477,0-3 1,1-4 155,-1-5 0,-1-1 14,5 0 0,-1 2 209,2 3 0,3 4 140,-3 5 1,-2 2-119,1 4 0,-5 7 96,1 6 0,-8 7-126,-2-2 86,-6 4 8,4 1-414,-7 0 1,0 0 33,0 6 1,0-3 110,0 7 204,0-7 0,-7 10 0,0-6 0</inkml:trace>
  <inkml:trace contextRef="#ctx0" brushRef="#br0">25607 8132 7847,'0'-21'0,"0"-1"0</inkml:trace>
  <inkml:trace contextRef="#ctx0" brushRef="#br0">23275 9099 8174,'-22'0'0,"3"0"0,3 1 43,2 4 0,0 9 250,-1 10-285,1 3 1,0 14 57,0-3 1,1 12-111,4-2 0,-2-6 111,6 1 1,0-4 28,5-10 0,5 1-9,0-11 1,7-7-25,2-7 1,2-5 51,8-5-158,0-9 148,4-8 1,0-13-190,1-3-122,-7-3 181,5-8 0,-11 5-128,3-3 0,-10 9 90,-4 5 1,-4 4 17,-1 5 0,-1 6-74,-4 8 1,-9 7-186,-10 12 0,-3 4-231,-1 15 276,-7 4 163,11 11 1,-9-1-1,11 1 1</inkml:trace>
  <inkml:trace contextRef="#ctx0" brushRef="#br0">23190 10023 8070,'-15'6'0,"6"-1"156,-1 9 1,6-2 320,-6 12 1,5 0-512,-4 4 26,6 7 2,-10 1 1,12 7 1,-4 0 1,3 4 77,2 0 0,0-1-116,0-8 1,7-3 102,2-7 0,5-6-150,5-3 1,-3-9 148,3-5 0,3-7 2,2-7 1,-4-9-15,-1-15 1,2-3-16,-2-7 0,-5-1-232,-5-4 237,-5 11-44,2-11 1,-8 18-81,-2-3 1,-6 5 66,-9 4 0,-3 5-115,-6 9 1,-6 4 76,1 6 0,0 8-130,5 6 0,1 7-272,3 7 177,-3 7 114,18 1 1,-9 7-500,14 0 269,-1 6 242,5-5 0,0 5 0,0-7 0</inkml:trace>
  <inkml:trace contextRef="#ctx0" brushRef="#br0">23090 11345 8070,'-6'30'82,"-1"3"39,-2-9 1,-2-2 57,6 1 1,0-5 327,5 1 0,-4 1-121,-1-1-175,0 0-84,5-5 0,5 1-379,0-1 136,6 0-11,-3 0 0,3-6-23,3-3 1,-3-4 114,8-1 0,1-6-72,-1-3 1,0-4 40,-4-1 0,-3-7-18,-2-2 0,1 0 83,-7 0-35,1 5 6,-5-2 1,-6 6 134,-4-1-119,-9 1 0,-1 2-231,-4 2 235,-3 4 0,10 1-55,-7 0 1,7 2-131,-2 8 1,3 3 8,2 6 1,4 7-235,1 2 1,6 4-258,-2 2 328,4-1 349,7 0 0,8 7 0,8 1 0</inkml:trace>
  <inkml:trace contextRef="#ctx0" brushRef="#br0">23133 12539 8038,'-13'24'0,"4"-1"0,-2-1 46,6 2 1,-5-3 86,6-7 1,-1 5 94,5 0 1,0-5-110,0-5 0,1-4-410,4 5 314,3-7-21,6 3 0,0-6-1,1 0-39,-1 0 1,-1-1-8,-4-4 0,2-3 41,-6-6 0,0-1-14,-5 1 1,0 5 46,0-1-41,-7 1 8,-1-5 0,-6-1 47,0 1-46,0 0 53,-1 0 1,6 6 267,0 3-358,-1 4-78,2 1 0,2 6-853,6 3 460,0 4 207,6 1 304,-4 7 0,10-5 0,-4 4 0</inkml:trace>
  <inkml:trace contextRef="#ctx0" brushRef="#br0">23133 13591 7910,'0'8'0,"-7"4"106,-2-2 0,1-2 176,-1 1 1,4-4-120,-5 5 1,6-3-15,-6 3 1,5 1 40,-4-6 0,6 6-5,-2-2 0,3-1 22,2 2 1,0-1 9,0 5 0,0-4-139,0-1 0,0 1-11,0 4 0,2-5-416,3 1 327,3-1-170,0-1 0,6-1-157,0-7 1,2 0 40,7 0 1,-4-7-147,5-2 0,-7-10-141,2-5 270,4 4 90,-14-7 0,8 9 133,-12-5 0,0 5-108,-5-1 0,-8 5 78,-6 5 85,-7 2-37,-1 7 0,-5 7 84,4 2 0,0 10 0,0 5 0,5 4 0,-1 5 0,5-1 0,5 6 0,-4 0 0,5 4 0</inkml:trace>
  <inkml:trace contextRef="#ctx0" brushRef="#br0">23076 14629 7910,'-5'19'87,"0"0"0,-4 4 131,4-4 0,-4 5-37,4-5 0,0 5 213,5-5 1,0 0-55,0-5 1,0 0-136,0 0 0,7-1-265,2-4 0,4 4-9,1-4 1,0-1-20,0 2 0,0-7 57,1 2 1,-1-4-117,0-1 0,0 0 98,1 0 1,-6-6-93,1-4 1,-7-2-25,1-2 0,-2-2 119,-2-3 0,-6 1-378,-4-5 188,-2 5 13,-3-8 0,1 10-90,0-3 0,0 9 96,-1 6 0,6 2-42,0 2 1,1 13 24,-2 6 0,2 6 234,4 3 0,2 2 0,-3 3 0,4 4 0,1 5 0</inkml:trace>
  <inkml:trace contextRef="#ctx0" brushRef="#br0">23118 16036 7910,'0'24'0,"0"0"0,2-1 719,3 6-250,-4-1-181,12-6 1,0 3-216,6-6 0,4 0-84,-4-4 0,5-3-109,-5-2 1,0 1 205,-5-7 1,5 0 21,0-9 0,-2-5-130,-7-9 0,-2-3 98,-3-6 0,-5 0-125,0-1 0,-8 1-79,-11-1 1,-5 1-231,-9-1 1,1 7 84,-6 3 1,7 5-346,-2 5 618,-4-4 0,7 5 0,-5-6 0</inkml:trace>
  <inkml:trace contextRef="#ctx0" brushRef="#br0">26232 9198 8121,'-1'-13'-10,"-4"4"0,3 4-107,-2 10 0,-3 4-213,2 10 0,1 10 982,4 9-377,0 3 1,0-3-93,0 0 0,6-7-126,4 2 0,4-4-114,5-6 1,3-8 69,6-11 1,1-4 46,-1-4 1,1-11 13,-1-8 0,-6-4-36,-3-2 1,-3-4-44,-2 0 1,-6-5-19,-3 5 0,-4 1 1,-1 9 1,-6-1-74,-3 10 0,-10-2-138,-5 11 0,-3 2 72,-1 8 1,-1 9-62,1 10 1,-1 7-116,1 3 337,6 5 0,1-3 0,7 7 0</inkml:trace>
  <inkml:trace contextRef="#ctx0" brushRef="#br0">26289 10051 8002,'-14'14'0,"0"0"0,-1 2-248,1 3 1,5-1 216,-1 5 0,7 1 371,-2 4 1,-1 2-226,1 4 1,1-4-44,4 3 0,4 2 49,1-2 0,6-5-19,-1-4 0,2-8-43,2-2 1,7-2 5,3-7 0,-2-2-16,1-7 1,1-6-8,5-9 0,-3-3-127,-2-6 0,1-1 95,-6 1 0,-1-1-5,-9 1 0,-2 4-94,-7 1 0,0 5 97,0-1 1,-7 3-63,-2 2 1,-5 6 47,-5 4 1,1 2-149,-6 2 1,1 6-51,-6 4 1,6 7-151,-1 2 0,7 8 68,-2 1 1,3 1 285,2 4 0,-1 3 0,1 1 0</inkml:trace>
  <inkml:trace contextRef="#ctx0" brushRef="#br0">26232 11316 8130,'0'14'383,"-6"5"-417,-4 0 1,2 5-17,-1-5 1,6 6 127,-2-1 1,-1 3 177,1 1 1,0 5-48,5 1 1,2-1-132,3-5 1,-2-1-144,6-3 1,1-4 19,4-5 0,2-8-96,3-2 0,-3-3 145,2-2 1,3-2-14,-2-3 0,-2-2-26,-7-8 1,1-5-28,-6-4 0,1-3 65,-1-1 0,-4-1-19,4 1 1,-10 0-190,-4-1 0,-5 7 63,-5 3 0,3 5-49,-3 4 0,-2-1 97,2 7 1,-4 5-19,4 9 0,1 7-89,9 2 1,-2 11-332,6-2 532,0 4 0,-1-4 0,-2 1 0</inkml:trace>
  <inkml:trace contextRef="#ctx0" brushRef="#br0">26204 12255 8002,'-7'36'163,"-2"-3"1,1-3 329,-1-1 1,1-1-302,-2 0 0,4 1-156,6-1 0,0 1 3,0-1 0,1-6 140,4-3 0,-2-3-292,7-2 0,-1-6 24,6-3 0,3-4 47,1-1 0,-1-6 99,-9-3 0,4-9-305,-4-1 1,-2-1 123,-3 1 0,-2-2-59,-2-2 1,-2 2-78,-2 7 1,-9 0 138,-6-1 0,0 7-21,5 4 1,-5 4 91,0 4 1,5 4-4,4 7 0,1 0-88,-5 4 0,6-1 19,3 5 1,3 0-92,2 0 1,0 2 212,0-6 0,0 7 0,0-4 0</inkml:trace>
  <inkml:trace contextRef="#ctx0" brushRef="#br0">26161 13463 8002,'0'36'-96,"0"-3"0,0-7-29,0-3 0,0-5-221,0 1 1,0-8 1153,0-2-286,0-6-298,0 4 1,2-2 135,2-1-191,-2 1 1,4-3-55,-6 2-202,0-2 178,0 4-195,0-6 13,0 0 1,0-6-2,0-4 0,0-9-125,0-4 0,-1-4 24,-4-2 0,3 1 77,-2 0 0,1 5 146,-2 5 394,3-5-349,-10 8 1,8 0 100,-5 11 0,4 2-231,-4 2 134,6 6-195,-10 9 1,10 5-196,-7 4 1,6 1 20,-6-6 0,7 6-294,-2-1 1,4 1 583,1-1 0,-7 9 0,-1-3 0</inkml:trace>
  <inkml:trace contextRef="#ctx0" brushRef="#br0">26175 14543 8251,'-14'10'591,"0"-1"1,4-4-553,1 5 0,1-1 7,-1 5 0,-3 0 195,8 1 0,-6 4-220,6 0 1,-3 4-30,2-4 0,4 2-11,-4-2 1,4-8 46,1 3 0,0-3-123,0 3 0,0-4-69,0-1 175,6 1 1,-3-2-140,7-4 1,-6-2-56,6-2-101,-1 0 0,5-2 10,1-2 1,-6-6-10,1-9 0,-7-3 245,2-6 0,-4-1-10,-1 1 0,0 1-2,0 3 1,-1 2 164,-4 3 1,2 8 134,-7-3 0,1 9-59,-6 0 1,6 4-2,-1 1 0,6 6-100,-6 4 1,2 2-79,-1 2 1,-2-4-11,6-1 0,-1 1-140,1 4 0,3 2 132,-2 3 6,2-3 0,2 11 0,0-5 0</inkml:trace>
  <inkml:trace contextRef="#ctx0" brushRef="#br0">26076 15681 7940,'-14'0'1352,"4"0"-1253,1 0 27,5 0 222,-2 0-309,6 0 0,0 6-216,0 4 0,5-3 115,0 3 0,6-1-193,-2 6 0,-1-1 70,2 0 1,-6-1-27,6-4 1,-6-3 67,6-6 0,-5 0-122,4 0 1,-6-6 111,2-3 0,-3-4 86,-2-1 1,0-5 217,0 0 1,0 5-18,0 4 518,-7 1-263,6 1-39,-6 1-267,7 7 1,-1 0-118,-4 0-60,4 0 144,-12 7 40,5-6 0,-6 6-68,0-7 0,4 0 105,1 0-71,-1 6 1,2 2 31,3 6 1,4 2-265,1 3 0,0-2-770,0 7 946,6-7 0,2 10 0,6-5 0</inkml:trace>
  <inkml:trace contextRef="#ctx0" brushRef="#br0">29261 11785 7903,'-7'15'0,"4"-1"0,-6 0 0,1 0 149,-2 0 1,-2 5 53,2 0 1,2 7 267,-1-3 1,6 4-295,-2 2 0,3-2-63,2-4 1,0 2-22,0-6 0,2-1 1,3-9 1,2-2-174,8-7 0,-1-4 68,0-5 1,5-7-73,0-12 0,2-7 29,-2-3 0,-4-8-111,4-1 1,-9-5 108,-5 4 1,-5 6-147,-5 4 0,-9 6 161,-10-1 41,-9 3 0,-4-5 0,-5-1 0</inkml:trace>
  <inkml:trace contextRef="#ctx0" brushRef="#br0">27284 9511 8163,'-8'-14'97,"-4"6"1,10 0 153,-3 3-538,4 3-118,1-4 368,0 6 0,6 6 284,4 4 1,4 4-141,5 5 1,-2 0 121,7 9 0,6-1-52,8 11 1,4 6-32,6 9 1,2 2-247,7 2 0,-28-28 0,-1 0 176,1 2 1,-1 0 0,24 27-122,-26-27 1,0 0 0,20 23 102,2-2 0,2 0-143,2 5 1,-23-29 0,1 1 62,27 27 0,-27-27 1,0-1-54,22 29 1,-7-3 8,3 3 0,-13-8-96,3 8 0,-8-4 2,-7 4 0,3 0 15,-8 0 0,1-7 76,-4-2 0,-3-10-5,-2-5 0,2-5-437,-2-4 233,3-3-239,-6-7 661,0-6 1,-7-2 0,0-6 0</inkml:trace>
  <inkml:trace contextRef="#ctx0" brushRef="#br0">27455 10819 7831,'-8'0'-479,"2"0"0,9 6 725,6 3 0,2 10-130,13 5 1,1 5 293,9 4 0,3 8 1,11 6 0,-2 1-196,6-6 1,-2 4 10,2-3 0,4 3-292,-4-9 0,9 0 60,6 1 0,2-11 145,2 1 1,1-3-158,-1 4 1,-13-2 96,-6-4 1,-6 4-325,-3-3 0,-1 3-106,1 1 0,-2-1-169,-3-3 1,-3 1-3,-7-6 1,-6 0 521,-3-5 0,0-3 0,-5 3 0,-3 4 0</inkml:trace>
  <inkml:trace contextRef="#ctx0" brushRef="#br0">28535 11416 7933,'8'14'0,"3"2"0,-6 3 0,6-2 0,-1 7 0,4 0 0,5 4 0,-3 0 265,3 1 0,1-2-64,-1-4 1,5 3-122,-5-7 0,0 4-50,-5-4 1,-5 0-86,1-5 1,-7 1 4,2-1 1,-16 5-185,-8 0 1,-8 6-8,-6-1 1,-5 4 55,-10 5 0,3 0-312,-8 10 1,-5-2 300,25-15 0,0 0 1,-5 0-1,0 0 1,-2 3-1,1-1 1</inkml:trace>
  <inkml:trace contextRef="#ctx0" brushRef="#br0">27000 12539 7902,'-14'0'0,"-1"0"0,1 0-307,6 0 347,2 0 1,9 0 223,7 0 0,7 1-152,16 4 0,10-2 92,9 7 0,-1-1 147,1 6 1,3-6-90,11 0 1,7-4-454,-31 0 0,1 0 0,0-3 1,0-1 310,0 1 1,-1 1 0,32-2-247,-3-1 1,-4 0-188,-1 0 0,2-5 192,-6 1 0,-1-1-98,-4 5 1,-3 0-107,-7 0 1,-7 0-794,-17 0 568,-2 6 550,-13-4 0,-2 4 0</inkml:trace>
  <inkml:trace contextRef="#ctx0" brushRef="#br0">28294 12383 7902,'9'0'-161,"1"0"0,-6 0 161,6 0 0,-1 4 70,6 1 1,0 0 155,4-5 0,-3 0-39,3 0 0,2 4-66,-2 1 0,0 5-109,-5-6 1,-2 7 71,-2-1 0,1 3-43,-6 1 0,-1 2 11,-4 3 1,0 3 3,0 6 0,-7 7-130,-8 3 1,0 4-210,-9 6 1,-1 1-470,-9 3 0,-2 6-1355,-7-6 2107,-6 7 0,-1-15 0,-7 5 0</inkml:trace>
  <inkml:trace contextRef="#ctx0" brushRef="#br0">26815 14899 7902,'-14'14'0,"0"0"0,-1 0 7,1 1 0,5-1 41,-1 0 1,6 0 55,-6 1 1,7-1-187,-2 0 1,4 0 81,1 0 124,0-6 1,1-1 37,4-7 1,4-4-25,10-5 0,-1-8-7,5-17 0,7-8 3,8-10 1,10-7-272,-22 26 1,0 0 0,1-1-1,1 0 236,1-6 1,-1-1-1,0 4 1,1 0 5,-1-1 1,1 0 0,-3 4 0,0 0-114,0 1 0,0 0 0,3 0 0,0 1 51,4-1 1,1 0 0,1-3-1,1 1-35,2-1 1,0 1 0,-3 1 0,-1 0-43,4-4 0,0 0 0,-4 4 1,-2 0-80,2-1 0,-1-1 0,-1 3 0,1 0 32,-5 2 0,0 0 0,1 2 0,1 0-238,3-2 1,0 0 0,23-23 154,0 2 1,-10 13-38,-3 1 1,-13 9-752,-11 10 641,-10 0 1,-4 19-488,-10 0 798,-3 7 0,-18 7 0,-4 0 0</inkml:trace>
  <inkml:trace contextRef="#ctx0" brushRef="#br0">28223 13250 7940,'14'0'0,"0"0"144,0 0 0,1-2 76,-1-3 1,5 4-374,0-4 1,1 3 90,-1 2 0,-3 0 45,3 0 1,-3 2 60,-2 3 1,-6-2-154,-3 6 0,-4 2-40,-1 8 0,-6-1-221,-4 6 1,-10-1 369,-9 6 0,-12-1 0,-9 1 0</inkml:trace>
  <inkml:trace contextRef="#ctx0" brushRef="#br0">24185 10620 7893,'-5'-15'-923,"0"1"908,1 0 100,4 0 0,1 6 42,4 3 0,-2 4 151,7 1 0,4 6 114,5 3 0,6 4-90,-1 1 0,9 4-73,5-4 1,16 2-145,7-12 1,9 1-366,5-5 1,-2-6 329,3-4 1,-2-10-291,-36 6 1,0-1-1,1-1 1,1-1 195,3-1 1,-1-2-1,-3 0 1,0 1-363,32-14 1,-13 1-169,-10 8 1,-17 4 233,-7 6 1,-8 4-403,-7 1 742,-2 5 0,-14-2 0,-1 6 0</inkml:trace>
  <inkml:trace contextRef="#ctx0" brushRef="#br0">25123 10335 7967,'21'-1'-109,"2"-4"0,4 3-139,2-2 1,5 2 224,4 2 0,3 5 47,2 0 0,-7 6 63,-2-2 0,-4 9-1,-2 0 0,-1 3 41,-3-2 1,-5 1-55,-10 4 0,-3 8-243,-6-4 1,-8 10-6,-6 0 1,-3 3-142,-12 2 9,4 6 0,-22 8 0,3 7 0</inkml:trace>
  <inkml:trace contextRef="#ctx0" brushRef="#br0">24128 11942 8052,'-14'0'0,"0"0"-220,6 0-158,1 0 1,18 0 792,4 0 0,10 5-207,3-1 1,9 3 78,10-3 0,7-2-68,12 3 0,7-5-313,-31-3 0,1 1 0,-1 1 0,0-1 107,-2-2 1,0-2 0,36-8-70,-9-5 0,-4 2-148,-6 7 0,-4-2-327,-5 2 1,-7 4-810,-13 1 491,-6 3 849,-7 2 0,-22 0 0,-9 0 0,-12 0 0</inkml:trace>
  <inkml:trace contextRef="#ctx0" brushRef="#br0">24938 11785 8052,'15'-4'-481,"-1"-1"0,2 0 769,3 5 0,4 0-34,10 0 0,4 0-50,5 0 1,-4 0-19,0 0 0,-1 2 13,0 3 1,-2-2-16,-6 6 0,-2 1 17,-4 4 0,1 0-258,-10 0 0,2 7 69,-11 3 1,-1 4-439,-4 5 1,-3 0 216,-6 10 0,-7 3-181,-12 11 1,-9 6 74,-5 3 1,12-31-1,-2 0 1,-4 0-1,-1 1 1</inkml:trace>
  <inkml:trace contextRef="#ctx0" brushRef="#br0">23929 13690 8020,'9'0'0,"1"0"0,6 0-40,7 0 0,9 0-172,1 0 0,11 5 285,-1 0 1,4 0 448,1-5 1,10 0-369,13 0 0,5 0-407,5 0 0,-1 0 101,-9 0 1,2 0 117,-11 0 1,-1 0-287,-4 0 0,-6 4-73,-4 1 0,-4 1-642,-5-1 1035,-10-3 0,-6 7 0,-3 1 0,3 5 0</inkml:trace>
  <inkml:trace contextRef="#ctx0" brushRef="#br0">24910 13662 8020,'14'0'405,"0"0"178,1 0 1,0 0-400,4 0 1,5 0-302,9 0 1,4 5 179,5-1 0,-4 3 114,0-2 0,0-4-130,5 4 0,-7-4 164,-3-1 0,-3 5 27,-1 0 0,-7 1 22,-3-1 0,-5 3-15,-5 6 1,2 3-171,-6 7 1,-6 3 69,-9 16 1,-15 10-666,-8 18 0,12-36 1,-3-2-705,-3 5 1,-2 0 1223,0-2 0,-3-2 0,-14 2 0,-4-1 0,3-4 0,-1 1 0</inkml:trace>
  <inkml:trace contextRef="#ctx0" brushRef="#br0">29644 11913 8018,'0'-14'173,"0"0"1,2 6-243,3 3 1,3 4-292,6 1 1,6 0 423,4 0 1,11 0 393,8 0 1,7 0-292,12 0 0,12-7-287,-34 3 1,0-1 0,36-8-212,-9-1 0,-7 0 126,1 0 0,-15 4-315,-8 1 513,-6 6 0,-10-10 0,-2 5 0</inkml:trace>
  <inkml:trace contextRef="#ctx0" brushRef="#br0">30483 11643 8080,'21'-6'0,"1"3"-143,6-7 1,-4 7 160,0-2 0,-5 5 79,4 5 0,0 1 37,0 4 0,3 4 170,-8 0 1,3-4-76,-2 4 0,-5 2 111,0 3 1,-1 0-68,-8-5 1,-4 8-107,-10 7 1,-12 8-182,-21 16 1,15-23 0,-2 1 68,-10 9 1,-2 1-436,1 1 0,-1 3 0,-5 7 1,1 1-1,2 1 0,0 0 1</inkml:trace>
  <inkml:trace contextRef="#ctx0" brushRef="#br0">7280 4876 8349,'-29'-14'0,"6"-5"-169,-1 0 1,5-6-198,-5 1 0,5-3 346,-4-1 0,-1-2 152,-4-3 1,-6-2-19,1-3 1,-11-3-33,1 3 0,-7 3-27,2 2 0,-4 5-1,5 4 1,-5 3 6,4 7 0,-12 2-74,-1 2 1,-15 5-215,34 7 1,-1 1 0,-1 0 0,-1 2 188,0 1 0,0 2 0,1 3 0,0 2-106,1 2 1,0 3 0,-1 3 0,-2 2 109,-8 7 1,-1 2 0,2 0 0,0 1-262,1 2 0,0 1 0,0 0 0,0 2 313,4 2 1,1 1-1,-5-1 1,0 2-366,-3 4 0,1 2 0,1 0 0,0-1 412,0 3 0,2 0 0,5-3 1,2 1-44,0-2 0,2 2 0,3 2 0,1 1 12,-2 3 0,-1 1 0,1 1 0,0 1 24,-3-1 0,1 1 0,2-1 1,1 0-31,0 3 1,2 1-1,3 0 1,3 2-27,2 8 0,1 2 0,-1-2 0,0 0 10,10-20 1,0 1-1,0 0 1,0 0-1,-1 0 1,0 0-10,-2 3 0,0 0 1,0-1-1,3-1 0,1 0 1,0 1-226,-2 2 1,1 0-1,1 1 1,2-4-1,1 1 1,0-1 223,0 2 1,1 0 0,0 0-1,-2 25 1,2 0 18,4-6 1,1 0 0,4-1-1,1 0-110,1 4 1,1 0 0,4-7 0,3-1 120,1-3 0,2-2 1,2 1-1,3-1-7,5-3 0,2-2 0,1-2 1,3-1-17,3-5 1,2-1 0,2-2 0,2-1 10,-1-2 0,2-2 0,0-2 0,1-1 59,0-1 0,2-1 0,1-3 0,1-3-85,0-1 1,3-3 0,6-1-1,3-3-2,1-3 1,0-2 0,0-1 0,-1-1 33,-4-3 1,1-2 0,2 0 0,2-2 40,5-1 0,0-1 0,2-3 0,1-1-35,1 0 1,1-1-1,-3-1 1,-1 0 5,-1-1 0,0 0 0,3-1 0,3 0 97,5-1 1,1-1-1,-3 0 1,-1-1-104,-3-3 1,0-1 0,2-1 0,1-2 14,-1-1 0,0 0 1,2 0-1,1 0-46,4-1 0,0-2 0,-6 2 1,-1-2-2,1-6 0,-2-1 1,0 0-1,1-2-12,7-4 0,0-1 0,-7 3 1,-2-1-7,-2-2 1,-1 1-1,-3 1 1,0 0 14,3-3 1,1-2 0,-1-2-1,0-1-5,-1 0 0,-2-1 0,-2-6 0,-2-3-22,-4 0 0,-2 0 1,-1-2-1,0-1 26,3 1 1,-1-1-1,0-1 1,-1 0 38,3 3 0,-3-2 1,-5-4-1,-3-2-24,-3-3 1,-3 0 0,-2 1-1,-2 0 4,-2-1 1,0 0 0,2-3 0,-1 0-16,0 1 1,-1 0-1,-2-6 1,1 0 1,-1-1 0,-1-1 0,-4 2 0,-2-1-3,-2 5 1,-1-1 0,-3-6 0,-2-1 9,-3 0 1,-2 0 0,-1 0 0,0 1 9,-2 1 0,-2 1 0,-2 2 0,0 0-14,-1 2 1,-2 1 0,-3 1-1,-2 0 86,-3 3 1,-1 0 0,-2 0 0,-2 0 7,-4 0 0,-1 1 0,2 2 1,1 2 162,0 2 1,-1 0 0,-1 1 0,-1 0-151,3 4 1,-1 0 0,-1 1 0,-1 0 61,0 3 0,0 1 1,0 1-1,-2 1 14,-2 2 0,-1 1 1,-2 0-1,-1 0-88,-1 2 1,-1 0-1,0 4 1,-1 1-106,-1 4 1,1 1 0,-30-15 230,3 5 1,-1 7-490,2 3 1,-14 5 42,0-1 1,34 11 0,1 1-154,0-1 0,-1 1 0,-36-5-202,6 2 0,-8 4-501,37 5 0,-1 2 1076,-3 5 0,0 1 0,-3-5 0,0 2 0,1 5 0,1 1 0,1-1 0,1 1 0</inkml:trace>
  <inkml:trace contextRef="#ctx0" brushRef="#br0">29303 10776 7934,'-6'-14'-6,"4"6"398,-10-5 0,4 12-476,-6-4 53,6 3 1,-5 9 15,4 2 0,-9 10-131,-1 5 0,0 3-4,5 1 1,-5 2 197,0 3 1,2-3-54,7 3 1,-1-9-7,6-5-37,1 3 1,4-6-45,0 3 0,6-10 6,4-4 0,2-3 23,2-2 1,5 0-128,0 0 1,0 0 50,-5 0 0,-4 5 4,-1-1 65,-5 7 1,2-3-17,-6 6 57,-6 1 0,-2-3-34,-7-2 1,6-4 12,0-6 0,1-1-25,-2-4 1,-1-9-6,6-10 0,1-9 80,4-5 0,0-8 0,0-1 0,0-6 0,0 6 0,6 1 0,3 8 0,4 5 0,1 9 0,0 4 268,1 6 89,-1 6 1,0 2-105,0 6 0,-6 6-13,-3 3 0,1 10-260,-1 5 1,0 3 160,-5 1 1,-5-4-181,0 0 0,-1-5 49,1 4 1,4-10-383,-4 1 98,3-9 109,2 1 0,7-6 132,2 0 1,4-5 14,1 1 0,5-6-17,0 6 0,5-1 4,-5 5 0,0 0 15,-5 0 0,-2 6 6,-2 4 1,-2 2-5,-4 2 0,-2 1 36,3-1 1,-8 0-3,-2 0 0,-5 1 25,6-1 0,-7 0 328,1 0-290,4 0-19,-7 1-94,12-1 0,1-6 23,9-4 1,1-2-124,4-2 1,-2-6 52,12-4 1,-5-7-26,5-2 1,-7-5 121,2 5 0,-3-4-67,-2 4 1,-4-5 7,-1 5 1,-4-2-9,4 2 0,-6 4 7,2-4 1,2 3 8,-3 2 83,1-1 39,-5 1 1,-2 6 153,-2 4-89,-4 2 0,-6 4 5,-1 2 0,6 4 170,-1 6 1,7 5-250,-2 0 0,-1-4-185,1-6 1,1 1-124,4 4 6,6 0 0,2-1 171,6-4 1,0-1 27,1-3 0,-1 3 25,0 6 1,0 2 103,0 3 0,-4 3 71,-1 6 1,-5 5-44,0 1 1,-2 5 67,-2-1 1,-6 3-120,-4 2 1,-3 2-30,-1-2 1,0 1-19,0-11 0,1-1-180,4-8 20,-4-4 139,11-12 0,-4-9-319,6-14 1,0-7 75,0-11 0,2-5-136,2-9 1,0-4 23,5-6 0,-1-6 163,1-3 1,3 0 51,-8-6 0,7 17 123,-1-2 0,-2 11-28,1 9 1,1 8-66,4 10 0,0 5 452,0 4 0,1 4-178,-1 6 1,0 2 98,0 2 0,-1 6-52,-4 9 1,4 1 70,-4 4 1,-1 1-217,2-6 1,-7 7-23,2-3 1,-4 3-9,-1-3 1,0-1-206,0-3 211,-6-3 36,-2 5-59,-6-13 0,1-4-72,4-8 1,1-6-130,3-9 1,3 2 89,-2-7 0,2 2-96,2-2 0,2-3-2,2 4 1,0 2 58,5 2 0,-4 3 203,4 2-179,1 0 1,4 6 242,0 3 0,-4 4 52,-1 1 1,-4 0 76,4 0 0,-5 6-146,0 4 0,0 2 68,0 2 0,-2 2-112,3 3 0,-4-3 0,-1 3 1,0 2-239,0-3 1,-1 1 69,-4-4 0,3-1-587,-3 0-20,4 0-8,1 1 509,0-8 0,0-2-39,0-10 1,6-2 146,4-8 1,2-1 73,3-2 0,-1-3 0,0-3 0,0-3 0,0 5 0,1-6 0</inkml:trace>
  <inkml:trace contextRef="#ctx0" brushRef="#br0">30057 10748 8231,'0'14'51,"0"0"1,0 2-113,0 3 1,0-2 82,0 7 1,0-7-161,0 2 1,0-3-101,0-2 280,0 0 93,0 1-13,0-1-106,6-6 0,2-2 19,6-6 1,0-6-152,1-4 1,-6-2 101,1-3 0,-6-4-89,6 1 1,-7-3 47,2 2 0,-4 2-30,-1-7 0,-4 7 112,-1-2 0,-8 3 49,-1 2 30,0-1 1,-7 7-73,7 4 0,0 2-152,0 2 0,6 8 104,3 6 0,3 1-168,2 3 0,2 0 182,3 1 0,9-3 0,8 4 0</inkml:trace>
  <inkml:trace contextRef="#ctx0" brushRef="#br0">30298 10421 8200,'8'0'-885,"3"6"1034,-6 3-136,6 4 0,-8 8-34,7 2 0,-7 4 35,2 2 0,-4-1-369,-1 0 1,0-5 91,0-4 0,-1 1 169,-4-1 0,-1-5 30,-4-4 16,-2-7 1,4 3 96,-7-6 59,8 0 0,0-1 177,7-4-216,0 3 1,2-4 75,3 6 0,2 0-107,8 0 0,-1 0 11,0 0 1,-1 2-32,-4 2 0,4-1-5,-4 7 1,4-5-26,1 4 0,-4-4-5,-1 4 0,-6-4-42,2 5 1,-3-6 59,-2 6 0,0-5-289,0 4 272,0 0 1,-5 6-411,0-1 426,-6 0 0,3 0 0,-6 1 0</inkml:trace>
  <inkml:trace contextRef="#ctx0" brushRef="#br0">30611 10705 8200,'5'-22'353,"0"3"0,-1 8 314,-4 1-1602,7 7 686,-6-3 1,4 6-9,-10 0 1,-4 11 70,-10 3 0,2 10-110,-7 0 0,6 1 271,0-1 0,2 2 227,1-2 0,8 3 11,2 1 1,3-4-145,2 0 0,0-7-5,0 2 0,2-9 2,3-6 1,2-4 68,8-4 0,5-11-80,4-8 1,4-12-44,6-8 0,-3-1-39,7-8 0,-5 0-287,5-5 0,-6-6 272,1-4 0,-3-1 54,-2 2 0,1-7-4,-1 7 0,-1-2 30,-3 7 1,1 7-4,-6-3 1,-2 10 43,-7-1 1,-4 15 18,-6 5 0,-1 10 12,-4 4 1,-8 6 13,-6 8 0,-4 8-147,4 6 1,-5 8 87,5 12 1,0 2-76,5 6 1,4 3 61,1 2 0,6 4-78,-2 6 0,5 14-122,2-31 0,1 0 0,0 1 0,2 0 148,1 2 0,2 0 0,-1-2 0,2 0 0,10 33 0,4 0 0,4 2 0</inkml:trace>
  <inkml:trace contextRef="#ctx0" brushRef="#br0">31649 11316 8572,'-6'-8'-338,"4"2"0,-4 8 490,6 2 0,5 12 201,-1 13 1,1 5-108,-5 9 1,5 11 145,0 3 1,-1 12-214,-4-3 1,0 7-116,0-7 1,7-2-172,2-3 1,4-4 107,1-5 1,0-4-100,0-10 0,-4-4-41,-1-5 0,-1-12-575,2-3 473,-4-9 0,-6-2-37,0-12 1,-1-4-141,-4-15 0,-3 1-246,-6-11 0,-2 3 664,-3-8 0,3-2 0,-4-12 0</inkml:trace>
  <inkml:trace contextRef="#ctx0" brushRef="#br0">31592 11359 8547,'14'-22'-201,"1"8"-50,-1 9 0,2 3 533,3 2 0,3 0-10,6 0 0,7-4-107,3-1 1,5 0-110,4 5 0,-9-5-13,0 1 0,-3-1 14,-7 5 1,-3 0-243,-11 0 195,1 0 0,-7 6 1,-4 4 0,-4 4-8,-4 5 1,-15 3 39,-10 6 1,-13 7-175,-1 3 1,-14 8-217,0 1 1,8-6 76,6-8 1,10-4 13,0-5 0,9-5-667,5-10 923,10 4 0,3-5 0,6 6 0</inkml:trace>
  <inkml:trace contextRef="#ctx0" brushRef="#br0">32488 11530 10213,'8'0'2631,"-2"0"-2685,-6 12 0,7-2 1,0 10-1</inkml:trace>
  <inkml:trace contextRef="#ctx0" brushRef="#br0">32232 10989 9306,'-5'-17'-737,"1"3"1,-3 3-316,3-4 1065,2 1 0,-9 0-173,6 0 0,-1 4 281,1 1 0,-3-1 335,-6-4 0,0 5-178,0-1 0,-7 7 20,-3-2 0,-9 4-225,-5 1 0,-6 1 28,-8 4 1,0 9-94,-10 10 1,-1 4-201,1 6 1,5 8 40,5 10 1,-1 4 109,22-28 0,0 0 0,-1 3 0,-1 0-19,-2 0 0,-1 0 0,2 0 0,0-1 110,3-2 0,1 1 0,-1 3 0,2 1 101,4 2 1,2 1 0,2 1 0,1 2 29,2 1 1,3 0 0,3 2-1,2 0-83,2-2 1,2 1 0,-1 1 0,1 1-50,3 2 0,1 0 0,0 1 1,-1 1 17,3 3 0,0 0 1,1-6-1,0 0 14,1-1 1,1-1-1,6 30 34,10-1 1,11-11-26,13-4 0,14-11-73,14-12 0,-31-21 0,2-2-57,3-2 0,0-2 1,-1-2-1,-1-3 0,-1-4 0,1-4 0,4-1 1,1-4-264,6-3 0,1-3 1,3-6-1,1-3 270,1 2 0,-2-2 0,-2-3 0,-3-1-17,0-2 0,-1-1 1,0-4-1,2-3-94,5-5 0,0-3 1,-4 1-1,-1-2 80,2 1 0,-3-1 1,-9 5-1,-3 0 29,-2 0 0,-2 0 0,-5 3 0,-1-1 84,1-4 0,-2-1 1,-4 2-1,-2 0-188,-1 1 0,-3 0 0,-4 3 0,-2 0-27,5-29 1,-13 2-50,-10 3 1,-22 2 164,-16 7 0,-10 7 86,-1 3 1,0 9 108,1 4 1,-15 11-65,1 4 1,-7 9-27,2 6 0,6 0-318,4 0 1,9 2-838,4-3 1100,4 10 0,8 1 0,3 4 0,3-4 0</inkml:trace>
  <inkml:trace contextRef="#ctx0" brushRef="#br0">32801 11075 8326,'0'-15'5230,"0"7"-5230,0 8 0,6 8 0,2 7 0</inkml:trace>
  <inkml:trace contextRef="#ctx0" brushRef="#br0">21469 10065 8028,'-14'0'0,"0"0"0,4 0-702,1 0 1,4 0-22,-4 0 1684,5 0-695,-2 0 0,6 2 1072,0 3-873,0-4 0,8 5-24,6-6 0,8 5-72,12 0 0,3 4 224,11-4 1,-2 0-510,6-5 1,-6 5 17,1-1 0,2 1-317,-2-5 0,7 0 179,-2 0 0,8-5-832,2 1 0,-1-3 365,-4 3 1,-11-3-62,-3-2 0,-12-4-32,-2 4 0,-9 1 596,-10-2 0,2 1 0,-4-5 0</inkml:trace>
  <inkml:trace contextRef="#ctx0" brushRef="#br0">22194 9966 8028,'10'0'50,"-1"0"1,1 0 195,4 0 1,7 0-99,2 0 0,-1 0-52,2 0 1,-5 0 0,5 0 0,-5 4 83,4 1 0,-5 0 11,1-5 1,-4 2 143,0 2 1,-3-1-268,-2 7 0,-4-1-117,-6 6 1,-8 5-298,-6 4 0,-8 4 188,-11 5 1,-10-1-434,-9 6 1,-10 0-77,-4 4 0,-2 0 667,2-5 0,3-2 0,6-6 0</inkml:trace>
  <inkml:trace contextRef="#ctx0" brushRef="#br0">20744 8814 8278,'-14'-8'370,"6"2"-370,2 6-486,6 0 0,0 8 398,0 6 0,1 8 691,4 11 1,-3 5-339,2 10 1,3-3-181,-3 8 0,3-3-141,-3 2 0,0 0 131,5-9 1,-4 1-384,4-11 0,-6-6 149,2-8 1,2-3-473,-3-2 232,1-6 0,-5-3-248,0-10 647,0-3 0,-13-12 0,-2-2 0</inkml:trace>
  <inkml:trace contextRef="#ctx0" brushRef="#br0">20943 8899 8278,'22'-9'-235,"-3"0"0,-3 5 94,-2 0 0,5 2 546,0 2 1,0 2-93,-5 2 1,-1 9-181,-4 6 1,3 1-60,-8-1 0,1 4-12,-5 5 1,0 5-147,0 0 1,-2 5 115,-2-5 0,-4 5-65,-6-4 0,4-6 119,1-4 0,4-7-182,-5 2 0,7-8 117,-2-2-31,4-5 0,7 2 7,4-6 0,4 0 2,5 0 0,-2-6-34,7-4 0,-2-2-113,2-3 1,1-5-277,-6-4 0,5 2 145,-5-2 1,4 7-649,-4-2 927,0 3 0,-5-4 0,1-2 0</inkml:trace>
  <inkml:trace contextRef="#ctx0" brushRef="#br0">21228 8743 7836,'14'0'-684,"0"0"869,0 0 1,2 6-27,3 4 0,-2 7 140,7 2 0,-7 5-91,2-5 0,-3 6-58,-2-1 1,-1 3-9,-4 1 0,-2 1 9,-7-1 0,0-1 0,0-3 0,-7 6-9,-2-7 0,1 6 234,-1-10 0,1 4-188,-2-4 1,4 0-417,6-5-569,0 1 1,0-6 796,0 1 0,8-9-5,6-1 0,2-6-45,8-8 0,-1-7-595,6-3 0,4-7 275,0-2 1,0-5 369,-4 5 0,-7-1 0,-2 6 0</inkml:trace>
  <inkml:trace contextRef="#ctx0" brushRef="#br0">21882 8729 8037,'0'-21'0,"0"6"-104,0-4 1,0-2-134,0 2 0,-5 0 363,0 5 0,-6 1-44,2 4 0,-4-2-139,-1 6 1,-7 0 67,-3 5 1,2 0 153,-1 0 0,1 2-99,-2 3 0,-1-2 41,6 6 0,1 1-26,9 4 0,2 0 14,7 0 1,0 1-101,0-1 0,7 2 80,2 3 0,9-4-48,1 4 1,6-3 37,-1-2 1,2 5-95,3 0 1,-6 0 72,1-5 1,-5 5-150,5 0 0,-8 5 57,-2-5 1,0 1-4,-4-1 1,-4-1 39,-1 6 0,-4-2 2,-1 1 1,-6 4 130,-4-3 0,-2-2-120,-2 2 0,-2-2 87,-3 1 0,3 0-62,-3-4 1,-1-8 217,1 3 1,0-9-87,4-1 1,1-4 58,0-4 1,6-11-320,3-8 1,4-6 122,1-4 0,8-3-343,6-7 0,2-1 152,7-4 1,1 6-99,4-1 0,-4 7 47,0 7 1,-2 3-375,2 2 1,3 3-29,-4 7 622,-2 6 0,-1-4 0,-5 4 0</inkml:trace>
  <inkml:trace contextRef="#ctx0" brushRef="#br0">22180 8573 8037,'-14'-15'0,"0"1"-54,-1 0 0,-3 4 176,-1 1 1,0 4-128,4-4 1,1 6 79,0-2 1,1 5-73,4 5 0,-2 2-70,6 8 0,-4 0 135,4 4 0,0 2-64,5 3 1,2 2 66,2-2 1,6 3-97,9 1 0,-2 1 76,7-1 0,-2 1-50,2-1 1,3-4-26,-4 0 0,3-1-4,-3 6 0,3-1 33,-8 1 0,1-3 1,-4-2 1,-7 3 79,-4-3 1,-2 7-70,-2 2 1,0 2 177,0-2 0,-6-3-37,-4 4 1,-7-4-34,-2-2 0,-7-4 5,3-1 1,-4-10 120,-2 1 0,1-9-149,0 0 0,5-10 30,5-5 1,-1-4-151,4-5 0,4-9 66,11-10 0,2-3-115,3-2 0,4-1-34,10-3 0,5-4-175,9-6 1,-1 5 126,5 0 1,-5 1-125,1-1 1,2-1 147,-2 5 0,-6 1 22,-8 4 1,-3 7 135,-2 3 0,-6 9-85,-3 5 1,-12 5-48,-7 4 0,-14 6 36,-15 8 0,-12 11-157,-12 8 1,31-5-1,0 2 1,0 1 1,1 1-1,-3 3 1,1 2-1,5-2 1,0 0-1</inkml:trace>
  <inkml:trace contextRef="#ctx0" brushRef="#br0">25692 8473 7969,'0'16'334,"0"3"1,0 9 14,0 10 0,-2 8 0,-1 3-167,-2 1 1,-4-9-65,4 2 0,0-5-314,5 0 1,2-5 109,3-9 1,3-4-464,6-5 0,0-8 117,0-2 0,5-5-96,0-5 1,5-9-12,-5-9 539,6-11 0,-3-2 0,7-7 0</inkml:trace>
  <inkml:trace contextRef="#ctx0" brushRef="#br0">25948 8629 7969,'-2'-8'304,"-3"4"-28,4 2 1,-7 2 14,3 0 0,4 6 16,-4 4 1,3 9-85,2 5 1,0-2-8,0 1 0,0 0 21,0 0 1,7-1-271,2-3 0,-1-3-35,2 3 0,-1-9-85,5-6 1,0-2 84,1-2 1,-1-8-7,0-6 1,0-7-174,1-7 1,-6-7 95,1-3 0,-7 2 22,1-2 0,-2 6 64,-2-1 1,-2 3 13,-2 2 1,1 6 9,-7 3 1,1 8 4,-6 1 0,1 7 24,0-2 1,0 10 1,-1 4 0,3 6-446,2 4 0,-1 3 180,7 6 1,-1 1 275,5-1 0,6-6 0,2-1 0</inkml:trace>
  <inkml:trace contextRef="#ctx0" brushRef="#br0">26204 8601 8757,'0'14'236,"0"0"1,-2 1 44,-3-1 0,4 5 462,-4 0 1,4 0-767,1-5 1,0-5 13,0 1 0,1-7-117,4 2 1,3-4 79,6-1 1,-3-1 3,3-4 0,-3-8 119,8-6 1,-3-6-254,-2 1 1,-1-1-56,-4 1 0,-2 4-407,-7 6 413,0-7 0,-7 5-102,-2-3 1,-5 8-102,-5 2 0,8 6-214,-4-2 164,4-3 478,3 0 0,2-6 0,6 0 0</inkml:trace>
  <inkml:trace contextRef="#ctx0" brushRef="#br0">26659 8075 7969,'8'6'0,"-2"2"252,-6 6 0,-6 1 441,-4-1 1,-4 2-489,-5 3 1,-3 7 17,-7 8 1,-5-1-178,-4-5 1,3-4 54,2 0 0,4-4-456,6-1 0,2 0-611,7-10-644,6-2 1610,2-1 0,6-6 0,0 0 0</inkml:trace>
  <inkml:trace contextRef="#ctx0" brushRef="#br0">26573 8317 7969,'21'-8'0,"-4"1"54,7 7 0,-7 0 167,2 0 1,-3-1 105,-2-4-184,1 3-546,-1-4 1,-8 11 234,-6 0 0,-6 4-116,-8-4 0,-1 6-4,1-2 288,0-2 0,-7 5 0,-1-4 0</inkml:trace>
  <inkml:trace contextRef="#ctx0" brushRef="#br0">26602 8388 7969,'0'14'0,"1"2"529,4 3 1,-3 3-106,2 6 0,-2 2 122,-2 3 1,0 4-148,0 5 1,-5 1-314,1 0 0,-6-5-50,5-1 1,1-10-251,4 2 0,0-10-143,0 0 1,0-4 306,0 0 1,6-7 49,3-4 0,4 4 0,1 0 0</inkml:trace>
  <inkml:trace contextRef="#ctx0" brushRef="#br0">27028 7961 7874,'5'14'654,"0"1"1,4-1-585,-4 0 0,0 7 23,-5 2 0,-2 3-382,-3-3 0,2 3 155,-6-8 0,-1 1-21,-4-4 1,2-1 74,2 0 1,-1-4-172,6-1 128,0-6-70,5 4 1,2-7 15,3 0 0,3 0 89,6 0 1,2-5 170,3 0 0,-2-1-97,7 1 0,-7 3 269,2-2 0,-3 2 320,-2 2-250,0 0 0,-4 5-112,-1 0 0,-7 6 87,-2-2 0,-3 4-52,-12 1 1,3 5-37,-12 0 0,0 5-259,-4-5 1,-5 6 61,0-2 0,-5 4-199,5 2 0,-2-1 13,2 1 0,3 4 139,-4 0 0,11 0-330,4-4-343,3-1-97,8-6 0,2-9-15,6-13 817,6-13 0,8-22 0,8-9 0</inkml:trace>
  <inkml:trace contextRef="#ctx0" brushRef="#br0">27085 8388 7874,'8'6'0,"-3"3"0,1 6 474,-1 4 1,0-2-73,-5 7 1,-2-1-272,-3 6 1,2-1 82,-6 1 0,4-6-164,-5 1 1,7-7 43,-1 2-391,-4-3-488,6-8 671,-4-2 0,6-12-575,0-3 1,0-9 312,0-1 1,6-6-119,4 1 0,-3 2 494,3-1 0,-5 4 0,4-5 0,-4 8 0,4 2 0,-4 1 0,5 9 176,-1-8-115,5 11 1,-4 1 731,-1 9 1,-6 4-330,2 1 0,-3 0 35,-2 1 1,0-1-174,0 0 0,0-4-204,0-1-21,0 1-555,0-3-792,0 0 956,0-7 1,0-7-474,0-2 0,0-4 290,0-1 1,0-6 472,0-4 0,6-3 0,2-1 0</inkml:trace>
  <inkml:trace contextRef="#ctx0" brushRef="#br0">27242 8302 7874,'6'-14'-614,"-3"5"429,7-1 1,-6 7 766,6-2 0,-5 4-144,4 1 1,-4 1-217,4 4 1,-6-2-59,2 7 0,1-6-94,-1 6 1,2-5 42,-3 4 1,-2-4-159,3 4 0,-4-4-245,-1 5 0,-1-6 213,-4 6 0,2-5-300,-7 4 165,1 0 0,-4 1-106,4-1 0,-2-4 62,6 5 87,0-7 80,5 3 237,0-6 1,6 0 87,4 0 0,-2 0-88,1 0 1,1 0 2,4 0 0,0 0-16,0 0 1,1 0-117,-1 0 0,0 0-10,0 0-273,0 0 107,-6 0-28,-1 0 1,-14 5 61,-2 0 0,-4 6 62,-1-2 0,0-1 52,0 2 0,-1-1-61,1 5 1,2 0 205,2 1 1,-1-1-66,6 0 1,1-4 161,4-1-310,0-6 0,1 4-232,4-7 0,-2 0 36,6 0 1,1-12-22,4-2 294,-6-9 0,5 0 0,-5-5 0</inkml:trace>
  <inkml:trace contextRef="#ctx0" brushRef="#br0">27370 8032 7874,'0'16'-92,"0"3"0,1 3-167,4 7 0,-4 1 335,4 3 0,-3 3 316,-2 7 0,-2-1-88,-3 1 0,2 8-142,-6 5 1,4 3-64,-4 7 1,1-3 24,-2-1 0,2 0-205,4-10 1,2-5-28,-3-4 1,4-4-214,1-10 1,0-4-56,0-11 123,0-6 1,1-9-252,4-14 1,3-7 168,6-11 0,0-5 335,1-9 0,-8-4 0,0-6 0</inkml:trace>
  <inkml:trace contextRef="#ctx0" brushRef="#br0">27626 8203 7874,'9'-8'0,"0"3"0,-1 5 241,2 5 0,-4 3-54,-6 6 1,-1 7 70,-4 2 0,-9-1-148,-10 2 0,-3 0-169,-1 4 0,4 1 167,0-1 0,2-1 1,-2-3 0,5-4-617,10-6 225,3 1-121,6-7 0,6-2 155,3-6 0,9-2 47,1-2 1,1 2 175,-1-3 0,-3-1 192,3 1-168,-3 0 272,-2 5 76,-6 7 1,-2 1-123,-6 6 1,-1 5 101,-4 0 0,-1 0-40,-4-5 0,-2 0-474,2 0 0,2-4-23,-1-1 0,4-6-218,-5 2-256,7-3 1,-3-4 283,6-3 1,0-2 94,0-8 1,0-5 305,0-4 0,0-4 0,0-5 0,6 3 0,4-4 0,2 4 0,3 2 0,0 1 16,4 3 0,-3 4 74,3 6 0,-1 1 191,0 3 1,-2-1 269,3 7 0,-3-1-148,-2 5 0,0 2-112,1 2 1,-6-1-219,1 7 1,-7-5-6,2 4 0,-2-1-156,1 2 1,-2 2 126,3-2 0,-4 2-77,-1 2 0,-1-4-228,-4-1 0,3 1 127,-2 4 0,2-4 21,2-1 1,-5 1 81,1 4 1,-1-5 253,5 1-190,0-1 73,0 5 0,0-4 24,0-1 51,6-5-215,2 2 90,6-6 1,-4 0-173,-1 0 144,-6 0 1,4 6 135,-7 4 1,-2 7-120,-3 2 1,-2 6 4,-8-1 0,1 3 40,0 1 1,0 5 133,-1 1 1,3-1-73,2-5 1,-1-6-52,7-3 1,-1 2-80,5-2 0,1-5 71,4-5 0,3-1-15,6 2 1,2-4 6,3-6 0,-2-1-13,7-4 1,-5-3 4,5-6 1,-7-1 2,2 1 1,-3-5-54,-2 0 1,0-1 10,1 1 1,-6 1-529,0-5 1,-5 5 226,0-1 0,0-1-784,0 1 1,-2 0 1051,3 5 0,2-7 0,1-1 0</inkml:trace>
  <inkml:trace contextRef="#ctx0" brushRef="#br0">28080 8174 8262,'15'0'241,"-1"5"56,0 0 1,7 0 0,2-5 53,4 0 1,3 0-221,3 0 1,-3-5-206,4 0 1,-4-4-79,-2 4 0,-6-1-365,-3 1 186,-3 3-23,-8-4 1,-2 8 132,-6 2 0,-8 4-54,-6 6 0,-5 2 230,-5 3 0,-2-1-120,2 5 1,2-1 493,-2 2 1,8-3-65,2-7 0,1 0 411,9 0-447,-1 0 0,6-6-87,4-3 0,3-3-22,6-2 0,1 0 18,-1 0 0,2 0-121,3 0 1,-8 0 159,3 0-244,-3 0 1,-3 1 197,-4 4 0,-4 3 129,-4 6 1,-9 7-79,-6 2 1,-11 4 96,2 2 1,-4 2-146,4-2 1,1 5 20,3-10 1,4 5-320,5-11 0,3 1 80,2-4-624,4-7 1,9-2 329,7-6 1,1-6-256,12-4 0,-4-7 135,5-2 1,0-7-2,4 3 1,1 2 271,-1 2 0,-1 0 54,-3 5 0,-2-2 293,-3 12 1,-4-6-159,4 5 1,-8 2 738,-1 8 1,-7 3-14,2 6 0,1 2 265,-1 3 1,0 3-332,-5 6 0,0 4 149,0-4 1,0 4-297,0-8 1,4-4-187,1-1 0,6-3-216,-1-2 1,2-6 105,2-3 1,5-5-341,0-5 0,7-4-194,-3-10 1,9-5-433,1-9 0,5-4 326,-5-5 1,0 4-254,-4 0 0,-7 5 714,-3-5 0,3 6 0,0-2 0</inkml:trace>
  <inkml:trace contextRef="#ctx0" brushRef="#br0">21839 17216 8038,'-2'-8'-400,"-2"3"267,2 4 144,-4 1 1,6 1-10,0 4 0,0 3 339,0 6 0,0 2-84,0 3 1,0 3 56,0 7 1,4-1 17,1 0 1,0 6-96,-5-1 0,0 5-88,0-5 1,5 5 43,-1-5 0,1-1-184,-5-9 1,2 1 88,2-10-372,-2 4 208,4-17 1,-1-2-103,0-14 1,1-7-116,-1-11 0,3 0-77,6-10 1,-5 4 142,1-9 1,-1 9 5,6 1 1,-1 6 172,0-1 1,-4 5-219,-1 4 444,1 4-139,4 12 197,0 1 1,-1 20-117,-4 6 1,2 8-43,-6 6 0,4 3 300,-4 7 1,6 4 100,-1 1 1,2-1-328,2-4 0,-4-9 2,-1-5 1,2-7-86,8-8 1,-3-6 61,3-3 1,-3-11-39,-2-9 1,5-7-49,0-11 0,0-5-33,-5-9 1,1 1-90,-1-6 1,0 6-209,0-1 0,-1 4-147,-4 5 0,2 3 216,-6 7 0,5 6-1337,-6 3 621,1 3 121,-5 8 0,0 8 801,0 10 0,0 2 0,0 2 0</inkml:trace>
  <inkml:trace contextRef="#ctx0" brushRef="#br0">22521 17273 8038,'15'0'0,"-1"0"9,0 0 1,0-5-48,0 0 1,2-4 347,3 4 0,-3-4-79,3 4 1,-3-1-1388,-2 1 824,0 3 0,-1-2-321,-4 8 653,-2-2 0,-7 17 0,0-3 0</inkml:trace>
  <inkml:trace contextRef="#ctx0" brushRef="#br0">22578 17557 8038,'0'8'2229,"8"-13"-1725,6-9 0,2-2-192,8 7 1,-5-2-362,4 6 1,1 0 111,5 5 0,-1 0-274,0 0 1,1 0 124,-1 0 86,1 0 0,-1 7 0,1 1 0</inkml:trace>
  <inkml:trace contextRef="#ctx0" brushRef="#br0">23445 17003 7893,'-14'-8'398,"6"2"0,-3 7-228,7 4 1,-1 9 112,5 10 1,0 4-28,0 5 1,0 4-82,0 5 0,0 1 68,0 0 0,5-1-248,-1 1 0,1 0 88,-5-1 1,0-1-429,0-3 1,0-8-597,0-6-549,0-7 885,6 4 0,-4-21 605,3-10 0,3-15 0,-1-11 0</inkml:trace>
  <inkml:trace contextRef="#ctx0" brushRef="#br0">23645 16861 7893,'14'0'0,"0"1"27,0 4 0,0 4 104,1 10 0,-1-1 309,0 5 0,-6 1-302,-3 5 1,1-1-123,-1 0 1,-2 1 169,-8-1 1,2 1-117,-6-1 1,-1 1-116,-4-1 1,0-4 79,-1-1 1,6-5-336,-1 1 124,7-10 169,-3 4-15,6-12 13,0 6 1,6-12-18,4 0 1,4-1 1,5 1 0,3-3-353,7-6 1,1-2 155,3-3 0,-3 4 221,3-4 0,-3-3 0,-2-1 0</inkml:trace>
  <inkml:trace contextRef="#ctx0" brushRef="#br0">23986 16946 7890,'14'-5'70,"0"0"1,0 1 145,1 4 0,-1 0-120,0 0 0,2 0 133,3 0 0,-5 1 15,0 4 0,0 3-15,-4 6 1,-4 5-27,-1 0 0,-3 6-25,-2-1 1,-7 3-62,-2 1 1,-2 1-16,1-1 1,-2-1-238,2-3 1,4 1-128,1-6 0,4 0 152,1-5 0,1-6-37,4-3 0,3-4 94,6-1 1,0 0-54,0 0 1,2-1-59,3-4 0,-3-3-110,3-6 1,-3 3 273,-2-3 0,0 3 0,0-10 0</inkml:trace>
  <inkml:trace contextRef="#ctx0" brushRef="#br0">24611 16818 7890,'-1'-22'266,"-4"3"0,-3 5-37,-6 4 0,-2-1-224,-3 6 0,-3 1-1,-6 4 1,4 1 26,0 4 0,2 3-101,-2 6 0,4 5 142,6 0 1,1 6 68,4-1 0,2 3 0,7 1 1,2 1-211,3-1 0,2 1 5,8-1 0,0 0 25,4 1 1,-3-2 23,3-4 1,-5-2-141,-4-7 1,1 0 21,-6 1 0,-1-1 105,-4 0 1,-1 0-115,-4 1 1,-4-6 97,-10 0 0,3-5 39,-3 0 1,-2-2 55,2-2 1,0-5 156,5 0 1,6-6 25,4 2 0,2-4 215,2-1 0,0 0-389,0 0 0,6-2 66,4-3 0,4 3-688,5-3 0,5 2 298,9-2 0,-2 1-218,7-5 0,-1 4 482,1-5 0,3 0 0,-5-4 0</inkml:trace>
  <inkml:trace contextRef="#ctx0" brushRef="#br0">24881 16804 7890,'0'-14'-612,"0"-1"715,0 1 0,0 0 772,0 0-981,0 0 1,-6 1 22,-3 3 0,-4 4 29,-1 6 0,0 2 93,-1 2 1,0 4 215,-4 7 0,8 3 5,-4 1 0,11 7 28,-1-3 1,3 9-247,2 1 0,2 5-62,3-5 1,3 5 22,6-5 0,0 5-137,0-5 1,-4 1 15,-1-6 0,-1 0 90,2 1 0,-4-5-133,-6-1 0,0-5-4,0 1 0,-5-4 151,0 0 1,-7-3 3,-2-2 1,-1-4 93,-4-6 1,4-3 95,0-7 1,1 1-52,0-10 1,6-3 60,3-2 1,4-3-77,1-1 0,1 4-51,4 0 0,8 2-196,6-1 0,6-3-304,-1 7 0,1-4-51,-1 4 0,1 0 488,-6 5 0,6-7 0,-3-1 0</inkml:trace>
  <inkml:trace contextRef="#ctx0" brushRef="#br0">25109 16818 8591,'6'14'99,"-3"-3"-409,7 4 0,-1-4 143,6 8 1,-1-4-87,0 0 0,0-3-209,1-2 309,-1 2 1,0-5-125,0 2 0,-4-3 277,-1-6 0,-6 0 0,4 0 0</inkml:trace>
  <inkml:trace contextRef="#ctx0" brushRef="#br0">25223 16747 7829,'-8'13'118,"-5"-2"216,4 12 0,-9 7-75,-1 8 0,-4 3-189,4 2 1,-5 4 33,5 1 0,0-1-212,5-4 0,0-2-192,-1-3 0,8 0-235,2-10 0,3-3-214,2-10 749,0-8 0,7-13 0,0-10 0</inkml:trace>
  <inkml:trace contextRef="#ctx0" brushRef="#br0">25464 16562 7873,'0'22'1021,"0"5"-656,0-3 0,-6 9-194,-3 5 0,1 3 29,-2 2 0,1 6-109,-5 3 0,4-2 90,1 2 0,5-6 60,0 2 0,2-6-979,2-4 1,0-5 463,0-9 1,0-3-1528,0-7 1801,6-6 0,2-8 0,7-8 0</inkml:trace>
  <inkml:trace contextRef="#ctx0" brushRef="#br0">25493 16861 7873,'0'19'352,"0"0"0,0 6 531,0-1 0,-2 2-425,-2 3 1,2-2-162,-3-4 1,4 3-198,1-7 0,0 0 69,0-5 1,1-5 130,4 1-270,3-7 0,8-8-227,3-9 0,-2-11-54,7-4 0,-5-1-362,4-8 1,-5 0 59,1-4 1,0 5 200,-5 4 0,2 3 277,-12 2 0,1 6-96,-5 3 0,0 3-16,0 2 1,-8 1 111,-6 4 0,0 2 207,-5 7 0,-2 0-53,2 0 1,2 7 40,7 2 1,-2 4-399,2 1 1,4 5-129,1 0 406,4 0 0,1 1 0,0 2 0</inkml:trace>
  <inkml:trace contextRef="#ctx0" brushRef="#br0">25934 16747 7854,'-15'16'299,"1"3"0,5-2 467,-1 7 1,1-1-251,-5 6 1,4 4-154,1 0 0,5-1-260,0-8 0,2 1 86,2-6 0,2-2-273,2-7 0,4-4-127,7-6 1,-1-2-123,0-2 1,0-11 49,0-8 0,5-10-296,0-5 0,-4 1 408,-6-1 1,-1 7 23,1-2 0,-2-2 103,-7 2 1,0 4-68,0 6 0,-7 5-217,-2-1 1,-4 3-2,-1 2 1,0 6-68,0 4 0,-1 2 66,1 2 330,0 6 0,6 9 0,2 7 0</inkml:trace>
  <inkml:trace contextRef="#ctx0" brushRef="#br0">26332 16761 7789,'-13'2'0,"4"2"539,-4-2 169,11 4 1,-2-6-229,8 0 1,4 2-29,6 3 1,7-4-300,3 4-100,9-3 0,-2-9 88,7-2 1,0-4-129,5-1 1,-7 0-521,-3 0 0,-3-1 282,-1 1 1,-7 1-1716,-3 4 1940,-10 3 0,4-1 0,-5-1 0</inkml:trace>
  <inkml:trace contextRef="#ctx0" brushRef="#br0">26460 17031 7807,'14'-20'1189,"-5"2"264,1-5 1,4 5-1013,5-1 1,6-1-346,-1 1 0,3 3-126,1 2 0,7 3 79,3-8 1,9 1-627,5-1 0,-1 8 577,1-3 0,0 3 0,5-3 0</inkml:trace>
  <inkml:trace contextRef="#ctx0" brushRef="#br0">27270 16207 7977,'0'-14'0,"-6"-1"668,4 7 1,-3 10-309,10 12 0,1 8-367,4 11 0,1 15 33,-6 9 0,4 7-186,-4-2 0,0 0-250,-5-5 0,0-1 265,0 1 0,0-1-54,0-4 1,0-5 21,0-9 1,0-3-885,0-7 1061,0-6 0,0-7 0,0-9 0</inkml:trace>
  <inkml:trace contextRef="#ctx0" brushRef="#br0">27398 16392 7917,'16'-8'36,"3"3"0,-2 3 0,7 2 1,0 7-312,4 2 1,-1 8 42,-3 2 0,-1 5 334,-9-5 0,-1 5-26,-8-5 1,-4 4-63,4-4 0,-8 2-24,-2-2 0,-11-3 192,2 3 1,-3 1-118,3-1 66,-1 0 1,8-5 40,2 1 1,5-6-81,5 0 1,4-5-237,10 0 0,3-2 122,7-2 1,4-11-224,0-3 1,0-5-80,-5 0 0,1-3-318,-1-7 642,-6 1 0,5-7 0,-5-1 0</inkml:trace>
  <inkml:trace contextRef="#ctx0" brushRef="#br0">27839 16221 7917,'8'6'0,"4"1"0,-2 2 0,2 5 434,3 0 0,-1 2-40,0 8 0,0-5-450,1 5 0,-1-5-68,0 4 1,-1-5-80,-4 1 0,-3-2 185,-6 2 0,-1-3 79,-4 3 1,-1-2 22,-4 2 1,-2-3-62,2 3 1,2 1 59,-1-1 1,4 5 60,-4-5-22,5 0-33,4-5 0,15-6-540,8-3 1,6-12 92,4-7 1,3-3-347,7-12 704,0 4 0,6-16 0,1 5 0</inkml:trace>
  <inkml:trace contextRef="#ctx0" brushRef="#br0">28578 16235 7917,'8'-22'0,"-2"-3"-169,-6 6 0,-1-5 63,-4 5 1,-3 0 290,-6 5 0,-2 6-65,-3 3 0,2 4-52,-7 1 0,2 0 43,-2 0 1,-1 6 144,6 4 0,0 4-3,5 5 0,6 3-158,3 6 1,5 2-126,5 3 1,3 4 10,6 5 0,0-5-119,0-4 1,5 2 113,0-2 1,-1-5-56,-9-4 0,2-5 20,-6 5 0,5-7-125,-6 2 0,1-8 176,-5-1 0,-6-3-43,-4 3 0,-2-2 129,-3-3 1,-5-4-26,-4 4 1,2-4 60,-2-1 0,7-6 12,-2-3 0,8-10 169,1-5 0,7 2-152,-1-2 1,10-6-49,8-8 1,8-1-531,11 1 0,-3-3 234,4 3 1,-3 3-504,2 2 0,-3 5 54,4 4 650,-4 3 0,-2 1 0,0-2 0</inkml:trace>
  <inkml:trace contextRef="#ctx0" brushRef="#br0">29104 16079 7917,'-6'-14'0,"-4"-1"87,-9 1 1,-3 6 86,-6 3 0,-2 4-233,-3 1 0,-4 0 28,-5 0 1,-4 11-31,3 3 0,1 4 337,13-4 0,-1 6-79,11 4 0,7-2-207,7 2 0,3-2 99,2 2 1,7 2-112,2-2 0,10 3 37,5 1 1,4-4-109,5 0 0,-3-7 54,3 2 1,-3-3-108,-1-2 1,-7 0 93,-3 1 45,-3-1 1,-8 0 92,-4 0 0,-8 0-80,-6 1 1,-9-1 40,-4 0 0,-4-1 17,-2-4 1,1 2 118,-1-6 0,1 0-93,-1-5 0,7-2 2,3-3 1,5-4-82,5-10 1,4-5-21,10-9 1,9 2-65,10-7 1,4 0 119,5-5 1,4 2-302,5 3 0,1 3-106,0 7 0,-7 6-104,-3 3 0,-3 3 464,-1 2 0,-1 0 0,0-1 0</inkml:trace>
  <inkml:trace contextRef="#ctx0" brushRef="#br0">29431 16107 7924,'-9'0'-437,"-1"0"-533,7 0 1073,-10 0 14,6 0 0,-3 0 141,1 0 37,5 0 1,-3 0 4,2 0 21,3 0 227,-4 0-122,6-6-198,0 4 42,0-4-255,0 0 193,0 4-158,0-4 11,0 6-3694,0 0 3026,0 6 607,0-4 0,1 4 0,4-6 0,-3 0 0,4 0 0,-6 0 785,0 0-409,0-6-129,0 4 0,-1-4 117,-4 6 295,3 0-632,-10 0 0,5 1 131,-2 4 1,-2 3-144,6 6 1,-6-3 44,1 3 0,-1-2 12,2 6 0,-4 5 37,4 0 0,2 3 1,3-3 0,2 4-19,2-3 0,0 3 29,0 1 0,2-6-199,2-3 1,4-5 109,7-4 1,-1-4-110,0-6 1,5-6 50,0-4 0,5-9 29,-5-4 0,1-4-65,-1-2 0,-5 1-10,0 0 1,-1-4-8,-8 4 1,0-4-102,-5 8 1,-2 4-48,-3 1 0,-3 3 109,-6 2 1,0 1-575,0 4 345,0 2 0,-1 7 135,1 0 1,6 7 63,3 2 0,5 4 149,5 1 0,3 7 0,6 1 0</inkml:trace>
  <inkml:trace contextRef="#ctx0" brushRef="#br0">29744 16079 7837,'-10'6'-121,"1"4"1,4 2 26,-4 2 0,1 5 236,-2 0 0,-1 7 282,7-3 0,-1 3 146,5-3 1,0 3-192,0-8 1,0 1-409,0-4 0,6-3 50,4-2 0,2-4-25,3-6 0,-1-8 36,0-6 1,0-7-159,0-7 0,1 0 77,-1-1 0,-6 5-71,-4 1 1,-2 1-40,-2-2 0,-2 3-40,-2 7 0,-4 0-582,-6 0 0,-2 6 781,-3 3 0,-3 4 0,-7 1 0</inkml:trace>
  <inkml:trace contextRef="#ctx0" brushRef="#br0">26403 17429 7111,'9'0'336,"1"0"0,-4 7-129,8 2 1,-7 5-175,7 5 1,-3 5-123,3 9 0,-1-1 139,-4 6 1,4-10-18,-4 5 0,-1-11 199,2 7-134,-7-10-7,10 1-55,-6-5 0,8-8-102,-1-2 1,-5-10 77,1-4 1,4-8-242,5-2 0,2-11 74,-3 1 0,5-7-5,5 3 1,5-2 113,0 2 1,12 4 120,-3 1 0,9 1-77,-4 8 1,5 2 132,-4 7 0,-1-1-104,-4 6 1,-5 1-7,0 4 0,0 0 54,4 0 0,1-2-25,-1-3 1,7 2-63,4-6 0,2 1 53,2-2 1,-2-2-4,-3 2 0,-4 2 20,-11-1 1,-2 6 4,-6-2 1,-2 3-55,-4 2 1,-1 0 29,-3 0 1,-8 5-86,4 0 1,-6 6 78,1-2 1,-3 2 83,-2-1 0,-3 3-20,2-4 0,-2 5 148,-2 5 0,5-3-177,0 3 1,1-3 17,-1-2 0,-2 0-110,6 0 1,1 1 73,4-1 1,0-5-207,0 1 1,1-7-27,-1 2-142,0-4 232,0-7 1,-1-2 32,-4-6 1,-2 0 3,-7-1 0,4 1 2,1 0 1,1-5 115,-1 0 1,-2-1-49,7 1 0,-5 1 158,4-5 1,2 5-40,8-1 0,-2 2 64,7-2 0,0 3-64,4-3 1,2 3 73,3 2 1,1 1-67,8 4 1,6-4 128,13 4 1,4 1-309,6-2 1,5 3 170,0-3 1,0 2-284,-5 3 1,1 4 303,4-4 1,0 4-160,-33 1 1,-1 0-1,36-7 59,-35 3 1,-1-1 0,32-8 77,-3-1 1,2-7-34,-2-2 1,-33 7 0,0-1 37,2-2 0,1 0 1,0-2-1,0-1-160,-3-1 1,0-1-1,-1 1 1,0 0 26,-4-3 1,0 0 0,2 0 0,0 0-484,-2-2 1,0-1 0,2-3 0,-1 0-629,2 0 1,0-2 1105,2-6 0,1-2 0,-2 3 0,0-1 0,3-5 0,1-2 0,0 1 0,0-1 0</inkml:trace>
  <inkml:trace contextRef="#ctx0" brushRef="#br0">7152 9440 8030,'-8'-22'0,"0"1"0,3 7 701,4 6-144,-12-5-324,5 12 1,-6-1-192,0 7 0,-5 11 120,0-2 1,-6 5-54,1 0 1,-3 1 116,-1 4 1,6-3-183,3-7 1,3 5 13,2 0 0,6 0-107,3-5 0,5 5-5,5 0 1,4 6 115,10-1 0,3 7-245,7 3 1,-1-3 76,1-7 1,4-5-157,0-10 1,0-2 57,-4-7 1,-1-7-426,0-2 0,-1-10 112,-3-5 0,-8 2-24,-7-2 0,-6 5 541,2-4 0,-5 5 0,-5-1 0,-3 5 0,-6 5 0,0-2 0,0 6 0,-5 0 0,0 5 0,0 0 0,5 0 0,0 0 150,-1 0 1,6 0 508,-1 0-114,7 6 0,-2-4-79,10 3 0,8-4-76,6-1 1,6 0-183,-1 0 1,3-6 43,1-3 1,2-4-285,3-1 0,4-1 59,5 1 0,2 2-327,4 2 0,-9-1 201,4 6 0,-15 1-605,1 4 0,-10 0 140,0 0 1,-5 1-83,-5 4 0,-2-2 646,-7 7 0,-7-1 0,0 5 0</inkml:trace>
  <inkml:trace contextRef="#ctx0" brushRef="#br0">7422 9440 8030,'16'-8'-267,"3"3"1,1 3 114,4 2 1,5 2 559,-1 3 0,-3-4-102,8 4 0,-10 1-211,5-1 1,-4 0 53,-1-5 0,3 1 103,-7 4 0,4-3-62,-4 3 1,0-4 239,-5-1 255,1 0-432,-1 6 1,-6 2-45,-4 7 1,-4 5-2,-4 4 0,-7 9-307,-13 5 1,-6 11-153,-13 8 1,18-25 0,-2 0-407,-3 6 0,-1 0 0,-2 1 0,-1 0 657,-6 1 0,0 0 0,3-3 0,-1-3 0,0-2 0,-1 0 0</inkml:trace>
  <inkml:trace contextRef="#ctx0" brushRef="#br0">8204 18282 7925,'-14'0'290,"6"0"352,2 0-384,18 0 1,-1 0 155,13 0 1,6 0-48,8 0 0,-2-4-39,2-1 0,0-6-134,5 1 0,6-2-128,3-3 1,2 1 103,-2 0 0,-2 5-461,-2-1 1,-9 7-107,4-2 1,-15 4-361,1 1 0,-10 1-126,0 4 1,-10 3 382,-4 6 1,-4-5-272,-1 1 771,0-7 0,-12 3 0,-4-6 0</inkml:trace>
  <inkml:trace contextRef="#ctx0" brushRef="#br0">8702 18041 7925,'14'0'-288,"0"0"1,-4 0 914,-1 0 1,5 4-150,5 1 0,2 6-95,-2-1 0,-2-2-168,7 1 0,-5-4-12,4 4 0,-4-6-77,5 2 1,-5 1-145,5-1 0,-7 0 40,2-5 1,2 0 97,-2 0 0,0 2-139,-5 2 0,0-1 109,0 7 0,-1-5 21,-4 4 0,2 2-12,-6 8 0,-2-2 24,-7 7 0,-6 1-51,-9 9 0,-3-3 11,-6 7 1,-2 0-381,-4 5 1,-4-1 150,-9 1 0,3-7-802,-4-3 1,11-10 947,3-9 0,4 0 0,2-6 0</inkml:trace>
  <inkml:trace contextRef="#ctx0" brushRef="#br0">2119 10492 8254,'-14'-7'0,"-1"6"-157,1-4 330,6 4 93,2 1 1,12 11-90,4 3 1,9 11 132,4 3 1,4 7-172,2 8 0,-6 0-77,1-1 0,-5-1-40,5-3 1,-7 2 88,2-7 1,-3-6-494,-2-8 138,0-4-601,-6-7 613,-1-1 1,-7-14-176,0-2 1,-11-5-39,-4-5 1,-8-5 102,-1-9 0,-3 1 195,-1-6 1,-6 0 146,1-4 0,0-1 0,5 0 0,7 6 0,7-1 0,6 6 244,8-1 1,6 8 41,4 1 0,4 7 103,5-2 0,3 3-144,7 2 1,-3 4 24,-2 1 1,1 5 24,-6 0 1,5 2-121,-5 2 1,-2 2-235,-7 2 0,1 6 117,-6 9 0,-1 3-83,-4 6 0,-1 1 51,-4-1 0,2 2-60,-7 3 1,6-3 106,-6 4 0,5-9-12,-4-1 0,6-7 102,-2 2 1,5-3-94,5-2 1,-2-6-104,6-3 0,1-4 106,4-1 1,2 0-327,3 0 1,-2-12 104,7-7 0,0-7-575,4-2 1,-1-1 722,-3 1 0,3-7 0,-5-1 0</inkml:trace>
  <inkml:trace contextRef="#ctx0" brushRef="#br0">2531 9880 8506,'0'-20'0,"-1"6"-778,-4-1 1,-3 8 340,-6 7 1,0 7 467,-1 8 0,1 7 175,0 11 1,0 3 197,-1 7 0,6 1 75,-1 4 0,7 1-194,-1 3 1,2-3 88,2-7 1,6 4-91,4-3 1,4-4-309,5-10 1,3-3 103,7-2 1,-1-10-134,0-9 0,2-3-228,4-2 1,-6-8 137,0-6 0,-1-7-336,-8-7 1,-1-2 173,-9-4 1,2 6-151,-6 0 0,0 1 101,-5 8 1,-7 0 196,-2 5 0,-8 1 133,-2 3 0,-5-1 24,5 7 0,-5-1 625,5 5-420,0 0 858,5 0-743,6 0 0,3-2-97,10-2 1,3-4-50,6-6 1,5-2-121,0-3 1,5 3 147,-5-3 0,1-2-348,-1 3 1,-3-1-45,3 4 1,2 7 6,-2 4 0,0 2 6,-5 2 1,0 11 89,0 3 0,-1 15 19,-4-1 0,4 5 33,-4 1 0,-1-3-72,2 7 0,-5-8-17,4-1 1,-6-7-456,2-8-12,3 0 591,-7-6 0,6-14 0,-7-10 0</inkml:trace>
  <inkml:trace contextRef="#ctx0" brushRef="#br0">2617 9482 8299,'6'-8'-518,"2"2"444,6 6 1,2 6 178,3 4 1,-2 9 9,7 5 1,-1 4 170,6 5 0,-5-1-189,-1 6 1,-1 0 6,2 4 1,3 1-123,-3 0 0,-4-7 105,-1-3 0,-5-9-556,-4-5 199,2-4-116,-10-7 74,4-1 1,-12-9 92,-3-3 1,-9-4 72,-1-10 1,-11-3 28,2-7 0,-4-4 33,4 0 0,-5-11-19,-1 1 0,1-3 151,5 4 0,10 4 16,4 0 0,9 8 241,1 1 0,10 7 133,8 8 1,7 5-163,7-1 0,2 7-4,3-2 0,-3 4-52,4 1 0,-9 0 52,-1 0 1,-5 6-57,4 3 1,-7 4-118,-2 1 1,-1 7-26,-8 3 0,-1-1-115,-4 6 0,0-4 23,0 8 1,-4 2 64,-1-2 0,-6 3-46,1-7 1,-1-4 143,2-11-257,-4 1 0,12-9 151,-4-6 1,3-6-227,2-9 0,2-5 154,3-4 1,7 2 56,7-2 1,6 5 193,-1-4 0,3 7-133,1 2 0,6 1 71,-1 8 1,5-4-103,-5 4 0,5 0 319,-5 5 0,-6 0-51,-8 0 0,-3 2 176,-2 3 0,-6 3-97,-4 6 0,-4 2 36,-4 2 0,-12 12-588,-13 13 1,-12 8 148,16-21 1,-2 1 0,-23 29-486,24-27 1,0 1 0,-23 26 350,1 1 1,-2 1-2756,12-5 2891,-6-10 0,9-7 0,-3-7 0,5-2 0,3-1 0</inkml:trace>
  <inkml:trace contextRef="#ctx0" brushRef="#br0">11360 11217 7901,'-12'11'709,"2"3"1,4 5-570,6 0-91,-6 9 0,4 9 56,-3 5 0,-3 14 125,-1 5 0,1 12-457,-1 3 1,1 0 456,-2-5 0,4-7-117,6-2 0,0-10-74,0-4 0,6-11-502,4-3 0,4-11-596,5-4 1,-3-9 150,3-6 908,-4-15 0,6-11 0,1-14 0</inkml:trace>
  <inkml:trace contextRef="#ctx0" brushRef="#br0">11488 11572 9145,'0'14'-956,"0"7"534,0 3 0,0 4 1230,0 5 0,2-3-337,3 3 0,-2-4-313,6-5 1,-4-1-296,5-9 1,-1-3 70,5-11 1,0 0-17,1 0 0,-6-12 116,1-7 0,-2-8-109,1-6 0,-1-3 32,-3-7 1,-4 2-177,4 3 0,-5-2 70,-5 7 0,2 6 107,-6 8 0,-1 10 126,-4 4 1,4 5-129,1 5 1,1 8-120,-1 6 0,2 11 116,7-2 1,2-1-771,3-3 817,2-7 0,8 3 0,-1-5 0</inkml:trace>
  <inkml:trace contextRef="#ctx0" brushRef="#br0">11872 11487 7912,'-1'14'71,"-4"0"1,3 2 175,-2 3 1,2-2 475,2 7 1,0 0-583,0 4 0,0-6 45,0-3 1,5-3-170,0-2 0,6-6 87,-2-3 0,4-3-241,1-2 1,0-7 107,0-2 1,-3-12-175,4-7 0,-9-2-38,8-8 0,-8 6-13,4-1 0,-7 3 80,2 2 0,-4 6 85,-1 3 0,-1 9 91,-4 5 1,-3 4-82,-6 1 0,0 1 93,0 4 0,-1 3-69,1 6 0,5 5-288,-1 0 0,7 0-98,-2-5 441,10 1 0,3-1 0,6 0 0</inkml:trace>
  <inkml:trace contextRef="#ctx0" brushRef="#br0">12142 11530 7912,'0'20'0,"-4"1"114,-1 2 1,-5 4-115,6-3 0,-1 1 696,5-1 1,0-4-206,0-5 1,0-1-612,0 0 0,6-6 70,4-3 0,2-5 198,3-5 0,0-3-377,4-6 0,-3-8 115,3-7 1,2-1-24,-2-8 0,-2 2 21,-8-2 0,3-1-11,-8 5 0,1 6 101,-5 4 1,-6 7-116,-4-2 0,-4 9 54,-5 6 1,3 2-90,-3 2 0,0 2-88,5 2 0,-2 4 46,12 7 1,-1-1-471,5 0 688,0 0 0,0 0 0,0 1 0</inkml:trace>
  <inkml:trace contextRef="#ctx0" brushRef="#br0">12441 11402 7912,'14'14'377,"-1"0"-315,-4 0 1,4 2 513,-4 3 0,4-2-169,1 7 1,0-5-193,1 5 1,4-7-437,0 2 1,0-3 181,-5-2 0,0-1-496,0-4 0,0-1 285,1-3 0,-6-4-1003,1 4 738,-7-3 515,3-2 0,-6-7 0,0-1 0</inkml:trace>
  <inkml:trace contextRef="#ctx0" brushRef="#br0">12612 11402 7912,'0'-8'-343,"0"1"944,0 7 1,0 2-164,0 3 1,0 4-296,0 10 1,-7 3 23,-2 7 1,-4 5-194,-1 4 0,-2 0-31,-3 5 1,8-10-18,-3 5 0,4-6-192,1-4 1,3-6 265,6-3 0,0-3 0,0-2 0</inkml:trace>
  <inkml:trace contextRef="#ctx0" brushRef="#br0">12867 11160 9228,'-1'25'461,"-4"4"1,2-3-417,-6 12 0,-1 7 145,-4 7 1,0 8-25,-1 1 1,3 1-151,2-5 0,4-3-605,6-7 0,0-1 402,0-13 1,6-2-1512,4-7 1698,-4-10 0,7-7 0,-5-7 0</inkml:trace>
  <inkml:trace contextRef="#ctx0" brushRef="#br0">12924 11515 7942,'0'33'0,"0"1"0,0 4-68,0-5 0,5-2 245,0-7 1,6 1 674,-2-6 1,4-1-565,1-9 1,0-3-183,1-6 1,-1-1-2,0-4 0,5-6 3,0-13 1,0-1-341,-5-13 1,-1-4 111,-4-6 0,2 5-276,-6 6 0,-2 5 161,-7-1 0,-4 4 4,-7 6 1,-4 2 390,1 7 0,-6 6-106,5 3 1,-5 5-1,5 5 0,0 9-50,5 10 0,6-2-131,3 2 1,4-1 176,1 6 1,6-7-1224,4-3 1173,9-3 0,3-2 0,6 0 0</inkml:trace>
  <inkml:trace contextRef="#ctx0" brushRef="#br0">13294 11416 7942,'0'14'499,"0"0"0,0 0-698,0 1 1,-5 5 25,1 4 0,-3 3 1198,2 1 0,4 1-390,-4-1 0,4-6-574,1-3 1,4-3 4,1-2 0,6-6-270,-1-3 1,-2-4-7,1-1 1,0-11-117,6-3 0,-6-11 58,1-4 1,-2 1 12,1-5 1,-3 3 51,-6 1 0,0 1 55,0-1 0,0 6 202,0-1 1,-6 8-103,-3 2 0,1 1 180,-2 9 0,1-1-15,-6 5 0,8 1-129,2 4 0,-1 5-49,1 9 0,0-4-116,5 4 0,2 2-503,2-2 0,0 0 680,5-5 0,0 0 0,6 1 0</inkml:trace>
  <inkml:trace contextRef="#ctx0" brushRef="#br0">13578 11487 7942,'0'14'600,"0"0"0,0 1-162,0-1 1,0 5 54,0 0 0,0 4-194,0-4 0,0 0-207,0-5 1,0-4-29,0-1 0,7-5 95,2 0 0,-1-8-218,2-6 1,1-9 138,8-5 1,-4-2-522,4-3 0,-4-4 154,-6 0 0,4-5-216,-4 5 0,-3 4 195,-1 6 1,-3 5 68,-2-1 1,-7 3 47,-2 2 1,-5 6 31,-5 4 0,3 4-38,-3 4 0,3 4 33,2 6 0,1 5 164,4 0 0,3 0 0,6-4 0</inkml:trace>
  <inkml:trace contextRef="#ctx0" brushRef="#br0">13891 11302 8439,'2'10'859,"2"-1"1,0-1-876,5 1 0,1 4 215,4-4 1,0 4-78,0 1 1,7 1-215,2-1 1,6-2 11,4-2 1,2 1-81,3-6 1,1 4-608,-6-4 0,-1 4 384,-8-4 1,-4 5 382,-6-6 0,1 14 0,-1-2 0</inkml:trace>
  <inkml:trace contextRef="#ctx0" brushRef="#br0">14133 11259 7826,'0'-7'1143,"0"0"1,-6 15-752,-4 6 1,-4 8-16,-5 12 0,-3 3-381,-7 11 1,-4 15 40,16-26 0,1 2 0,-1 2 0,-1 0-359,2 2 0,-1-1 1,-1 1-1,0 0 1,-4-1-1,1 1 0</inkml:trace>
  <inkml:trace contextRef="#ctx0" brushRef="#br0">14588 10947 7923,'-10'-10'-267,"1"1"299,6 6 0,3-4 363,9 7 0,5 2-54,5 3 1,3 4-153,7 10 1,-2-2 65,-4 7 1,3-2-123,-7 2 1,3 3-180,-8-4 1,2 4 42,-11 2 1,-1-2-25,-4-4 1,0 2-24,0-6 1,-6 7 36,-3-3 0,-4-2-35,-1-2 1,-2-3 20,-3-2 251,3-6-213,-4 4 763,5-10-457,7 4 0,8-6 66,10 0 0,9 2-125,5 3 1,7-2 104,2 6 1,5-1-216,-5 2 0,2 2 95,-2-2 0,-7 1-251,2-2 0,-9 4 35,0-4 0,-10 4-58,-4 1 1,-6 7-103,-9 3 1,-12 10-244,-16 9 1,-16 6 175,24-21 1,-1 1 0,-2-1 0,-1-1-1084,2-1 1,-2 0 1282,-1-1 0,1-1 0,-25 16 0,-2 2 0,2 4 0</inkml:trace>
  <inkml:trace contextRef="#ctx0" brushRef="#br0">11958 12909 7914,'7'6'-99,"6"2"194,-3 6 1,1 0-53,-2 0 1,2 5 129,-6 0 1,4 5-400,-4-5 0,0 9 138,-5-4 0,-2 6 43,-2-6 1,-4-2 261,-7 2 0,0-5-125,-4 4 0,3 1 98,-3 4 0,5-1-105,4-3 0,-1 1 61,6-6 0,1 0-4,4-5 0,6-4-59,3-1 0,9-1 13,1 2 0,5-2-8,-6-4 0,6-2-82,-5 3 1,5 1 89,-5-1 0,0 6-50,-5-2 0,-1 4 34,-4 1 1,-1-1 42,-3-4 1,-4 5-42,4 1 1,-10-1 28,-4 5 0,-4-3-152,-1-2 1,-5 0-195,0 0 1,-6-1-408,1-4 0,2 2 341,-2-6 0,7-2-216,-2-7 0,9-6 517,6-9 0,8-3 0,4-6 0</inkml:trace>
  <inkml:trace contextRef="#ctx0" brushRef="#br0">12398 13221 7914,'0'21'190,"0"2"1,-6 6 71,-3 4 0,1 3 291,-2 7 1,7-5-268,-2 0 0,-1-7-114,1 3 0,5-11-128,5-4 1,8-4 67,1-6 1,2-3-208,7-6 1,-1-11 96,2-3 1,-2-11-189,-3-4 0,-5-5-24,1-9 0,-3 0-14,-7 1 0,0 5 80,-5 4 0,-2 5 76,-3 4 0,-3 3 91,-6 7 1,-6 6-85,-4 4 1,2 5-36,-2 9 1,5 1 47,-4 12 0,10-5-220,-1 1 0,9 1-110,0-1 0,10 0-163,4-5 1,10-4 540,5-1 0,3-5 0,1 2 0</inkml:trace>
  <inkml:trace contextRef="#ctx0" brushRef="#br0">12754 13278 7914,'0'14'0,"0"2"-261,0 3 1,0 3 92,0 7 1,-5-6 880,0 1 1,1-2-235,4 2 0,0-4-384,0-5 0,1-3 91,4-2-85,3-4 1,6-9-46,0-7 1,0-1-152,1-12 1,-3-3-88,-2-7 1,1 2 76,-6-7 1,4 6 3,-4-1 1,-1 8 34,-4 1 1,-6 7-51,-3-2 1,-9 9-10,-1 5 1,0 4 22,5 1 0,-5 6-95,0 4 1,5 2 82,5 2 0,5 5-258,0 0 1,2-4 88,2-6 1,6-1 282,4 1 0,9 4 0,3-5 0</inkml:trace>
  <inkml:trace contextRef="#ctx0" brushRef="#br0">13195 13250 7879,'-8'14'-35,"-3"-5"297,6 1 1,-5-1-103,6 6 1,-3 4-40,3-1 0,2 3-15,-3-2 1,5-3 181,5 3 0,-2-8-92,7-2 0,-1-6-184,5 2 1,1-3 1,-1-2 1,5-7-94,0-2 1,0-10 85,-5-5 1,-5-3-121,1-1 0,-7 0 5,2-1 0,-4 1 72,-1-1 1,0 7-167,0 3 1,-1 3 57,-4 2 1,-5 6-34,-9 4 1,4 2 67,-4 2 0,3 6-123,2 4 0,0 2 19,-1 3 0,7 4 91,4 0 0,2 4-646,2-4 768,6 0 0,9-5 0,7 1 0</inkml:trace>
  <inkml:trace contextRef="#ctx0" brushRef="#br0">13465 13235 7914,'0'15'0,"0"-6"-260,0 1 0,0-1 366,0 5 0,-5 2 551,0 3 1,0-3-126,5 3-437,0-3 1,2-4-20,3-2 0,-2-4 12,6-6 1,1 0-84,4 0 0,-4-6 78,-1-4 1,1-7-155,4-2 1,-5-6-11,1 1 1,-7 2-57,2-2 1,-4 2-35,-1-2 0,-1 4 78,-4 6 1,-3-1-45,-6 1 0,0 5 88,-1-1 1,1 7-51,0-2 1,0 5 35,-1 5 1,1 3 126,0 6 1,6 5-202,3 0 0,4 5-100,1-5 0,1 4 237,4-4 0,9 0 0,8-4 0</inkml:trace>
  <inkml:trace contextRef="#ctx0" brushRef="#br0">13820 13150 7947,'-8'0'520,"0"0"-81,4 0-233,2 0 0,-4 7-102,6 2 0,0 4 72,0 1 1,0 0 115,0 0 1,0 5-74,0 0 1,6-1-246,3-9 1,-1 2-66,2-6 1,-1 0-70,6-5 0,-1 0 133,0 0 1,-5-8-20,1-7 1,-2-4-78,1-4 0,2-2 21,-6 6 0,0-5 19,-5 5 0,5-5 40,-1 5 1,1 5 59,-5 5 0,-5 4-19,1-5 0,-7 7 7,1-2 1,-1 10-88,1 5 0,-2 4-131,2 5 1,4-3-306,1 3 0,-1 1 50,1-1 468,1 0 0,10-5 0,2 0 0</inkml:trace>
  <inkml:trace contextRef="#ctx0" brushRef="#br0">14104 13122 7889,'0'14'0,"-6"0"-13,-3 0 1,2 2-9,3 3 1,0-1 727,0 5 1,2-4-232,-3 5 0,5-5-321,5 5 0,3-12 40,6 2 0,0-9-140,1 0 1,0-4-22,4-1 0,-1-7-112,5-8 1,-5-5 79,1-9 0,-3-4-128,-2 0 1,-2-2 169,-2 2 1,-4 3-6,-6-3 1,0 3-195,0 1 0,-11 9 116,-3 6 1,-14 6-147,-1 8 1,-9 1 184,0 4 0,-3 9 0,-1 8 0</inkml:trace>
  <inkml:trace contextRef="#ctx0" brushRef="#br0">15356 12155 7989,'0'-8'-1016,"-5"8"1483,0 10 0,-6 10 250,2 9-398,2-1 0,-5 13-183,2-3 1,-1 3 97,2 2 1,2-7-272,7-3 1,0-3 92,0-1 1,7-7-149,2-3 1,10-10 79,5-4 1,7-3-116,3-2 1,-1 0-149,-5 0 1,-1-5-220,-3 0 1,1-1-258,-6 1 206,0 3 1,-6-2 544,-4 8 0,-3 4 0,-12 7 0,-2-1 0</inkml:trace>
  <inkml:trace contextRef="#ctx0" brushRef="#br0">15455 12553 8378,'-8'-20'-272,"2"-1"-67,6-3 0,6-3 862,4 4 1,10-2-2,9 1 1,1-3-428,8 3 0,0-9-76,4-5 1,2-3-394,4-2 1,-1-5 321,10-5 0,-27 24 1,2-2-356,5 1 0,1-1 0,2-8 0,-1-3 401,4 0 0,0-1 1,-3-4-1,-1-2 19,-1-3 0,0-1 0,-1 3 0,0-1-26,0-1 1,2 0 0,2 1-1,1 1 1,3 0 1,0 0 0,-2 3-1,-2 0-13,-2-1 0,-2 1 0,-3 0 1,-2 1 26,0-2 1,-2 1-1,-1 0 1,0 1-117,0 0 1,-1 2-1,4-3 1,1 0 13,2-2 0,1-1 0,0 0 0,1 0-4,3 1 0,0-1 0,-2 0 0,-1 0 6,1 1 1,-1-1-1,-1-1 1,-2-1 42,1-2 0,1-1 1,2 1-1,1-1-352,8-4 1,1 0 0,-1 0 0,1 1 344,4-1 1,0-1-1,-3 2 1,-1-1 74,-1-3 0,0 1 0,4 4 0,1 2-51,4-2 1,2 0 0,-2 4 0,0 0 180,1-1 1,0-1 0,-4 6 0,0 1 71,-2-2 1,2 0 0,5-1 0,2-1-22,-13 16 0,1 0 0,0-1 0,-1-1 0,0-1 0,1-1-293,0 1 1,1-1 0,1 1 0,3-1-1,1 1 1,1 1 215,2 1 1,0 1 0,0 0 0,2-2 0,0 0 0,1 0-289,3 0 0,1 1 0,-1-1 0,0-1 0,0 0 0,1 0 270,0-1 0,1 0 0,0 1 0,2 1 0,0 1 0,0 2-163,-5 3 1,-1 0 0,0 1 0,-2-1 0,0-1 0,-1 2-18,-1 0 1,0 1 0,-1 1 0,-3-1 0,-1 1-1,0 1-86,20-11 0,-2 2 0,-4 4 0,-3 3 175,-9 5 1,-3 2 0,-4 2 0,-1 0-111,-5 1 0,-1 2 0,-3 0 0,0 3 794,39-9 0,-10-1-628,-4 6 0,-4 0-69,-1 4 1,-5 1 34,0 0 0,-4 0-329,4 0 1,0-5 132,5 0 1,-2 0-410,-3 5 0,-9-2 575,-10-3 0,2 6 0,-5-3 0,-8 4 0,-8 2 0</inkml:trace>
  <inkml:trace contextRef="#ctx0" brushRef="#br0">22664 5999 8371,'12'2'-298,"-2"3"0,7 1 99,-3 3 1,10-1 112,0-3 0,9 1 257,5 4 0,3-4-69,1-6 0,6 0 28,-1 0 1,5-1-134,-4-4 0,9-3 277,-5-6 0,5 4 18,-10 1 1,-1 6 52,-8-2 0,-10 3 35,-9 2-230,3 0 0,-14 8-209,-3 6 0,-26 12 113,-21 16 1,9-13 0,-4 2-155,-9 11 0,-3 2 0,-8 7 0,-4 2-366,17-14 1,-2 0 0,-2 1 0,-7 7-1,-3 1 1,-1 1 330,14-11 0,-1 1 0,0 0 0,-2 2 0,-4 3 0,-2 2 1,0 0-1,1 1 135,1 0 0,0 2 0,0-1 0,0 2 0,-3 3 0,0 0 0</inkml:trace>
  <inkml:trace contextRef="#ctx0" brushRef="#br0">26246 8146 8259,'-14'-14'0,"0"0"-45,0-1 1,-2 3 28,-3 2 0,3-2-292,-3 2 0,-1-1 213,1 2 0,-5-2-50,5 6 0,-6-5 161,1 6 0,2-1 228,-2 5 0,1 0-33,-6 0 0,1 0 113,-1 0 1,-1 12-157,-3 7 1,-3 4 26,-7 5 0,0-1-90,1 11 1,4 0 72,0 4 0,6 1-188,-1 0 0,3 1 93,2 3 1,-1 4-295,1 6 1,1 6 263,3 3 1,4-3-15,6-1 0,1 1-40,3-1 1,4-1-5,6-4 0,0 0-112,0 0 1,8-2 172,6-3 1,4-3-71,10-6 0,-1-7 35,11-3 1,1-4-25,9-5 0,12-10 18,16-9 0,3-5-230,-35-2 1,2-1-1,0-3 1,-1-2 188,0-3 1,0-2 0,1-5 0,0-2 1,-1 0 1,0-3-1,1-4 1,0-3 10,1 2 0,0 0 0,-2-2 1,-1 1 15,-5 3 0,-2 0 1,-2-1-1,-2-1-49,19-24 0,-6-4-178,-13-1 0,-8-6 183,-16-3 0,-4-4-114,-10-1 0,-10 2-221,-14 3 1,-20 4 278,18 34 0,-4 4 0,-8 4 1,-4 5-865,-7 4 0,-1 3 961,2 2 0,0 3 0,-8 1 0,-1 2 0,5 2 0,0 1 0,-1 2 0,-1 1 0</inkml:trace>
  <inkml:trace contextRef="#ctx0" brushRef="#br0">13209 14614 8046,'14'13'-470,"-1"-3"-161,-4 9 1,4 1 782,-4-1 1,2 6-85,-1-1 0,-4-2 117,-6 2 0,0 0-81,0 4 1,-6-1 68,-4-4 1,-4 4-20,-5-3 0,2 1-100,-7-1 1,7-3 140,-2-7-124,3 6 1,8-4-133,3 3 1,4-8 106,1-1 0,6-6 27,3 6 0,9-5-44,1 4 0,4-1-16,-4 1 0,5 4 18,-5-4 1,-2-1 0,-7 2 1,1-1 33,-6 6 1,1-6-30,-1 1 1,-4-1 176,4 5 1,-10 2-93,-4 3 0,-10 3-110,-5 7 1,-3 1 57,-1 3 1,-2-3 36,-3 3 1,7-5-277,-2-4 0,9-5-928,0-10 657,10-2 1,5-15 439,14-6 0,6-13 0,12-10 0</inkml:trace>
  <inkml:trace contextRef="#ctx0" brushRef="#br0">13635 14856 8046,'-6'22'0,"-8"11"285,-10 1 0,2 5-39,-2 4 0,7 6 135,-2 3 1,3-2-157,2 3 0,6-14 14,3-1 1,4-13-151,1-6 1,1-5 89,4-4 0,4-7-145,10-12 0,-1-9 134,5-15 0,1-11-582,5-13 0,-3 2 140,-2-2 0,-3 1-27,-7 9 0,-1 1 134,-4 8 1,-3 4 84,-6 5 0,-6 9-28,-3 5 0,-10 8-23,-5 7 1,-3 7-136,-1 8 1,-1 0 98,1 9 1,2-2-146,7 2 0,7 1 77,12-6 1,1-1 236,4-9 0,16 4 0,9-5 0</inkml:trace>
  <inkml:trace contextRef="#ctx0" brushRef="#br0">14062 14899 8061,'-21'19'-235,"-2"0"0,2 6 118,2-1 0,3 4 586,2 5 1,0-1-115,0 6 1,4-7 1,1 3 0,5-4-150,0-2 1,4-6 55,4-3 0,4-9-317,7-6 1,0-4 73,4-4 0,3-11-182,7-8 1,-1-11 109,1-3 1,-1-9-120,1-2 1,-2-4-33,-4 5 0,-7 1-93,-7 8 1,-7 0 85,-2 10 1,-8 3 108,-11 10 0,2 7-106,-7 4 1,0 8 60,-4 6 1,4 9-1,1 5 0,12-2 48,1 1 1,7-5-243,3 1 340,0-4 0,13 0 0,2-1 0</inkml:trace>
  <inkml:trace contextRef="#ctx0" brushRef="#br0">14787 14856 8061,'-10'0'-672,"1"0"624,-1 0 0,-4 2 48,0 2 0,0 4 0,0 7 0,4 0 0,1 4 0,-1 2 0,-4 3 0,6 4 0,3 0 0,4 1 0,1 4 0,0 2 0,0-2 0,1-1 0,4-9 0,3-2 388,6-7 1,7-6 545,2-3 1,-1-7-697,2-7 0,0-7-306,4-13 1,-6-5 25,-3-4 0,2-2-206,-2 2 1,-2-1-7,-7 6 155,-4-1 0,-6 8 60,0 2 1,0 3 2,0 7 0,-8 5 16,-6-1 0,-5 7-34,-5-2 1,-3 12-229,4 7 1,1 2 76,-2 7 1,13-5-765,1 1 969,7 3 0,10 0 0,0 6 0</inkml:trace>
  <inkml:trace contextRef="#ctx0" brushRef="#br0">15213 14856 8061,'-14'11'-220,"0"3"1,0-1 72,0 11 0,1-2 530,3 2 0,-2 2-111,2-2 0,2 5 21,-1 4 0,6-3-39,-2 3 0,3-3 237,2-2 1,7-6-455,2-3 1,4-4 84,1-6 0,2-3-201,3-6 0,-2-7 109,7-8 0,-2-12-99,2-10 0,3-6-171,-4-4 1,-2 2-84,-2-2 0,0 0 119,-5 4 0,-3-1 50,-11 10 0,-2 3 237,-2 7 0,-11 4-159,-8 5 1,-4 8-111,-1 2 0,-1 5 81,1 5 1,6 2-18,3 8 0,4 4-37,6 0 1,3 4-430,6-4 588,0 0 0,6 2 0,2 1 0</inkml:trace>
  <inkml:trace contextRef="#ctx0" brushRef="#br0">15725 14856 8061,'-14'0'-316,"5"2"-172,-1 2 0,2 6 550,-1 9 0,-4-2 608,4 7 0,-2 0-15,1 4 0,-1 1-263,6-1 0,1 0-16,4 1 0,1-2-119,4-4 0,3-2-254,6-7 0,2-6-76,3-3 1,-2-7-84,7-7 0,-5-7 80,4-13 0,-5-5-250,1-4 1,-3-2 31,-2 2 1,-2-1 70,-2 6 1,-4 0 153,-6 4 1,0 2-47,0 4 0,-1 2 159,-4 7 1,-8 1-64,-6 4 0,-1 2-36,1 7 0,-2 7-67,-2 2 0,2 10 2,7 5 1,1-2-54,4 2 1,2-5-5,7 4 177,0-5 0,13 9 0,3-5 0</inkml:trace>
  <inkml:trace contextRef="#ctx0" brushRef="#br0">16138 14913 8061,'0'14'0,"-7"0"-4,-2 1 1,-2-1-55,1 0 1,-1 0 327,6 1 1,-1-1 102,1 0 194,4 0-241,-6 0 107,7-6 1,2-1-147,3-7 0,-2-2-154,6-3 0,1-3-107,4-6 1,-1-2-198,-4-3 1,4-3 256,-4-6 1,-1 4 22,2 0 0,-7 2-732,2-1 1,-4 1 262,-1 3 1,-1 3 89,-4-3 0,-9 8 271,-10 1 0,2 7 177,-2-2 1,0 7-99,-4 7 0,1 3 116,3 11 1,4-4 77,6 5 1,1-2-33,4 2 1,2 1-938,7-6 0,8-2 374,6-7 0,7-4 321,7-6 0,7 0 0,1 0 0</inkml:trace>
  <inkml:trace contextRef="#ctx0" brushRef="#br0">16436 14885 8061,'-8'0'1513,"-4"1"-1315,2 4 0,2 3 49,-1 6 1,4 2 10,-4 3 0,5-2 39,0 7 0,2-2-1,2 2 1,0 1-148,0-6 0,2 3-112,2-8 1,4 2-482,6-11 1,1-1 291,-1-4 0,5-7-68,0-8 0,1-5 96,-1-9 0,-3 1-25,3 0 0,0-6-7,-5 1 1,4-2 42,-9 2 1,-3 3 118,-1-3 0,-3 5-55,-2 4 0,-11 0 140,-4 10 1,-3-2-108,-1 12 0,1-1-25,-6 5 1,7 3 19,-2 6 0,3 7-321,2 13 1,6-1-49,4 1 0,2-6 390,2 1 0,6 0 0,2 4 0</inkml:trace>
  <inkml:trace contextRef="#ctx0" brushRef="#br0">16920 14885 8061,'0'9'0,"0"1"0,-2-1 813,-3 5 0,4 0-254,-4 1 1,3 4-67,2 0 0,0 0-280,0-5 0,2-5-217,3 1 1,-2-7 140,6 2 0,1-5 125,4-5 0,-5-9-361,1-10 0,4-8 129,5-1 0,0-6-342,-5 1 1,-4-3 170,-1-2 1,-1 0-75,2 1 0,-4 1-29,-6 3 0,-2-2-182,-2 7 0,-4 8 102,-6 11 0,-2 1-143,-3 8 1,3 7-148,-3 7 0,3 9-31,2 1 645,0 6 0,6-3 0,2 6 0</inkml:trace>
  <inkml:trace contextRef="#ctx0" brushRef="#br0">12498 15610 8061,'-8'3'142,"3"6"32,10 1 1,-2 23 58,7 0 0,4 11-237,5 4 0,0 5-92,-5 0 0,0-6-145,0-4 0,-1-2 107,-4-8 0,4-6 170,-3-8-203,2-4 162,2 0 0,1-7 33,-1-4 0,-5-2 27,1-2 1,-1 0 10,6 0 0,5 0-10,4 0 1,4-5 16,5 0 1,7-1-27,12 1 1,0-3 5,10-6 1,3-2-407,1-3 0,-1 2 342,1-7 1,-27 10-1,1 0-23,4-3 1,2 1-1,1-1 1,1 2-129,-1 3 0,1 0 1,-5 0-1,-1-1 168,34-6 1,-4 0 8,-1 5 0,5 1-1,0 4 1,0 3 133,-5 6 0,-8 0-185,-6 0 0,-3 0 214,-12 0 0,4 6-106,-8 3 1,2 9-122,-2 1 0,7 4-3,-2-4 0,3 7 24,-3-3 1,-2 0 266,-3 0 0,-4-4-254,-5 5 1,-2-5 427,-4 5 1,-2-6-418,-7 6 0,-6-5 299,-3 5 1,-4-7 185,-1 2-251,0-3-44,0-2-69,-6 0 1,3-6 93,-7-3-119,7-3 0,-3-9-157,6-2 1,1-4 77,4-1 0,5-5-144,9 0 0,3-6 46,6 1 0,8-4-122,7-6 1,19 0 111,-25 15 0,2 0 0,1-2 0,0 1-97,0 1 1,1 0 0,-2-2 0,1-1 181,-2-1 0,-1-1 1,0-1-1,1 1-130,2-2 0,0 0 1,0-1-1,1 2 242,1 3 1,1 1-1,-3 0 1,-1 2-13,0 4 1,-2 2-1,23-4 118,-8 2 1,-8 11-15,-6-1 1,-3 10-542,-7 4 1,-5 10-4,-4 5 0,-4 14 239,0 4 0,-6 1 112,1 0 0,-7-2 0,1 11 0,-2 0 0</inkml:trace>
  <inkml:trace contextRef="#ctx0" brushRef="#br0">14431 16591 8061,'-22'-8'1566,"2"1"-1365,12 7 1,2 7-203,6 2 1,0 5-121,0 5 1,0-1 115,0 5 0,0 3-73,0 7 0,-7-2 65,-2 7 0,-5-4-26,-5 3 0,3-3 61,-3 3 1,3-10-307,2 2 74,6-10-194,2 1 263,6-6 0,6-6 97,3-3 0,9-3 29,1-2 0,1 1-53,-1 4 1,2-2 219,2 7 1,-2-1-11,-7 5 0,0 2 1,1 3 1,-1-3 66,0 3 0,-6-3 48,-3-2-45,-4 0 0,-1 0-125,0 1 0,0-1 103,0 0 0,-6-3-75,-3 3 1,-10-3 86,-5 8 1,2-1-133,-2 1 1,-4-4-89,-6 4 1,1-4-121,5-6 1,6-3-823,3-6-165,3 0 0,10-12 1124,6-7 0,12-13 0,10-4 0</inkml:trace>
  <inkml:trace contextRef="#ctx0" brushRef="#br0">15114 16463 8061,'-13'28'-214,"4"0"1,-5 7 192,-1 3 1,0 8 313,-9 1 1,-1 7-150,-9-2 1,-2 10-692,-7 4 1,2-4 748,3-5 1,4-8-77,5-12 1,7-5-290,3-13 0,8-2-297,2-12 1,5-2 503,0-7 1,-4-11 0,0-7 0</inkml:trace>
  <inkml:trace contextRef="#ctx0" brushRef="#br0">14972 16832 8061,'22'8'439,"-3"10"-332,-10-4 0,2 9 386,-6 1 1,5 14-95,-6 5 0,1 2-529,-5-2 1,0 1 82,0 4 0,0-9-232,0 4 1,0-12-140,0-2 0,0-7-767,0-8 708,0-6 1,0-5 476,0-12 0,0-13 0,0-15 0</inkml:trace>
  <inkml:trace contextRef="#ctx0" brushRef="#br0">15100 16960 8061,'22'-28'-139,"-3"-1"0,-2 6 173,2-1 0,-2 7 19,7-2 0,-2 3 524,2 2 1,1 6-171,-6 3 0,0-1-352,-5 1 0,-4 2 71,-1 7 1,-6 11 56,2 8 1,-3 11 18,-2 3 1,-7 6-17,-2 5 1,1 2-44,-1 7 0,5-7 32,0-2 1,2-9-168,2-1 1,2-12 153,2-3 1,6-7-266,9-7 0,3-4 48,6-10 0,1-9-95,-1-9 0,1-12-21,-1-8 0,-4-6-11,0-8 0,-9 0-190,0 1 0,-3 5 73,-7 4 0,0 9-283,-5 5 1,-2 7-172,-3 3 147,-2 5 1,-3-2 605,1 6 0,5-1 0,-2 1 0</inkml:trace>
  <inkml:trace contextRef="#ctx0" brushRef="#br0">16010 16264 9228,'-8'19'105,"3"-1"1,3 3-255,2-2 0,-1 8 790,-4 6 0,2 0-231,-7-4 0,1 5-109,-5 4 0,0-1-204,-1 1 0,-5-5-120,-4 5 0,4-2-637,1 2 1,-2-3 381,2-7 1,0-4-1556,5-1 1833,0-12 0,-1 8 0,1-11 0</inkml:trace>
  <inkml:trace contextRef="#ctx0" brushRef="#br0">15939 16676 8061,'28'-13'0,"0"4"0,1 1 418,-1 3 1,-4 4-40,0-4 0,-7 3-315,2 2-464,-10 0-934,-2 7 804,-7 0 1,-7 8 247,-2-1 1,-4-5 281,-1 1 0,-6-1 0,-3 6 0</inkml:trace>
  <inkml:trace contextRef="#ctx0" brushRef="#br0">16010 16704 8061,'14'0'440,"-2"2"156,-2 3 1,1 7 77,-6 7 1,6 6-213,-2-1 1,-2 16-115,-3 7 0,-2 8-115,-2 7 0,0 1-426,0 3 1,0-2-1143,0-7 1,5-7 1334,-1-3 0,14-9 0,-2-3 0</inkml:trace>
  <inkml:trace contextRef="#ctx0" brushRef="#br0">16635 16150 8061,'-9'5'933,"-1"-1"1,7 7-964,-2-1 0,2 3 67,-2 1 1,2 2 49,-6 2 1,-1 0 106,-4 6 0,5-6-257,-1 6 0,1-6 80,-6 1 1,8-8 296,2-2-255,3-6-249,2 4 1,8-7-44,6 0 1,5-7 148,5-2 0,4-9-226,1-1 0,-1-6 79,5 1 0,-2-1-42,-3 1 0,-1-1 12,-4 6 1,-2 0-58,-7 5 123,-6 6 204,-2 2 1,-12 18 20,-3 7 0,-9 13-109,-1 6 0,-11 5 220,2 4 0,-4-1-50,4 6 1,1-8 248,3-1 0,-1-2-87,6-8 1,2-6-52,7-8 1,-1-3 45,6-2-30,1-6-351,23-21 1,-2-4 70,16-16 0,-1 3-166,1 1 1,-3 1 39,3-1 1,-3 1-72,-1-1 1,-3 6-193,-2-1 211,-3 7 126,-7-4 48,-6 13 1,-3 2 216,-10 6 0,-3 8-70,-6 6 0,-1 2 288,1 7 1,-5-4-122,0 5 1,-4 1 133,4 9 0,-7-3-106,3 7 0,-6 0-103,-4 5 0,-3 4-39,-7 0 1,7 1-62,3-6 1,3 1-319,1 0 0,7-8 144,3-7 0,3-6-333,2-8 0,5-6 196,-1-3 1,7-7-340,-2-7 1,4-7 155,1-12 0,6-1 122,3 1 0,10-1 299,5 1 0,3-1 0,1 1 0,2 1 0,4 3 0,2-2 0,7 2 0,-1 2 146,1-2 0,0 2-42,-1-2 1,-6-1 527,-2 6 1,-4-5-252,-2 5 1,-4 2 422,0 8-297,-7-4-461,3 11 1,-12 2-279,-3 10 1,-10 4 176,-4 5 0,-5 8-516,-5 6 1,-5 5 276,-9-5 1,1 5 30,-6-5 0,7 5 95,-2-5 1,4-1 179,5-8 0,1-2-25,8-3 1,0-8 505,10 3-258,0-9 0,12 1-72,2-6 1,10-6-44,5-4 0,-2-2 46,1-3 1,0 1-158,0 0 1,-2 0-12,-7-1 0,-4 8-326,-1 2 217,-6 3 0,3 4-79,-6 3 1,-6 7 203,-3 7 0,-2 2-54,1-2 1,-3-4 306,4 4-199,3-3-18,-1-2-27,7-6 0,7-1 10,2-7 1,4 0-11,1 0 1,0 0-36,0 0 0,1 1-26,-1 4 0,-1-2 39,-4 7 0,-3 4 137,-6 5 1,5 1-87,0-1 1,0-3 81,-5 3 1,0-3-67,0-2-274,-7-6 33,6-2 0,-6-14-329,7-6 0,0-8 502,0-11 0,7-10 0,1-7 0</inkml:trace>
  <inkml:trace contextRef="#ctx0" brushRef="#br0">17019 16150 8061,'6'-8'0,"4"3"0,4 4 83,5 1 0,0 1-134,9 4 1,-1-3 66,11 2 0,0-2-208,5-2 1,-2-6-170,-3-4 1,1-9 281,-6-5 1,1-2 222,-6-3 1,-6 2 7,-3 4-323,-3-4-42,-2 11 0,-9 2 147,-10 9 0,-4 16-127,-15 8 0,-1 8 239,-8 6 1,-1 3 217,-8 7 1,7 0 196,-8-1 0,10 1-244,0 0 0,4-2 17,6-3 0,4-5 80,9-10-179,4-2 59,6-7 0,11-12-271,3-7 0,12-8 33,2-6 0,2-3-187,8-6 1,-2-1-33,2 1 0,-3 0-8,-7-1 0,-1 2-8,-3 4 1,-4-3 46,-5 7 0,-7 0-357,-4 5 589,-2 0 0,-4 1 0,-2 4 0,-4 1 0,-7 3 0,0 4 0,-4-4 0,1-1-85,-5 1 0,5-6 85,-1 1 0,-1 2 37,1-1 0,5 6 96,4-2 336,7-3 0,-3 13-182,6 0 0,6 12 234,3 7 0,6 4-158,4 5 1,-5 4-1,0 5 1,0 1-206,-4 0 0,1-2-190,-2-3 1,4 1-39,-4-6 1,2-6 149,-1-8-926,3-3 639,-6-8 1,1-4-208,-3-8 0,-3-4 46,-2-6 0,-7-2-73,-2-3 0,-4 3 128,-1-3 1,-5 3 172,0 2 1,-5 5 282,5-1 1,-4 7-247,4-2 0,1 15 583,9 4 0,-4 11-272,4 4 0,1 4 341,-2 5 1,7 1-194,-1-6 1,2 5-140,2-5 0,2-1-81,2-8 0,4-4-136,6-5 0,2-3-321,3-2 1,-1-4 186,5-6 0,-4-6-275,5-4 0,-2-7 159,2-2 0,1 0 27,-6 5 0,0 6 247,-5 3 0,0-1 233,1 1 1,-6 7-19,1 7 0,-7 10-90,1 5 1,-4 6 279,-4 8 1,1-5-119,-7 9 1,1-2 31,-6 3 1,0-6-26,-4 1 0,3-12-355,-3-3 0,3-7-139,2-6 1,4-4-151,1-6 0,1-8 126,-2-6 1,-1-7-54,7-7 0,-1-7-295,5-3 0,-5-3 202,0-2 1,1-10-259,4-4 0,0-11 344,0-3 0,6-7 260,-2 36 0,2-1 0,0-1 0,0 0 0,1 1 0,0 0 0,2 2 0,1 0 0,9-30 0,5 13 192,-5 6 1,5 7 382,-5 7 0,0 10 302,-5 9 0,0 10-333,0 4 1,-1 11-180,-4 8 0,-2 7-118,-7 7 0,-2 6-283,-3-1 0,-3 6 247,-6-1 1,0 2-295,0-2 1,1 1-150,4-6 0,-2-4-196,6-6 1,0-10-905,5 1 914,0-9 0,6-5 77,4-10 1,3-4 69,1-5 0,6 2 320,4-7 0,0 7-19,4-2 0,-3 5 1,9 4 0,-3 4 131,2 6 1,-3 0 327,4 0 1,-6 6 235,-4 4 0,-4 10-299,-6 9 0,-6 5 217,-3 9 1,-6 11-152,-9 3 1,-4 3-225,-10-4 0,-9 3-465,0 3 0,-11-1 219,20-25 0,0-1 0,-1-2 0,0 1-49,3 1 1,1 1 0,-2-1 0,0-1-377,-15 28 0,3-9-808,2-10 0,5-14 590,4-15 0,4-8 620,5-11 0,0 1 0,-4-11 0,-3-2 0</inkml:trace>
  <inkml:trace contextRef="#ctx0" brushRef="#br0">17801 16448 8061,'35'0'0,"3"13"0,9 6 0,4 2 0,6 2 0,-1 2 486,1 9 0,6-3 1125,4 7 0,-31-19 0,0 0-1981,0 2 0,0 1 0,32 16-41,-12 0 0,-5-5-204,-4 5 1,-10-7 201,-9 2 413,-6-3 0,-8-1 0,1-1 0</inkml:trace>
  <inkml:trace contextRef="#ctx0" brushRef="#br0">19138 16747 8051,'0'-8'7944,"0"2"-7944,0 6 0,-7 12 0,-1 4 0</inkml:trace>
  <inkml:trace contextRef="#ctx0" brushRef="#br0">13081 4180 8317,'-7'-15'1051,"6"1"-1004,-5 6 0,6 4 157,0 8 0,1 6 19,4 9 0,-4 9-94,4 10 1,-11 5 102,-8 4 0,-7 5-307,-7 10 0,-7 3-230,-3 6 0,3-5-388,2 0 397,-3-6 150,12-3 1,-8-3-669,13-7 0,2-7 42,8-12 772,-4-6 0,11-14 0,-4-1 0</inkml:trace>
  <inkml:trace contextRef="#ctx0" brushRef="#br0">13109 4578 8317,'19'3'192,"0"6"0,2 7 402,-2 13 0,-4 5-301,4 4 1,-3 8-50,-2 1 1,1 7-221,-1-2 1,-6 2 100,-4-2 0,4-5-746,2-9 1,-2-6 424,1-13 1,-4-2-605,4-12 0,-5-3 162,0-12 638,-2-12 0,-2-14 0,0-7 0</inkml:trace>
  <inkml:trace contextRef="#ctx0" brushRef="#br0">13337 4535 8285,'14'-22'-89,"6"1"44,4 7 1,5-6 483,4-4 1,3 3-79,7 2 0,-7-1-48,-3 1 1,-4 0-103,-6 5 1,-2 6 137,-7 3 0,-4 4-44,-1 1 0,-6 7-103,2 8 0,-3 15-43,-2 17 0,-2 5-137,-3 15 1,2 0-374,-6 9 0,5-5 336,0 0 1,2-7-81,2-12 0,11-5 26,3-9 0,9-9-3,-5-11 0,8-10 52,-3-8 1,0-9 175,0-15 1,-4-6-177,5-12 0,-7-7 31,2-4 0,-3-2-89,-2-2 0,-6 2-216,-3 3 0,1-3-567,-1 2 0,-2 4 420,-8 2 0,-7 4-707,-7 6 1148,-13-5 0,10 17 0,-13-3 0,-4 1 0,-4 0 0,-4-1 0</inkml:trace>
  <inkml:trace contextRef="#ctx0" brushRef="#br0">13038 3838 8207,'-36'-12'58,"3"2"0,-2 6 155,2 8 0,-2 6-116,2 9 1,3 4 111,-3 11 0,-2 4-176,2 9 0,-7 5 78,2 10 1,-1 2-440,1 7 1,18-29-1,0 0 490,3 3 1,1 0 0,0 1 0,2 0 3,4 1 1,1 1-80,1-4 0,4 0 120,8-1 0,4-1-1071,1 6 1,4 1 918,7-2 0,3 1 0,2 8 0,0 1-19,3 0 0,1 0 0,2-1 0,2-1-232,-2-3 0,4 0 0,7 2 0,4-1 131,3-4 1,2-3 0,3-2 0,2-3-51,-2-6 0,1-3 1,3-6-1,0-3-268,-6-7 1,0-4 0,6-3 0,1-4 267,3-3 1,-1-4-1,-3-5 1,-2-5 57,-1-2 0,-1-5 0,1-5 0,-1-2 93,1-2 0,-1-1 0,1-4 0,-1-1-62,-1 2 1,-2-2 0,-2 0 0,-1-1 356,-6 0 1,-4-2-1,-6 2 1,-4-1-120,-3 1 1,-2-1 0,-4-2 0,-1-1 165,0-1 1,-2-1 0,-2 3 0,-2-1 48,3-37 0,-7 3-201,-4 2 0,-10-6-320,0 37 1,-2-1 0,-2-4 0,-2-1 105,-4-4 0,-1 0 1,-4-2-1,-1 0-74,-3-2 1,-2-1 0,-6-3-1,-4 1-2,-2 2 1,-2 1 0,-2-3 0,-1 2-243,-1 4 1,0 2-1,5 7 1,2 2 39,7 8 0,1 2 1,-29-14 298,2 16 0,1 7-675,-1 12 0,1 13 642,4 11 0,2 8 0,2 1 0,-2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20247 1692 8898,'7'20'255,"0"-2"-172,-7 5 0,4 1 199,1 4 0,0 6 18,-5-1-524,0 0 1,2-11-416,2-3 1,9-5 106,6-4 0,6-5 532,-1-10 0,9-16 0,3-9 0</inkml:trace>
  <inkml:trace contextRef="#ctx0" brushRef="#br0">20574 1649 7946,'-7'22'0,"-2"5"0,-10-3 0,-3 7 0,-7 3 0,-1 5 329,-3-1 0,-2 1-107,-3-1 0,-1 2-162,6-7 0,1-1 124,8-9 1,5-2-50,10-7-176,-4-6 1,20-5 106,2-12 0,10-2-273,10-13 1,5 0 93,4-4 0,0 4-130,5 0 1,-9 5 1,9-4 0,-10 5-38,1-1 1,-6 5 49,-4 5 0,-4-2-51,-6 6-58,-6 0 0,-1 7 338,-7 2 0,-7 4 0,-2 7 0,-10 5 0,-3 2 0</inkml:trace>
  <inkml:trace contextRef="#ctx0" brushRef="#br0">20275 2204 7946,'-22'22'0,"-2"-2"662,10-6-395,3 1 0,19-7 32,6-4 1,8-4-51,11-4 0,5-9-331,10-6 0,-1-11 5,0 1 1,5-4 24,-9 0 0,-2-2-31,-3-3 0,-13 5-213,-1 10 0,-7 2-400,-2 7 1,-7 4 695,-4 1 0,-8 6 0,-4-4 0</inkml:trace>
  <inkml:trace contextRef="#ctx0" brushRef="#br0">20289 1649 7946,'22'0'-164,"0"0"-41,-3 0 1,-3 13 453,3 6 0,-5 8 514,-4 6 1,-4 3-312,-6 7 0,0 7-178,0 7 0,-13 2-244,-5 7 1,-9 2 125,10-30 1,0 0 0,-14 33-393,-7 0 1,0-2 250,-5-7 0,7-2-192,3-8 0,8 0 98,1-9-1367,7-10 435,2-12 1011,3-7 0,4-6 0,-6-2 0</inkml:trace>
  <inkml:trace contextRef="#ctx0" brushRef="#br0">20417 2275 7946,'36'-7'0,"-1"1"-21,-6-3 0,-6-4-161,1 3 0,-2 3 348,2-3 0,-4 7 203,-5-2 213,-1-3-601,0 7-65,-6-6 1,-3 14-240,-10 2 0,-8 5 99,-6 5 1,-6 5-30,1 9 1,-4-1 123,-5 6 0,1-5-34,-6 5 1,7-7 141,-3 3 0,6-11 664,4-4-184,4-3-101,12-8 0,8-3-166,9-10 1,12-3-33,7-6 1,2-5-124,8 0 0,-5-2 101,5 2 0,-6 2-277,1-7 0,-3 8-12,-1 2 1,-7 2 110,-3 7 0,-5 2 253,-5 7 0,2 8-132,-6 11 0,-6 2 97,-9 13 0,-3 2-74,-1 7 1,-2 2-61,-2 3 0,2-3 50,-3-6 0,3-7-328,2-3 0,1-9-409,4-5 219,-4-9 1,7-7-9,-4-13 1,4-7-649,6-16 1080,0-10 0,-6-7 0,-2-7 0</inkml:trace>
  <inkml:trace contextRef="#ctx0" brushRef="#br0">20531 2474 7901,'0'17'454,"0"7"1,-2 1-243,-2 13 1,-3 0 26,-2 4 1,2-4 60,7 0 1,0 0-84,0 5 0,0-5 86,0 0 1,2-8 21,3-2-111,-4-6 1,17-8 170,-4 1 0,5-9 99,0-6-267,9-6-144,2-15 0,11-3-67,-3-9 1,5-5 132,4-9 1,2-4-374,3-5 0,-3-4 174,-6 3 0,-7 0-356,-2 14 0,-6-6-194,-4 11 1,-5-4-1564,-10 8 2173,4-5 0,-7 9 0,4-3 0,-4 3 0</inkml:trace>
  <inkml:trace contextRef="#ctx0" brushRef="#br0">21100 1877 7861,'0'-21'0,"6"10"-332,3-3 0,9 1-120,1-6 463,6 3 1,-3-10 49,0 10 1,5-10 259,-3 7 1,1-4-188,-1 4 1,-2 0 13,-3 5 0,-8 6-397,3 3-95,-9 3 1,1 4 75,-6 3 0,-11 11-73,-3 12 1,-15 2 340,1 8 0,-4 6 0,4 7 0</inkml:trace>
  <inkml:trace contextRef="#ctx0" brushRef="#br0">21171 1948 7861,'-15'33'-29,"1"0"0,2-1 355,2-9-232,4-2 0,7-13 75,4-4 0,5-5 10,9-9 1,3-5 139,6-14-385,7 1 80,-5-1 0,11-4-407,-3 0 284,9 0 0,-7 6-173,2 3 1,-10-1-884,-4 6 819,-5 0 346,-9 5 0,-6 0 0,-2-1 0</inkml:trace>
  <inkml:trace contextRef="#ctx0" brushRef="#br0">21398 1763 7861,'0'9'-54,"0"1"1,2-1 126,2 5 106,4 1 0,7 7 181,-1 6 1,-2 4 443,-2 10-482,3-2 1,-12 15 321,4-3-598,-4 4 0,-1 1 110,0-1 1,0-3-101,0-1 1,-4-7 19,-1 3 1,0-1-211,5-4 0,0 0 9,0-15-56,0 4 1,-1-18-676,-4 0 381,3-6 128,-4-21 1,6-3-487,0-12 1,-5-11 228,1-4 604,-8-16 0,-2 1 0,-8-13 0</inkml:trace>
  <inkml:trace contextRef="#ctx0" brushRef="#br0">21355 1919 7861,'0'21'30,"0"-2"-16,0 9 1,-1-3 327,-4 9 0,-1 0-41,-4 0 1,-2 3 26,2-3 1,-2 3 58,-3-3-357,1 5 0,0-10-154,0-1 1,4-1-800,1-8 502,6 0-391,-4-11 86,7-2 1,0-9 725,0-7 0,7-5 0,1-14 0</inkml:trace>
  <inkml:trace contextRef="#ctx0" brushRef="#br0">21384 2175 7861,'28'-8'-481,"1"3"709,-1 4 0,-4 1 378,0 0 1,-1 0-316,6 0 0,-7 1-105,-3 4 0,-3-2-139,-2 7 1,-5-7-420,1 2-254,-7-4-129,3-1 1,-6-6 754,0-3 0,0-10 0,0-4 0</inkml:trace>
  <inkml:trace contextRef="#ctx0" brushRef="#br0">21640 1635 7861,'14'0'-32,"0"6"6,0 4 0,-1 4 180,-3 5 0,1-2 326,-7 7 0,1 0-230,-5 4 0,-1 0-40,-4 1 1,2-5-71,-7-1 0,1-4-33,-6 5 0,1-7-455,0 2 190,6-3-2,-4-8-14,4-2 0,-2-7-12,1-4 0,6-4-225,-2-10 1,3-4 107,2-5 0,7 0-113,2-1 1,5 1 161,5-1 0,-1 6 113,5-1 0,-4 8 512,5 2-211,-7 0-60,10 12 0,-11-4 112,3 6 0,-3 1 128,-2 4 1,-5 3 236,1 6 0,-7 5-105,2 0 0,-4 6 207,-1-1 0,-1 3-21,-4 1-445,3 1-154,-10-1 1,4 1-84,-6-1 0,1 1 103,4-1 0,-4 0-133,3 1 0,-2-2-109,-2-4 0,1 3-281,3-7 1,-2 4 216,2-4 1,-2 7-18,-3-3 1,1-2 9,0-2 1,-2 3-1,-3 2 0,2-2-462,-7 1 412,-6-5 0,-1 9-149,-7-4 0,6-1-118,-1 2 333,3-7 0,3 4 218,3-7 0,4 0 0,6 1 0,-1-1 0</inkml:trace>
  <inkml:trace contextRef="#ctx0" brushRef="#br0">21825 2346 7861,'14'-2'1964,"0"-3"-1613,-6 4 1,5-6-171,-4 7-49,-3 7 146,7 1 0,-10 6 350,7 0 1,-7 0-405,2 1 1,1 0-314,-1 4 0,6-3-311,-2 3 1,4-3-1314,1-2 1713,0 0 0,7-6 0,1-1 0</inkml:trace>
  <inkml:trace contextRef="#ctx0" brushRef="#br0">22720 1237 7982,'7'-8'-761,"-6"8"391,6 14 1,-14 4 232,-2 5 0,-10 1 251,-5 4 1,-4 7 64,-5 3-147,3-3-51,-12 6 0,17-11 755,-3 3-346,9-3-218,-2-8 0,13-1 41,4-7 1,2 0-108,2 0-40,0 1 1,6-3-27,4-2 0,2-4-11,3-6 0,5 0-107,4 0-77,3 0 155,8 0 0,-5-5-146,3 0 107,-10-6 105,4 10 1,-16-5 73,4 6-48,-11 0 0,1 3 142,-10 6 0,-4 2-107,-10 13 1,-8 1 9,-6 8 0,-7 1 83,2 8 0,2-1-78,-2 11 1,5 1-895,-5 3 879,6-5-183,-9 4 0,11-6-180,-3 3-1,10-9-72,4-10 1,4-4-367,6-6 0,3-7 290,6-6 0,3-9-529,6-1 914,1-13 0,23-15 0,-3-8 0</inkml:trace>
  <inkml:trace contextRef="#ctx0" brushRef="#br0">22521 1933 7928,'15'0'-76,"-6"2"-38,1 3 1,-6 4 598,6 10 1,-7 3-116,2 7 0,-4 1 178,-1 3-333,0 3-169,0 1 0,0 2-132,0-6 0,-5 4 137,1-9 0,-1 2-92,5-11 1,-5 0-159,1-5-642,-1-6-487,5-2 944,0-18 0,0-4-350,0-13 734,0-5 0,0-9 0,0-7 0</inkml:trace>
  <inkml:trace contextRef="#ctx0" brushRef="#br0">22621 1976 7928,'14'-8'0,"0"8"-149,1 10 1,-3 9 332,-2 4 1,1-1 229,-7 2-254,7 0-132,-9-2 0,9-2-110,-6-5 1,4-1-32,-4 0 0,1-6-246,-1-3 1,-3-5 132,2-5 226,4-3 0,-6-12 0,4-3 0</inkml:trace>
  <inkml:trace contextRef="#ctx0" brushRef="#br0">22905 1649 7924,'10'11'45,"-1"3"8,-6 10 1,4-2 92,-7 7-108,0-1 97,0 0 0,-2 1 210,-3-1 0,2 1-126,-6-1 0,1 1-32,-2-1 1,-1-1-146,7-3 1,-6-4-402,5-6-783,1 1 612,4-8-31,0 0 170,6-26 0,0 1 125,4-15 0,2 2 266,-2-2 0,2 1-82,3-6 1,4 6 81,0-1 0,1 3 1,-1 2 0,-2-1 61,7 1 1,-5 0 804,5-1-462,-7 7-105,4 8 0,-2 3 131,0 6 1,0 0-63,-5 5 1,0 2 150,0 3 1,-6 9-309,-3 9 1,-4 4-369,-1 2 0,-1 4-7,-4 0 0,-1 5-445,-4-5 1,-2 0-986,2-4 775,4 6 220,-7-5 598,5-2 0,-6-1 0,0-5 0</inkml:trace>
  <inkml:trace contextRef="#ctx0" brushRef="#br0">22991 1877 7924,'14'-13'-397,"0"3"-98,0-2 0,5 5 263,0-2 1,2-2 122,-2 6 1,-4 0 142,4 5 1,-8-4-46,-1-1 0,-7 2-66,2 8 20,-4-4 57,-1 12 0,-8-1 0,-6 7 0,0 7 0,-13-3 0,3 11 0,-2-4 0,-3 11 66,1-3 1,4-4 104,0-1 1,9-7 0,0-3 1,7-5 178,8 1 0,0-8-18,0-2-190,7-6-38,7 4 0,8-14-60,7-2 121,-1-4-189,0-7 1,1-1-156,-1-2 0,7-4 31,3 3 1,-8-3-218,-2-1 1,-9 4 53,0 0 310,-3 7 0,-8-10 0,-2 5 0</inkml:trace>
  <inkml:trace contextRef="#ctx0" brushRef="#br0">23062 1294 7683,'0'14'-570,"0"2"734,0 3 0,0 6 442,0 13 0,0 6-187,0 13 1,0 6-14,0 3 1,-2 4-1592,-3 1 1698,4 6-324,-6 2 0,7-32 1,0 0-78,0-2 1,0 0-5,0 2 1,0-1-54,0 27 0,0-2-19,0-10 0,0-4-128,0-5 0,5-9-280,0-10 1,4-5-17,-4-4-415,0-3-683,1-13 1859,2-2 0,0-19 0,-2-3 0</inkml:trace>
  <inkml:trace contextRef="#ctx0" brushRef="#br0">23730 1322 7920,'-13'2'0,"4"2"0,-4 6-133,4 9 99,-4-3 0,-1 17 455,0 0-181,-1 7-107,-5 2 0,4-1-113,-3-3 28,-3 3-27,6-11 1,0 0 4,7-6 0,6-11-53,-2 1-105,3-9 0,4 1 120,3-6 0,7-6-162,7-4 0,5-7-116,-5-2 7,6 0 242,-3-2 1,7 5-138,-1-3 111,-6 4 45,5 7 0,-16-3 8,3 6 0,-4 2-9,-1 8 1,-4 2 130,-10 8 0,-2 4-68,-8 0 1,-1 6 120,-2-1 0,0 4 210,-6 5-207,7-3-28,-10 5 0,10-8-51,-7-4 0,7 3-2,-2-7-28,3 0 28,8-5-151,2-6 0,12-2 44,4-6 0,2 0-38,2 0-63,1 0 139,5 0-20,-10 0 1,7 8 78,-12 6-81,0 7 54,-5 1 1,0 5 111,0-4 0,0 9-116,0 1 0,-5-1 20,0-9 1,-4-2-177,4-7-84,0 0 1,5-7-18,0-7 1,0-8 90,0-11 1,2-10-774,2-8 897,4-11 0,7-2 0,-1-7 0</inkml:trace>
  <inkml:trace contextRef="#ctx0" brushRef="#br0">23815 1479 7918,'16'-10'15,"3"1"0,-3 5 76,3 0 0,1 4 203,-1 4 1,0 4-145,-5 7 1,-4-1 25,-1 0 1,-6 5-132,2 0 1,-6 6-130,-9-1 0,-1 3-74,-13 1 229,1 1-18,-6-1 1,-4 2-247,0 3 112,-7-3-18,10 5 0,-3-7-79,10 1 1,2-6 114,7 1 0,1-11-217,4 1 203,2-9 1,9 0-93,3-10 0,9-3 46,10-6 41,2-7 35,9 5 1,2-9-67,5 6 40,-6 0 36,6 5 0,-14 1-20,0 4 0,-5 2 76,-9 7 153,-6 0 0,-2 2-154,-6 3 1,-8 3-37,-6 6 1,-2 5 753,-8 0-313,7 6-252,-4-9 0,7 9 77,0-6-95,0-6-176,6-1-199,-5-10 161,12 4 0,1-6-163,9 0 1,4-6 83,1-3 1,5 2 49,0 2 0,0 4 86,-5 1-82,0 0 38,-6 6 1,-1 4 399,-7 9-156,0 3 109,0 6 1,-5 1 194,0-1 1,-4 0-148,4 1 1,0-2 33,5-4 1,0-2-187,0-7 1,6-1-63,4-4 1,7-2-840,2-7 339,7-7 298,-4-7 0,6-10-1431,1-9 650,-1-3 313,0-13 0,-5 5-737,-5-4 1077,-2 4 0,-2-5 0,1-1 1</inkml:trace>
  <inkml:trace contextRef="#ctx0" brushRef="#br0">24256 1564 7899,'9'1'467,"1"4"0,-5 5-281,4 9 1,-4 4-142,4 10 1,-6 4 140,2 5 0,-3 1 27,-2 0 0,0-1-394,0 1 113,-7 0-93,6 6 1,-5-5-73,6 3 1,0-7-69,0-2 0,0-8-308,0-2 0,4-6 274,1-8 1,1-6 334,-1-3 0,3-16 0,6-5 0</inkml:trace>
  <inkml:trace contextRef="#ctx0" brushRef="#br0">24483 1635 7899,'29'-43'-117,"-1"2"-59,1 3 0,1 4 303,3 5 1,-3 1 222,3-1 0,2 2 214,-2 4-148,0-4-265,-4 11 1,-7-5 47,-3 7 1,1 2-69,-1 2 0,0 4-77,-5 6 0,1 1-37,-1 4 1,-2 5-223,-2 9 1,1 3 83,-6 6 1,-1 8-111,-4 7 0,0 1 182,0 8-838,0 1 943,0 3 0,-4 6 285,-1 0-175,0 6-127,5-10 0,-1 7 40,-4-4 1,3-4-67,-2 0 0,-3-3 47,3-12 1,-1 1-264,5-14 126,0 2 5,0-21-272,-7 9 165,0-18 55,-1 5 1,-5-12 300,4-3 1,-9-6-524,-1-3 0,-1-5-99,1-5 0,-3-8 81,-7-7 1,1-6 363,-1-8 0,7 8 0,3 7 0,8 7 0,2 11 0,6 4-244,-2 5 268,3 7 51,2 8 0,0 10 48,0 9 1,-1 3 98,-4 6 0,2 6 115,-7-1 1,1 2-61,-5-2 0,-2-5 57,-3 1 1,-2-1-168,-2-4 1,-4-4-222,3-1 1,-3-3-833,-1-2 479,-1-6 171,1-2 0,4-6-107,0 0 0,7-6 343,-2-3 0,-3-10 0,0-3 0</inkml:trace>
  <inkml:trace contextRef="#ctx0" brushRef="#br0">24270 1933 7856,'16'-4'119,"3"-1"0,5 0 259,9 5 1,-2 5-134,7 0 0,-6 6 168,1-2-200,-3-2-261,-2 5 0,-4-5-244,0 2 1,-7 2-842,2-6 579,-9 6 276,2-10 278,-4 6 0,6-7 0,1 0 0</inkml:trace>
  <inkml:trace contextRef="#ctx0" brushRef="#br0">24839 1763 7856,'0'9'146,"0"1"1,0-1 326,0 5 0,-6 2-271,-4 3 1,-3 2-48,-1 2 1,-6 4-126,-4-3 1,-3 3-317,-1 1 1,-1-1-304,1-3 346,-1 3-68,7-12 1,2 1 310,5-6 0,1-7 0,0 3 0</inkml:trace>
  <inkml:trace contextRef="#ctx0" brushRef="#br0">24697 1862 7856,'22'0'0,"-2"0"291,-5 0 0,-1 2 441,0 3 0,-1 3-398,-4 6 1,2 0-156,-6 0 0,6 0-131,-2 1 1,2-1-49,-1 0 0,9 7 0,-3 1 0</inkml:trace>
  <inkml:trace contextRef="#ctx0" brushRef="#br0">25422 1279 7794,'1'-7'0,"4"2"23,-3 3 0,4 9 44,-6 2 1,0 10 171,0 5 0,-3 9-232,-7 5 0,-1 4-277,-12 6 1,-3-4 159,-7 3 0,2-4 6,-7-5 0,6 0 99,-1-10 1,4 1-24,6-15 1,2 3-269,7-7 211,0-4 56,6 0 0,2-7 0,6-4 1,6-3 42,3-6 0,10 0 15,5 0 1,8-1-26,1 1 0,2 5 0,-2-1 0,-8 7 17,3-2 1,-9 5 106,0 5 1,-4 0 43,-6 9 0,-3-1 61,-6 10 1,0 1 174,0 4 1,-1 2-106,-4 4 0,-3-3 33,-6 7 1,4-1-145,1 0 1,6 3-49,-2-7 1,-1-1-51,1-9 1,0-2-216,5-7 1,2-1-640,3-4 443,-4-2 186,12-14 1,-5-1-537,6-6 0,0-8 291,0-6 0,-4-2-101,-1-8 0,-4 4 176,5-3 0,-7 3 301,1-4 0,-2 5 0,-2-5 0,5 2 0,-1-2 0,1-1 0,-5 5 0,7-3 0,2 3 0,-1 6 62,1 4 61,-5 7-73,8-4 0,-9 12 77,7-1 1,-5 7 187,4-1-179,-6 2 1,5 0 26,-3-2-56,-4 2-69,6-4 1,-6 6-216,4 0-37,-3 0 102,4-7-132,-6 6-6,0-5 88,0 6-299,0 0 461,6 0 0,-4-7 112,4 6-7,-6-6 95,0 7 2037,0 0-2111,0-6-106,0 4 1,2-9-258,2 7-8,-2-1-394,4-1 639,-6 4 0,7-4 0,1 6 0</inkml:trace>
  <inkml:trace contextRef="#ctx0" brushRef="#br0">25791 1109 7799,'0'9'-190,"0"1"1,-1 4 401,-4 5 1,2 6 419,-7-1 0,-4 9-346,-5 5 1,-6 5-115,1 4 1,-3 2-134,-1 3 1,1-3-35,3-6 1,4-7-119,6-3 0,4-9 5,1-5-350,6-3 335,-4-8 1,12-10-143,0-12 0,11-7-74,-2-7 151,9-1 46,0 1 1,7-5-89,3 0 1,-2-7 32,7 2 0,-1 4-73,1 0 1,1 4 181,-6 2 0,0 1 126,-4 3 0,-2 4 44,-4 6 1,-2 6 671,-7 3-453,-6 3 0,-3 15-88,-10 6 1,-4 8 405,-10 6 0,-4 10-162,-5 9 1,-5 8-188,0 1 0,-2 3-123,2-3 1,-8 4-371,17-29 1,0-1-1,1-2 1,0 0 202,-14 34 0,-3-7-245,7 1 0,6-10-183,8-8 1,3-9 226,2-10 0,5-5-1408,-1-10 1629,7-2 0,-3-7 0</inkml:trace>
  <inkml:trace contextRef="#ctx0" brushRef="#br0">25649 1678 7783,'37'0'0,"-3"0"-162,-5 0 0,6 0-319,2 0 0,0-2 267,1-3 0,-8 4 188,-2-4 1,-1 3 25,-8 2 0,0 0 0,-5 0 0,-6 0 0,-2 0 0</inkml:trace>
  <inkml:trace contextRef="#ctx0" brushRef="#br0">25777 1763 7783,'8'24'122,"-3"-1"1,-4 2-128,-1 9 1,-1-3 3,-4 7 0,-3-1 210,-6 0 0,0 3-99,0-7 0,6-1-342,3-9 1,-1-2-341,1-7-178,0 0 585,5-6 1,0-3-73,0-10 0,6-7 117,4-7 0,-2-7 120,1 3 0,6-4 89,3-2 0,6 1 48,-5 0 1,6 4 258,-1 0 0,3 7-99,1-2 1,-1 5 215,-3 4 0,1-1-210,-6 6 1,0 1 424,-5 4-501,1 0 1,-8 1-276,-2 4 1,-3 4-29,-2 10 1,-8-1 100,-6 5 0,-2 3-15,-8 7-79,0-3 145,2 5 0,-3-9 8,6-2 1,2 1-64,7-6 0,2-1 45,4-9 49,2 4 0,2-12-19,10 4 1,7-3-621,2-2 0,6 0 251,-1 0 0,1-2-651,-1-3 0,3-2 924,-4-8 0,4 1 0,2 0 0</inkml:trace>
  <inkml:trace contextRef="#ctx0" brushRef="#br0">26460 2147 7783,'9'0'0,"1"0"353,-1 0 1,5 0 544,1 0 0,-1 4-898,0 1 0,0 0 0,0-5 0</inkml:trace>
  <inkml:trace contextRef="#ctx0" brushRef="#br0">23403 2772 8040,'0'-8'-835,"0"-4"508,0 10 1,-2-9 336,-2 6 0,0-1 578,-5 1 0,3 2-113,-9-6-148,4 5-249,-16-2 1,10 6 285,-7 0-61,1 0-233,-12 6 1,5 2 39,-3 7 1,7 4-37,3-1 1,4 8-98,-5-3 0,11 0 25,-1 0 1,10-1-198,-1 2 0,3 1-160,2-6 233,0 7 27,7-4 1,5 1-32,7 1 115,6 6-8,-9 0 0,11 11 107,-3-3 1,-2 3-72,2 2 1,-12 1 137,2 3 0,-4-2-81,-1 2 1,-2 2 98,-7-2 1,-2 2 256,-3-1-1099,-3 2 833,-12 7 0,-2-5 155,-7 0-36,1 1-249,-1-3 0,-4-1-101,0-6 0,-6-2-191,1-3 0,8-10-575,1-9 1,12-11 832,3-8 0,1-3 0,8-11 0,1-4 0</inkml:trace>
  <inkml:trace contextRef="#ctx0" brushRef="#br0">23986 3042 8033,'-7'-28'0,"0"1"312,-8 3 1,1 4-152,0 6 0,0 1-108,-1 3 0,6-1 130,0 7 0,-1-1-93,-4 5 0,1 11 110,4 3 0,-4 11-46,4 4 0,1 12 55,-2 11-9,7 10-307,-10 2 0,12 12 47,-4 0 1,4-2-93,1-7 1,0-4-248,0-6 1,0-11 39,0-4 1,0-9-176,0 1 0,-5-11-160,0-4 371,-6-9 1,3-7-268,-6-13 590,0-5 0,-5-14 0,0 1 0,0-7 0,3 5 195,-3-3 0,3-2-195,-3 2 0,5 0 61,5 4 1,-2 7 261,6 3-198,0 3 1,11 8 100,4 4 1,4 4 109,5 4-79,-3 4-306,11 0 0,1-1 49,10-7 0,3 0 0,2 0 0</inkml:trace>
  <inkml:trace contextRef="#ctx0" brushRef="#br0">24028 3284 8033,'-14'8'0,"-2"6"0,-3 0 0,8 1 0,-3 3 0,3 5 299,-3 0 1,1 4 438,4 2 1,-2-6-1624,6 1 326,0-7 118,5 4 0,2-13-298,3-3 1,2-4 738,8-1 0,-1-6 0,0-2 0</inkml:trace>
  <inkml:trace contextRef="#ctx0" brushRef="#br0">24057 3355 8033,'14'0'138,"-4"5"75,-1 0 1,2 6-215,8-2 0,-3 2-16,3-1 1,1 2 119,-1-2 0,2 1-57,-2-2 1,-3 2-813,3-6 212,-10 0 199,4 1-301,-12-4 269,6 4 387,-7-6 0,0 6 0,0 2 0</inkml:trace>
  <inkml:trace contextRef="#ctx0" brushRef="#br0">24171 3369 8033,'1'-9'0,"4"-1"-141,-3 7-190,4-3 449,-6 6 0,0 8 269,0 6 0,-6 2-274,-4 7-188,-3-5 49,-7 9 0,4-7-132,-3 4 0,3-5 19,2-10-228,6 4 106,2-11 1,6 2 260,0-8 0,0-4 0,0-7 0</inkml:trace>
  <inkml:trace contextRef="#ctx0" brushRef="#br0">24313 3213 8033,'14'6'0,"0"4"0,-1 4 118,-4 5 0,2 5 292,-6 9 1,0-3-654,-5 3 135,-6-3 8,4-2 1,-9 1-128,6-1 1,-4-6 38,4-3 0,0-3-480,5-2 668,0-6 0,-6 5 0,-2-5 0</inkml:trace>
  <inkml:trace contextRef="#ctx0" brushRef="#br0">24796 3256 8033,'8'-29'120,"-2"5"-60,-6 1 1,0 4-217,0-5 132,-6 7 110,-2 2 1,-11 4 185,0 7 0,-6-1-108,1 5 1,-7 6 62,-2 4 0,4 4-73,5 5 1,7-2 15,-2 7 0,10-5-423,4 5 1,3-7 136,2 2 0,2-3-113,3-2 120,2-6-68,14-2 1,-4-6-37,7 0 1,-2 0 84,2 0 0,3 0 17,-4 0 0,-2 0 87,-2 0 1,1 2-10,-1 3 0,-4 2 134,-6 8 1,-1 0 200,2 4 0,-4 4 268,-6 5-311,0 7-39,0 1 0,-2 4 97,-2 2 1,-4-7-232,-7 8 1,6-6 14,-1 1 0,1-3-36,-5-6 1,0-3-172,-1-2 1,3-3-170,2-7 1,-2-6 115,2-3 0,-3-4-178,-1-1 111,6-6-125,-4-8 1,9-9-254,-7-5 1,7-2 603,-2-3 0,10-10 0,3-7 0</inkml:trace>
  <inkml:trace contextRef="#ctx0" brushRef="#br0">25095 3085 8035,'-21'14'29,"4"0"-98,-7 1 1,0 7-160,-4 6 1,1 5 788,3 5 0,4 3-307,6-3 0,6-3-206,3-2 1,3-4-157,2-6 0,0-2-302,0-7 0,7-6 76,2-3 1,4-4-509,1-1 842,0 0 0,1-6 0,-1-2 0</inkml:trace>
  <inkml:trace contextRef="#ctx0" brushRef="#br0">25052 3284 8005,'6'14'0,"2"0"0,7 1 0,0-1 426,4 0-223,-3 0-135,5 1 1,-2-6-115,0 0 1,4-5-37,-4 0 0,5-2-148,-5-2 1,-5 0-5,-4 0-194,-7 0-24,3 0 452,-12-6 0,-2 4 0,-6-4 0</inkml:trace>
  <inkml:trace contextRef="#ctx0" brushRef="#br0">25123 3184 7980,'8'15'-81,"-2"-1"0,-6 0 703,0 0 0,-1 2-406,-4 3 0,0-3-301,-9 3 0,3 1 132,-8-1 0,3 0-72,2-4 1,0-1-79,0 0 1,1-5-277,4 1 0,1-5-765,3 4 1144,3-6 0,-4 4 0,6-7 0</inkml:trace>
  <inkml:trace contextRef="#ctx0" brushRef="#br0">25464 3156 7980,'15'0'608,"-7"6"-565,-4 4 1,-2 7-44,-2 2 0,-2 8 143,-2 1 1,-4 2 255,-7 8 1,1-6-755,0 1 1,0-3 135,0-1 1,6-3 218,3-2 0,-3-3 0,0-7 0</inkml:trace>
  <inkml:trace contextRef="#ctx0" brushRef="#br0">26047 3241 7870,'-6'-14'-184,"-3"0"0,-4 6-712,-1 3 605,-1 4 0,1 1 874,0 0-284,-6 6-99,-3 2 1,0 12 135,-1 4 0,7 3 82,-2 1 0,3 1 344,2-1 1,6 1-434,3-1 0,3-4-280,2 0-1,0-7-454,0 2 265,7-10 166,7-2 0,3-7-267,7 0 133,0-7 32,10-7 0,-5-8-100,-1-6 1,4-12-85,-8-3 0,6-7-51,-7 3 0,4-7 79,2 2 1,-1-4-142,1 0 1,4-1 253,0 0 1,-2 0-14,-7 0 0,-3 0 279,-7 0-97,0 13 89,-6 3 0,-2 24 110,-6 2 1,-8 11-20,-6-1 0,-2 18 108,-7 10 1,-1 15-98,-4 10 0,1 5 21,3-1 0,5 4-875,10 1 948,-4-1-186,11 1 0,-4 0-44,6 0-79,0-6 51,6-2 1,2-13-461,7-3 1,5-9 52,4-5 0,3-5-301,1-5 1,-4-2 172,-1-7 1,-4-3-673,5-7 1383,-13 1 1,8-25-1,-11 4 1</inkml:trace>
  <inkml:trace contextRef="#ctx0" brushRef="#br0">26403 3128 7870,'14'20'621,"0"4"-374,7 3-217,1 1 0,8 5 568,3 0-311,-3-6-274,5-6 1,-5-7-193,3 0 1,-1-1 92,6-4 1,-7-2-124,2-7 1,0 0-778,-4 0 437,3 0 289,-17-7 0,0 4 260,-11-6 0,-8-1 0,-4-4 0</inkml:trace>
  <inkml:trace contextRef="#ctx0" brushRef="#br0">26716 3014 7870,'0'-8'0,"0"3"851,0 10-320,0 9-23,-7 15 1,-1 4 248,-6 9 0,-8 9-448,-6 11 1,-4 4-542,-11-4 0,2 4 349,16-35 1,-2 0-332,2 3 1,-2-1 0,-4-3 0,-1-1 0,-1 2 0,1 1 0</inkml:trace>
  <inkml:trace contextRef="#ctx0" brushRef="#br0">28194 2531 8225,'16'-10'-267,"3"1"0,3-7-423,7 6 0,-1 2 619,0-1 1,1-1-115,-1-4 1,-6 0 184,-3 0 0,-3 0 0,-3-1 0,-4 1 0,2 0 0,-6 0 0,0-1 0,-5 1 0,0 0 272,0 6-205,-7 2 0,1 7 291,-3 4 0,-4 3-66,4 6 1,-4 7 53,-1 3 1,-2 2-55,-3 3 0,-2-1-48,-2 1 0,-9 4-119,4 0 1,-4 2-164,4-2 0,6-8-85,3 4 0,3-10 88,2 0 1,6-8-75,3-2 0,10-6-20,4 2 0,12-3 88,7-2 0,7-5-58,8 0 0,-1-6-115,1 2 1,-5-3 120,0 3 0,-13-2-128,-1 6 0,-7-1-138,-3 1 269,-6 4 1,-3-4 87,-10 10 0,-4 4-42,-10 10 1,-5-2 14,-9 7 0,-4 0 87,-5 4 0,-4 1 239,3-1 0,-1 1-102,11-1 0,6-6 111,8-3 0,10-3-228,4-2 1,7-6 27,7-3 1,7 1-53,12-1 0,2-1-38,3-4 1,2-4-187,3-1 1,2-6-84,-7 1 1,-6 3-270,-8-3 1,-5 5 151,-5-4 370,-2-1 0,-7-4 0,0 0 0</inkml:trace>
  <inkml:trace contextRef="#ctx0" brushRef="#br0">28393 2758 7948,'10'16'19,"-1"3"1,-4 3 208,4 6 1,-5 2-185,0 3 1,-2-1-55,-2 6 0,0-5-197,0 5 1,0-6 34,0 1 1,0-3-206,0-2 0,0-4 377,0 0 0,-6-13 0,-2 1 0</inkml:trace>
  <inkml:trace contextRef="#ctx0" brushRef="#br0">28137 2431 8213,'0'-14'0,"2"6"41,3 3 82,3 4 0,-1 2-224,-2 4 0,-5 3 101,-5 6 0,-9 7 0,-8 1 0</inkml:trace>
  <inkml:trace contextRef="#ctx0" brushRef="#br0">27881 2758 8213,'-1'8'0,"-4"-3"-714,4-4 495,-6-1 1,7 2 213,0 3 1,0 2 3,0 8 0,5-1 0,0 0 0,1 0 1,-1 1 0,-2 3 0,6 1 1,-5-4 148,0-6-137,4 1 91,-6 4 0,6-6-97,-4-4 9,-2-2-66,4-2-13,-6 6 62,-6-4 1,3 11-12,-7-4 0,7-1-14,-2 1 1,4 1-3,1 4 153,0 0 1,1 1-70,4-1 0,-2 0 122,7 0 1,-5-1-93,4-4 0,-4 4 22,4-4 1,-1 4 13,2 1 0,-2 0 119,-4 1 1,-2-1-189,3 0 0,-4 0 57,-1 1 1,0-1-146,0 0 0,-5 0 9,1 0-138,-7 1 170,3-1 1,0-5-56,3 1 12,4-7 0,2 8-6,4-6-1,4 4 83,10-4 0,5 0-39,9-5 0,3 0-208,7 0 0,6 0-65,3 0 1,4-7-214,0-2 1,-7-5 164,-6-5 0,-2-5 322,-8-9 0,0-3 0,-4-7 0</inkml:trace>
  <inkml:trace contextRef="#ctx0" brushRef="#br0">28621 2559 8122,'9'-8'372,"1"3"1,-1 4-3,5 1 0,-4 4-354,-1 1 0,-1 6-99,2-1 1,1 4-113,-6 5 0,-2-3 81,-8 3 0,-3 1-154,-6-1 0,4 0 189,1-5 1,-1-1-238,-4-4 98,6 4 1,0-11 37,4 2 35,2-2 1,-3 0 118,10 2 0,-2-2 134,7 3 0,-6-2-32,6 2 1,-2 2-217,1 8 1,2 4 45,-6 0 0,1 6 393,-1-1 1,-3 4-238,2 5 0,0-3 661,0 3 1,-2-4-371,3-6 0,1 3-261,-1-7 1,1-2-95,-1-7 0,-2 1-30,6-7 0,-4 1-240,5-5 0,-6-6-297,6-4 1,-5-7 245,4-2 0,-6-6 323,2 1 0,3-9 0,0-4 0</inkml:trace>
  <inkml:trace contextRef="#ctx0" brushRef="#br0">28891 2388 8122,'14'-14'164,"0"0"0,2 0 335,3-1 1,-2 0-370,7-4 0,0 3-224,4-3 1,-4 2-29,0-2 0,-2 3-591,1-3 240,-2 3 261,-7 2 206,-6 6 1,-8 8 65,-9 9 1,-6 12-126,-4 7 0,4 1 123,-4 4 1,-2-3 3,2-2 1,5 1-65,5-1 1,1-4-181,-2 0-286,4-7 305,6 4 0,6-13 50,4-4 1,-2-2 42,1-2 1,1-5 8,4 0 0,0-4 28,0 4 0,0-4 81,1 4 1,-1 0-9,0 5 0,-4 0 190,-1 0 0,-4 0-70,4 0 1,-6 2 287,2 3-425,-3 2 0,-9 8 6,-2-1 0,-4 0-38,-1 0 0,-7 2 6,-2 3 0,-4-3-22,-1 3 1,1-3 48,3-2 1,3-2-21,7-2 0,5-2-49,-1-3 44,7-4 1,-2 5 51,10-6 0,8 0-32,6 0 0,1 0 7,-1 0 1,-3 0-57,3 0 0,-3 0-40,-2 0 87,0 0-12,0 0 0,-6 7-160,-3 2 1,-5-1 81,-5 2 0,-3-1 164,-6 5 1,0 1-127,0-1 1,-5 0 215,0 0 1,0 0-6,5 1 1,-1-6 2,1 1 0,6-6-152,4 6-91,2-7 0,2 5 73,0-3 0,2-4-27,2 4 1,-1 3-118,7 1 1,-7-1 70,2 2 1,-4-1-156,-1 5 0,0-4 85,0-1 0,-6 1 104,-3 4 1,1-5 33,-2 1 0,1-5 145,-5 4 0,4-6-100,1 2 117,5-3 0,-2-1 292,6 4-226,0-3 0,8 4 0,6-6 0,2 0-174,8 0 0,1-2-106,8-2 0,-3-4 13,3-7 1,4-4-229,1 1 1,-4-3 46,0 2 0,-4 3 70,-2-3 0,-7 4-232,-7 0 1,-6 1-5,-8 0 0,-2 1 8,-3 4 0,-9-4 349,-10 4 1,4-4-84,1-1 1,3 0 89,2-1 0,1 1 18,4 0 0,1 1 198,3 4 188,4-4 348,-6 12-516,7-6 0,0 10 92,0 7 1,0 1 1,0 13 1,5 1-2,0 8 0,-1-1-145,-4 6 1,-1 0 24,-4 4 1,0 1-85,-9-1 0,2 1-76,-12 0 0,-1 4-151,-9 1 1,3-1-152,-7-4 1,2-7-175,-2-3 1,3-9 40,6-5 0,7-10-569,3-4 973,10-3 0,-4-15 0,5-3 0</inkml:trace>
  <inkml:trace contextRef="#ctx0" brushRef="#br0">29161 3071 8089,'35'8'382,"3"4"48,9-2 1,5 4 46,10 5 1,3-2-105,6 7 1,-7-5-161,-2 5 0,-3-7-18,-3 2 0,-5 2-1545,-4-3 0,-4 1 1350,-5-4 0,-10-1 0,-7 0 0</inkml:trace>
  <inkml:trace contextRef="#ctx0" brushRef="#br0">30185 3384 7924,'-15'-8'0,"1"1"0</inkml:trace>
  <inkml:trace contextRef="#ctx0" brushRef="#br0">22536 2658 8464,'0'-22'-61,"0"2"1,0 14 60,0 6 0,4 18 0,1 16 0,5 18 205,-6 9 0,1-21 0,0 1-127,-3 3 0,0 2 1,3 10-1,0 3-456,-2 5 1,-1 0-1,0 3 1,0 0 413,-1 0 0,-2-1 1,1 6-1,0 0-459,0-3 0,0-1 1,0-4-1,0-1 267,0-3 0,0-2 1,1-10-1,0-3 26,1-1 0,1-2 1,0 30-93,6-10 1,1-8-443,4-16 374,0-10 1,1-15 289,-1-13 0,-6-7 0,-2-7 0</inkml:trace>
  <inkml:trace contextRef="#ctx0" brushRef="#br0">22791 3000 8348,'13'-29'0,"4"2"-117,17 4 0,2 4-199,7 9 1,1-2 224,3 2 1,13 2-268,16-1 0,-31 4 1,2 0 293,7-1 1,1-2 0,1 0-1,0 0-271,0-1 1,2-1-1,6 2 1,1-1 384,6-3 1,0 0-1,-2 1 1,0 0-17,4 0 0,1-2 1,-22 3-1,1-1 1,1 1-21,3 0 1,0 1 0,0-1 0,-3 0-1,1-1 1,-1 1-257,-1 0 1,1 1-1,0-1 1,3 1 0,1-1-1,1 1 295,2-1 0,1 1 0,-1 0 0,-1-1 1,-2 0-1,1 0-302,3-1 0,0-1 1,-1 1-1,-1 1 1,0 0-1,0-1 259,6-2 1,1 1-1,-1-1 1,1 0 0,-1 1-1,0-1-45,-1-1 0,0-1 1,0 1-1,-1 1 1,0 1-1,0-1 43,1 1 0,0-1 0,0 0 1,0 2-1,0 1 0,1-2-1,-2 0 0,1-1 1,0 0-1,-1 2 0,1 1 1,-1 0 19,-2-1 0,-1-1 0,0 2 0,-1 0 0,-2 0 0,1 1 54,1 1 0,0 0 1,0 0-1,4 1 1,0 0-1,0 1-33,-5 1 0,-1 0 1,0 1-1,-1-1 0,0 1 1,0 0-57,21-1 1,0 1 0,0 0 0,0 1 26,1 3 1,-1 0 0,-7 0 0,-2 0 59,-6 0 1,-2 0 0,0 5-1,-1 1-135,0 1 0,-1 1 0,-3 2 1,0 2 63,-3-3 0,-2 1 0,-6 2 1,-1 1-65,-4-1 0,0 0 0,30 10 408,-4 1 0,-8 0-499,-1 0 1,-6 4 101,-8-3 0,-7-4 911,-3-1 1,-9 3-680,-5 2 0,-4 3 865,0 1 0,-7 2-469,-4 4 1,3 8-216,-3 10 1,3 15-18,-3 4 0,-2 8-95,3-3 1,-4-35 0,-1 1-463,0 1 1,0 0 0,1-1 0,0 1 85,1 2 1,1 0 119,-3 1 0,1 1 0,5 0 0,-1 1 0,-2 2 0,-1 1 0,0-1 0,-1-1 0,0 0 0,0-1 0</inkml:trace>
  <inkml:trace contextRef="#ctx0" brushRef="#br0">22436 4649 8124,'14'-14'0,"5"-1"-169,0 1 0,13 1-211,1 4 0,8-4 280,6 4 0,10 1 136,10-1 0,2-1-325,2-4 0,2 4 297,3 1 1,-34 4-1,3 0-790,4-1 1,1-2 789,3 1 0,0 0 1,3 0-1,0 0 18,-2 0 1,1 0 0,5-1-1,2 1-310,1 0 0,2 0 0,1-1 0,2 0 301,5-1 1,1-1 0,-2 2 0,0-1 7,4-3 1,-1 0 0,-4 3-1,1-1-14,5-1 0,2-1 0,-1 2 0,0-1-10,-24 2 1,0-1 0,-1 1 0,1 1 0,-1 0 0,0 0-46,1-1 0,-1-1 0,1 1 1,3-2-1,0-1 0,0 1 60,-2 2 0,1-1 0,-1 1 0,-1-1 0,0-1 1,0 0-240,3 2 1,0-1 0,0 1 0,2-1 0,1 1 0,-1-1 241,2 1 0,-1-1 1,0 1-1,-4 1 0,0 0 1,1 0 62,0 0 0,0 0 0,-1 1 1,24-2-1,0 0-12,-22 3 1,1-1 0,-1 1 0,-1 1 0,0 0 0,0 0-21,0-1 0,0 2 0,-1-1 0,-2 2 1,0 0-1,-1 0-1,4-1 1,0 1-1,0 0 1,-1 2 0,1 0-1,-1 0-40,1 0 1,0-1 0,0 0 0,-3 1 0,0 0 0,0 0-183,27-1 1,0 0-1,-26 1 1,0 0-1,0-1 185,1 0 0,-1-2 0,0 1 0,24 1 0,-1-1-66,0-1 0,0-1 0,-1 0 0,-1 0 40,1-2 1,-2 0 0,-4 0 0,-1 0-77,-4 0 0,0 0 0,2-1 1,-1 1 112,-3 0 0,0 0 0,-2 0 0,-1 0 137,-4 0 1,0 0 0,-7 0 0,-1-1 7,-6 1 1,-1 0-1,1 0 1,-2 0 151,35-7 1,-7 6 450,-7 3 1,-10-1-620,-4 1 1,-6 0 830,-4 5 0,-8 0-944,-6 0 0,-7 2 507,2 3 0,-3-4-1341,-2 4 0,0 1 828,1-1-33,-1 0 0,6 1 0,2 2 0</inkml:trace>
  <inkml:trace contextRef="#ctx0" brushRef="#br0">797 5914 8240,'-8'-14'-27,"5"0"-80,12-1 0,2 6 887,13-1-486,0 1 0,2 1-73,-2 3 1,3 4-138,-3 1 0,2 0-32,3 0 0,-7 6 4,-3 4 1,-3 2-111,-2 2 111,0 1 0,-6-1-55,-3 0 0,-4 5-2,-1 0 0,0 6-102,0-1 0,-6-2 56,-3 2 1,-4-5-39,-1 4 88,0-5 254,-1 2-166,7-12 1,2-8-16,6-9 1,11-9-142,3-1 0,9-11-180,-5 2 1,8-4-575,-3 4 0,9-1 818,1 1 0,0 0 0,-4-1 0</inkml:trace>
  <inkml:trace contextRef="#ctx0" brushRef="#br0">1195 5232 8387,'8'14'222,"3"2"56,-7 3 1,1 4-162,-5 10 1,0 4 77,0 5 1,0 6-378,0-1 217,-6 7 0,4-11-40,-2-1 0,-3-1-123,2-8 0,1-6-428,4-8 358,0-9 0,0-5-4,0-10 1,4-9 65,1-10 1,6-3 7,-1-1 0,2 4 85,3 0 1,-1 7 99,0-2 0,0 5-45,0 4 1,1 4 236,-1 6 1,0 0 190,0 0 1,1 1-161,-1 4 0,5 9-60,0 10 0,0 3-56,-5 1 1,-5 2 69,1 4 0,-2-4-155,1 3 0,2-3-102,-6-2 0,4-6-17,-4-3 0,2-5-618,-3-4-34,-2-4 0,4-14 343,-6-6 1,0-8-479,0-11 827,-6-3 0,-8-13 0,-8-2 0</inkml:trace>
  <inkml:trace contextRef="#ctx0" brushRef="#br0">1308 5161 8162,'15'1'242,"-1"4"1,-5 3-59,1 6 1,-2 0-118,1 0 0,2 5 17,-6 0 0,0 7-297,-5-3 0,0-2-267,0-2 316,0 3-769,0-6 456,0-2-248,0-8 725,0-6 0,0-6-23,6 4 0,2-4-11,6 6 1,0 3 289,1 7 0,-1 1-45,0 12 1,5 7 456,0 8 1,5 5-232,-5 4 0,4-1-8,-4 6 0,5-4-27,-5 4 0,0-13-110,-5-1 0,0-8-44,1-6 0,-3-8-11,-2-7 0,-2-7 19,-4-2 0,-2-8 0,3-11 1,-5-14-142,-5-10 0,-3-9-115,-6 0 0,-7-10 0,-1-3 0</inkml:trace>
  <inkml:trace contextRef="#ctx0" brushRef="#br0">1252 4962 8145,'19'-8'-80,"0"3"1,4-1-119,-4 1 0,6-1 654,-1 1-201,-3 3 0,-1-4-283,-6 6 0,1 1 53,-1 4 0,-6 9-210,-3 10 1,-4 3 76,-1 1 1,-1 2-37,-4 4 1,-2-4 92,-2 3 1,-4-3 18,4-2 0,-2-6-27,1-3-60,-2-3 262,10-8-158,-4-2 0,12-14 96,4-6 0,2-2-84,2-7 0,5-1-9,0-4 1,2-1 20,-2 1 1,-3 4-130,3 0 0,-4 9 102,0 0 1,-1 7 1,-6 12 34,-4 5 0,-2 7 3,-2 12 0,-2 7 179,-2 3 1,1 5-123,-7 4 0,7-4 187,-2-1 1,4-1-47,1-7 1,6-1-189,3-5 0,6-6 18,4-3 0,-4-8-114,4-1 0,-3-7-4,-2 2 0,-4-5-262,-1-5 1,-1-3-75,2-6 0,-4-2 148,-6-3 1,0 3-114,0-3 0,-2 3 370,-2 2 0,-4 0 0,-6 0 0,-2 0 0,-3-1 0,-2 1 0,-2 0 0,-3 4-2,7 1 1,5 1 15,5-1 955,5 2-660,-2 7 1,14 7 119,6 2 1,2 4-106,8 1 1,-1 0-78,6 0 0,-5-4-113,-1-1 0,-5 1-193,1 4 0,1-4-8,-1-1 0,-5-4-267,-4 4 0,-5 1 75,4 4 0,-6-5 103,2 1 0,-3 4 71,-2 5 0,-7 2 13,-2-2 1,1-2 161,-2 7 0,1-2-24,-5 1 0,4 3 197,1-7 0,6 0 212,-2-5 261,-3-6-634,6-2 0,-2-9 27,8-7 1,4-12-409,6-16 0,5-3 148,0-1 1,2 4-41,-2 0 0,1 6-68,4-1 0,1 5 96,-6 4 1,0 10 438,-5 9-319,1 3 1,-3 12 432,-2 9 1,-4 5-175,-6 13 1,0 0 57,0 1 0,0 1-52,0-6 0,0-6-95,0-8 0,6-9-198,4-6 0,3-8-390,1-6 1,5-15-41,0-8 1,4-7-971,-4-2 1451,7-1 0,-4-6 0,6-2 0</inkml:trace>
  <inkml:trace contextRef="#ctx0" brushRef="#br0">3000 3881 8194,'-14'-5'-88,"0"1"0,1-7-133,4 1 1,-4 2 555,4-1-136,-4 6 1,-1-9-82,0 8 1,4-1-20,1 5 0,-1 11 34,-4 3 1,5 12-35,-1 2 0,2 7 49,-1 7 1,2 3-36,7 2 1,0 4 215,0 5 1,7 1-248,2 0 1,4 0 90,1 0 1,2-7-149,3-2 0,-3-12 98,2-7 0,-2-9-334,-1-10 1,-1-4 80,0-6 1,0-8-19,0-6 0,-1-11 18,-4-9 0,3-5-170,-8 1 0,6-3 64,-5-2 1,-1 1-192,-4-1 1,0 7 83,0 2 0,0 9-133,0 1 387,0 7-63,0-3 1,0 13 512,0 7 0,5 8-205,0 11 1,6-2 391,-2 7 0,4-2-253,1 2 0,0 1-53,1-6 0,-1-1-378,0-9 1,0 2 129,0-6 1,-1 1-698,-3-1 0,2-4 64,-2 4 639,-4-3 0,7-2 0,-5 0 0</inkml:trace>
  <inkml:trace contextRef="#ctx0" brushRef="#br0">3185 3853 8180,'0'-8'0,"0"3"-426,0 10 0,0 4 60,0 10 1,2-1 995,3 5 0,-2 1-265,6 4 1,-4-4-90,4 0 0,1-7-148,4 2 0,-4-3-52,-1-2 1,1-4 25,4-1-17,0 1 0,0-3-159,0-2 0,-6-2 41,-3 2 102,-3-3-19,-2 4 102,0-6 1,0-6-114,0-4 1,-5-2-155,0-3 0,-4-5-101,4-4 0,0-9 179,5-5 1,0-3-485,0-2 1,0 2 197,0 3 1,10 0-196,-1 10 1,9 3 141,-4 10 0,0 3 376,5 2 0,-3 4 0,-2 6 0</inkml:trace>
  <inkml:trace contextRef="#ctx0" brushRef="#br0">3583 3739 8129,'0'-14'0,"-1"4"3,-4 1 0,2-1 180,-7-4 0,6 0 11,-6 0 1,5 4 195,-4 1-230,-1 6-84,-4-4 0,6 15 90,4 6 1,-3 7-53,3 7 0,-1 2 17,5 3 1,0 2 70,0 3 1,5-3-295,-1-7 1,7-1 83,-1-3 1,-2-10-167,1-9 0,1-4 76,4-1 0,-5-3-13,1-6 0,-5-7-251,4-12 1,-4-1 148,4 1 1,-4-6-119,4 1 0,-5 2 57,0 7 0,-2 3 285,-2 7-291,0 0 262,0 6 1,0 8 45,0 10 1,0 4 175,0 5 0,0-3-195,0 3 0,0-4-37,0 0 1,6-3-888,4-2 915,2-4 0,3-12 0,-1-2 0</inkml:trace>
  <inkml:trace contextRef="#ctx0" brushRef="#br0">3626 3497 8129,'0'-14'-1065,"0"0"994,0 0 1,0-2 153,0-3 1,5 3 7,-1-3 1,3 3 17,-3 2 1,-2 5 23,3-1-11,3 7 153,-7-3-217,12 6 0,-11 6 54,2 3 0,-2 9 2,-2 1 1,0 6-43,0-1 1,0-2 22,0 2 1,0-2 45,0 1 56,0-2-294,0-7 14,0-6-199,0-2 252,6-18 0,-4 2-150,2-9 0,-2 2 86,-2-2 1,5 3 62,0-3 0,1-1-149,-1 1 123,-4 0 1,7 6-212,-3 4 155,-4-4 115,6 11 0,-6-2 183,4 8 1,-3 1-74,2 9 1,4-1 58,2 11 1,2-1-94,3 6 0,4 1 215,-1 3 1,8 3-32,-3 7 1,4 4-122,2 1 0,-6 10-190,1-1 1,-2 3-46,2-3 1,-5-7-8,-10-2 1,4-5-44,-3-6 0,-4 1 224,-1-9 0,-4 1-78,-1-11 1,-1 0 323,-4-5 0,-5-1-87,-9-4 1,-4-3-109,-10-6 1,-4-1-167,-5-4 0,-6-4-197,1-10 0,-1 0-55,6-10 1,1 2-384,3-11-1,9 1-380,10-6 1051,4 7 0,7-4 0,3 7 0,3 1 0,2 2 0</inkml:trace>
  <inkml:trace contextRef="#ctx0" brushRef="#br0">1266 6554 8185,'14'6'64,"-6"2"181,5 6-61,1 0 0,2 5-250,3 0 64,-4 7 0,0-9 72,-1 7 0,0-7-282,0 2 1,-6-8-417,-3-1 491,-4-7 1,-2 3 108,-4-6 1,-3-2 18,-6-2 0,-2-6-161,-3-9 0,3 2 112,-3-7 0,4 2 32,0-2 1,8 2 207,2 3-194,3 4 0,2-1 276,0 6 1,3 2-80,7-1 1,1 3 57,13 6 0,-5 0-90,4 0 1,-1 0-207,2 0 1,1 1 167,-6 4 1,0-2-523,-4 7 1,-6-6 105,0 6 0,-4-6 301,5 6 0,-7-1 0,3 6 0</inkml:trace>
  <inkml:trace contextRef="#ctx0" brushRef="#br0">1579 6824 8185,'14'8'-473,"-2"-10"366,-2-12 0,1-7 350,-6-7 0,4 1-130,-4 3 1,0-2-422,-5 2 1,0-1 121,0 1 0,0 3-275,0 7 461,-7 6 0,-7-4 0,-8 4 0</inkml:trace>
  <inkml:trace contextRef="#ctx0" brushRef="#br0">1522 6739 8172,'6'14'-169,"2"0"-44,6 0 1,2 0 180,3 1 0,-5-1 99,0 0 0,1-4 106,-6-1 1,-1-6-207,1 2 0,-5-2-177,0 2 0,-2-2 155,-2 6 1,-2-4-137,-2 5 1,-4-2 52,-7 1 1,1-1-198,0-3 0,0-4 335,0 4 0,-1 3 0,1-5-126,0 7 0,6-6 126,3 6 0,4-5 353,1 4 0,1 0-173,4 6 1,9-1 184,10 0 1,-2 0-48,2 1 0,-2-3 88,2-2 1,1 1-5,-6-7 0,5 1-435,-6-5 0,1 0-472,-4 0 1,-6-6 309,1-4 1,-7-7-400,2-2 0,-4-8 295,-1-1 0,0-5 299,0-5 0,-13-10 0,-2 4 0</inkml:trace>
  <inkml:trace contextRef="#ctx0" brushRef="#br0">1621 6540 8164,'-8'-23'-51,"4"4"0,2 4 51,2 0 0,6 1 305,4 0 1,2 5-50,3-1 0,4 1-53,0-6 1,0 1-186,-5 0 1,0 0-188,0 0 0,-4 1-526,-1 3 383,-6 4 197,4 6 1,-3 2-55,1 2 0,0 4 118,-5 7 0,0 5-138,0 4 80,-6 3 1,2 4-188,-5-2 530,6 2-162,-4-15 175,7 5-216,0-14 1,0-2-37,0-10 0,0-4-41,0-10 1,2 3 45,3-3-62,3 3 1,6 4 38,0 2 0,-4 12 34,-1 12 0,-1 7-48,1 7-8,4 7 172,-11 1 1,9 1 190,-7-4-306,7-3 13,-9-8 14,4-2 40,-6-5-183,0-8 0,0-7 83,0-9 0,-6-8-318,-3-2 1,-4-5 12,-1 5 0,-2-5-129,-3 5 455,3 0 0,-4 5 0,5 5 0,1-1-33,0 7 33,0-3 0,6 14 449,3 6 0,5 5-197,5 5 1,3 4 370,6 0 1,2 1 6,3 4-321,-3-3-145,10-2 1,-5-1-74,3-3-151,2-3 275,-10-14 1,10 4-806,-7-6 242,-1 0 265,-10-5 0,3-2-923,-6-2 427,6-4 579,-9-6 0,-2-7 0,-8-1 0</inkml:trace>
  <inkml:trace contextRef="#ctx0" brushRef="#br0">1863 6213 8311,'-2'7'0,"-2"-2"0,2-3-555,-4-2 205,6 0 762,0-7-297,0 0 0,6-14-48,4-3 0,2-3-126,2-1 0,1 6-263,-1 3 1,-2 3 4,-2 2 226,3 6-186,-6 2 165,1 12 0,-1 8 91,-7 8 1,0 12-10,0-1-102,0 13 0,0-15 564,0 7-317,0-6 1,0-5 512,0-4-413,0-2 0,1-7 69,4 0-108,-3-6 0,10-2-75,-2-6 1,2 0-1,3 0 1,4 0 50,-1 0-149,8 0 0,-9 0 54,7 0 0,-7 0-221,2 0 0,-3 2-61,-2 3 1,-1-2-216,-4 6 145,4 1 0,-11 4 96,2 0 0,-2-4-93,-2-1 0,-2 1-113,-2 4 311,-4-6 1,-8 0 93,-3-4 0,-3-2 0,-7 4 0,1-6 0</inkml:trace>
  <inkml:trace contextRef="#ctx0" brushRef="#br0">1920 6412 8134,'14'6'0,"5"3"-211,0 10 0,5-1 114,-5 5 0,6-4 459,-1 5 0,-4-5 149,-1 5-970,3-7 263,-6-3 0,5-1-271,-1-5 1,-9 0 68,3-4 398,-3-2 0,4-2 0,-1 0 0</inkml:trace>
  <inkml:trace contextRef="#ctx0" brushRef="#br0">1991 6028 8131,'14'-21'-278,"-4"4"-277,-1-7 631,1 0 1,4-2 898,0 2-590,-6-3-173,5 18 121,-12-10-128,12 11-624,-12 0 1,6 9 268,-7 14 1,0 7-34,0 11 1,-5 5 106,0 9 0,-4-1-22,4 6 1,0-6 110,5 1 1,0-4 6,0-5 0,0-5 35,0-9-56,7-10 0,0-9-53,8-10 1,-1-6 72,0-13-81,0 1 0,1-17-402,-1 7 451,0 0 1,0 4-193,0 1 128,1 6 98,-1-5 1,-5 16-102,1-3-5,-7 9 48,3-1 1,-6 12-29,0 3 1,0 10 228,0 5 0,-4 9-68,-1 5 8,-6 3 0,9 2 151,-3-1 1,4-4-69,1 0 66,0-12 1,0 5-103,0-12 1,1-6-58,4-9 1,3-2-101,6-2 100,0 0 0,1-11 85,-1-3-425,0-16 0,-4 4 100,-1-11 0,-1 3-604,1-4 316,4 7 259,-11-4 1,4 8 174,-6 4 0,0-4 0,0 5 0</inkml:trace>
  <inkml:trace contextRef="#ctx0" brushRef="#br0">2218 5999 8259,'0'8'129,"0"6"-129,0 1 0,8 2 0,7 11 1541,5 4-1770,2 17 779,5 2-1117,-5 12 37,7 2 468,5-1 1,0 4 61,8-6 0,-17-28 0,2 0 0,6-2 0,-1 0 0</inkml:trace>
  <inkml:trace contextRef="#ctx0" brushRef="#br0">16834 4180 8102,'0'-8'-663,"0"-5"953,0 12-257,0-6 0,0 9 228,0 3 1,0 2-104,0 8 0,0-4-1,0 3 1,0-1-51,0 10 0,0 3 221,0 7 0,5 9-40,0 10 1,1 5 63,-1 5 0,-2 3-304,6 6 1,-5 6 94,-2-37 1,0 1 0,1 3 0,1 2-275,-2 1 1,0 1 0,1 0 0,-1 1 255,-2 1 1,0 0 0,0 0 0,0 0-67,0-1 0,0 1 0,0 2 0,0 0 23,0 0 0,0 1 1,0-1-1,0 0-7,0-2 0,0-1 1,0 0-1,0-1 4,0-3 1,0 0 0,0 5-1,0 1-9,0-4 0,0 1 1,0 1-1,0 1-53,0-2 1,0-1 0,0-4 0,0-1-118,0 34 0,-5 0 113,1-5 0,-1 0 78,5-14 0,0-5-302,0-14 0,0-3-71,0-7-434,0-6 106,0-8 1,0-10 167,0-14 0,5-3-152,-1-15 1,1-5 593,-5-15 0,0 11 0,0-5 0</inkml:trace>
  <inkml:trace contextRef="#ctx0" brushRef="#br0">17033 3995 8275,'-4'-30'-393,"-1"-3"0,0 7 1030,5-2-277,0 9 1,2 0 11,2 10 0,0-3 229,5 8-493,1-1 1,8 7 145,1 2 0,2 4-167,-2 6 0,8-1 126,6-3 1,6 1-215,-1-7 0,5 1 0,4-5 1,-1 0-11,6 0 1,-6-1-20,2-4 1,4 2 47,5-7 1,7 2-195,12-1 0,-2-2 218,-33 8 0,-1 1 0,31-3 155,5 5 1,-5-5-180,-31 3 1,1 0-1,2-1 1,0 1-48,5 2 1,-1 0 0,0-1 0,1 0 112,2-1 1,0 0 0,-3-2 0,0 0-284,7-3 1,1 0-1,0 0 1,1 1 103,5 1 1,1 0 0,-4 0 0,-2-1 42,-4 4 0,0 0 0,-1-3 0,1 0 5,0 3 0,0-1 0,-1-1 0,1-1 27,2 2 1,1 1 0,-7 0 0,0-1-159,0 3 1,-1 0 0,0-2 0,1 0 168,-1 0 1,0-1 0,0-2 0,0 1 116,0 1 1,0 1-1,-4-1 1,-2-1-128,2 2 1,-1 0-1,28 0 207,-4-3 0,-1 4 130,-3 1 1,1 0 47,-1 0 0,-4 5-159,4-1 1,-9 6-8,-1-5 0,-10 1-157,0-1 0,-9-4-116,1 4 0,-4-4 481,-2-1 1,-4 0-601,-1 0 0,-5 0 280,1 0 0,-4-1-443,0-4 543,-7 4 196,-2-6-214,-6 7 320,0 0-430,-6 0 0,4 2-93,-3 3 1,4-2-388,1 6 270,0-6 0,0 10-142,0-4 256,0 4 0,0 3 101,0 3 1,0-2-196,0 7 145,0 0 1,0 4 106,0 1 0,0 4-123,0 0 1,0 5 42,0-5 1,0 6 24,0-1-39,0 3 0,0 2-20,0 0 1,0-1-23,0 1 1,-2 8 153,-3 5 0,4-3-93,-4 3 1,3 3-135,2 2 1,0 6 120,0-6 0,-1 9-16,-4 1 1,4 2 12,-2-33 1,1 0-1,0 34 13,2 2 1,0-5 4,0-4 0,0 1-10,0-7 1,2 7 7,3-2-26,-4 4 0,5-4 72,-6 1 1,0-6 9,0 6 1,0-1 7,0 5 1,0 5 106,0 0 1,-1 0-2212,-4-5 1709,-3 0-198,-6-7 0,5 0-592,-1-7 0,7-7 268,-2-3 1,4-13-1421,1-6 2226,0-15 0,0 9 0,0-13 0,0 1 0</inkml:trace>
  <inkml:trace contextRef="#ctx0" brushRef="#br0">16920 7336 8004,'-15'-7'-178,"1"-1"350,6 1-184,2 0 0,7 2 215,4 1 1,3-1-108,6 5 1,5-2 159,0-2 1,8 2-59,2-3 0,2 4 162,12 1 0,4-2-2,15-3 1,3 4-97,6-4 0,-7-1-124,-2 1 1,3-4 81,1 4 0,5-5-466,5 6 1,3-6 281,-36 8 0,-1-1 0,0-1 0,0-1-77,-1 3 1,-1-1 0,37-6 27,-6 4 0,7-1-12,-38 3 0,0 1 0,1 1 0,0 0 98,0-1 0,-1 0 0,40 0 124,-9 2 0,-3 0-80,-11 0 1,6 0 14,4 0 76,9 0 1,1 0 76,4 0 0,-40 0 0,0-2-142,35-2 0,-33 1 0,0-1-55,0 0 1,0-1 0,4-1 0,1-1-35,-1 2 1,0 1 0,1 0 0,-1 2-94,-2-1 0,0 1 1,-2-1-1,0-1-36,32 0-1042,4-1 1163,0 5 0,-38 0 0,0 0-360,35 0 120,-6 0 68,-7 0 1,-12 0-25,-4 0 1,-3 5 237,-1-1 1,-4 1 147,4-5 0,-4 0 177,9 0-220,2 0 37,-5 0 0,2 0 38,-9 0-194,3 0 172,-5 0 1,1 0-230,-4 0 117,-3 0 456,-8-6 1,3 4-744,-6-2 0,-5-3 118,-4 3 0,-5-1-224,4 5 498,-6-7 358,4 6-3,-14-12-320,-1 12 0,1-6 301,0 7-71,7 0-727,0 0 389,0-6 279,0 4-165,0-10-1784,7 4 988,-6 0 0,7-3-434,-3 6 625,-4-6 1,6 8-2274,-7-6 2598,-7 5 0,-7-2 0,-8 6 0</inkml:trace>
  <inkml:trace contextRef="#ctx0" brushRef="#br0">17090 4947 8076,'-22'0'4,"2"0"128,5 0 120,7 0 271,-4-6 29,10 4-503,-4-4 1,7 6 88,4 0 0,5 0 33,9 0 1,6 0 27,13 0 1,1 5-52,13 0 1,5 1-45,5-1 0,0-4 15,-6 4 0,3-3-177,2-2 1,7 0-193,13 0 1,-39 0 0,1 0 187,4 0 1,1 0 38,-2-3 1,0-1-1,-3 3 1,-1-1 21,0-2 0,1-1 0,3 1 0,1 0-51,3-1 0,0 0 1,0-1-1,0 1 91,2 3 0,0-1 0,-4-1 1,0-1-1,0 2 0,-1 1 0,0 0 0,1-1 129,1 3 0,1 0-589,0 0 0,0 0 443,-3 1 0,-1-2 0,-1-1 1,0 0 135,-4-1 0,-1 1 159,31-3-221,-2 5 1,-4 7-168,6 2 1,0-1 164,0 1 0,-3 1 4,-6 4 1,4-1 146,-9-4 1,11 2 151,3-6 0,6 0-383,-34-5 0,0 0-306,0 0 1,-1 0 402,37 0 1,-6-2-326,-7-3 124,-6 4 10,10-5 1,-12 1 110,4 0 1,-10 0 301,-5 5 0,-9 0-460,-5 0 0,-9 0 642,-5 0 1,-8 2-889,-2 3 640,-5 3-1048,2 6 1214,-6-6-2630,0 4 2197,0-10 0,-6 10 0,-2-4 0</inkml:trace>
  <inkml:trace contextRef="#ctx0" brushRef="#br0">16991 5957 8205,'-27'-13'-423,"3"4"1,-1 2 51,6 7 1,-5 0 530,5 0-153,0 0 1,5 7 229,0 2 0,1-1-148,4 1 0,-2-4 44,6 5 1,0-6-133,5 6 1,2-7 292,2 2 0,6-2 25,9 2 1,3-4 33,6 4 1,7-3 91,3-2 79,16 0-1729,11 0 1338,-24-3 1,3-1 0,3 3 0,1-1-25,4-2 0,0-1 0,-1 0 0,-1 0-303,2-2 0,0 0 0,7 0 0,1 0 187,1 0 0,1-1 0,-2 1 0,-1 0 46,-2 0 1,-1 0 0,0-2-1,0-1-112,3 1 0,1-1 0,0 0 0,2 1-39,2 2 1,0 0-815,-6-1 0,-1 2 932,-1 2 1,0 0 0,-5-2 0,-1 1 146,2 2 0,0 1-430,-1-1 0,-1 1 280,4 2 0,-2 0 0,-5 0 0,0 0 139,-2 0 0,0 0-9,-2 0 0,0 0-60,0 0 1,0 0 0,1 0 0,0 0 75,-1 0 0,0 0 0,1 2 0,0 1 206,-3-1 0,-1 1 1,35 2-154,-4-5 0,2 0-257,-2 0 49,0 0 28,-29 0 1,0 0 0,31 0-331,3 0 544,-10 0-360,-9 0 1,-4 0 28,-5 0 0,1 0 948,-2 0 0,-3 0-859,4 0 0,-4 0 677,-1 0 1,-7 4-480,-3 1 0,-9 1 76,-5-1-525,-3-3 1045,-8 4-1376,-2 0 280,-6 2 5,-6 0 0,-7 3-244,-6-6 0,-6 4 119,1-4-1497,-3 0 1925,-1-12 0,-7 0 0,-1-8 0</inkml:trace>
  <inkml:trace contextRef="#ctx0" brushRef="#br0">18469 3981 8157,'0'-8'-1123,"0"1"1094,0 7 275,0 0 1,0 8-106,0 6 1,0 4 88,0 10 1,0-1-90,0 11 0,0 0 152,0 5 1,-4 6 51,-1 3-259,0 9 1,0 6-144,1 8 1,-6 0 292,8-35 0,-1 0 1,-6 36-322,6-36 1,1 1 0,-3-1 0,1 2 181,1 3 1,1 0-1,-1-4 1,1 0-11,2 2 1,0-1 0,0 36 101,0 2 0,7-6-110,2 2 1,-3-35 0,1 0-153,0 0 0,0-1 0,0 1 1,0 0 52,7 35 0,-4-3 200,-1 2 1,-1-2 5,2-2 0,-4 2 46,-6 3 0,0-5-82,0 0 0,0-2-144,0-7 1,0 0 138,0-6 0,0-3 44,0-1 1,0-5 209,0 5 0,2-1-145,2 1 1,-2-5 286,3-9 1,1 2-462,-1-7 1,4 3-147,-4-7-410,0 2 0,-5-10-56,0 2 0,0-2 238,0-7 340,0 0 0,0 1-200,0-1 136,-7 0 1,4 0-44,-6 0 0,5-4-566,0-1 0,1-5-132,-2 0-599,3-2 1,2-10 1357,10-6 0,9-19 0,3-12 0</inkml:trace>
  <inkml:trace contextRef="#ctx0" brushRef="#br0">19493 3810 8192,'0'14'-776,"0"0"466,0 1 574,-6-1-111,4 0 1,-4 0 85,6 1 0,0-1-140,0 0 1,0 5 92,0 0 0,1 6-75,4-1 0,-3 3 92,2 1 0,-2 7-78,-2 3 0,0 3-5,0 1 1,0 6-14,0-1 1,0 12 0,0-2 0,0 3-5,0-4 1,0 1-118,0 0 0,0 0 172,0 0 1,5 0-44,-1 0 1,8 9-17,-3 0 0,2 1 78,-1-10-76,2-1 1,-10-3 9,2-1 1,-2-7 239,-2 3-165,0 2 1,0-4-4,0 6 1,0-4-48,0 4 1,0-8-28,0-1 0,0-1 33,0-4 0,5-1-244,0 1 1,4-7 145,-4 2 1,1 2-73,-1-2 0,-4 7 51,4-2 1,-3 3 15,-2 1 1,0-1-61,0-3 1,0 2 33,0-7 0,0 2-30,0-2 0,0-8 39,0 4 0,0-6 28,0 1 0,0 1-10,0-6 94,0 0-114,0 2 0,0-5 29,0 2 88,0 5-100,0-8 1,0 11 81,0-7 0,0 11-37,0-2-91,0-3 1,0 2 11,0-3 1,0 1-32,0-1 0,0 1-11,0-6 0,0 0 18,0-5 1,4 0-18,1 1 0,0-1 249,-5 0-221,0 0 0,0 1 175,0-1 1,2 0-91,2 0 0,-2-4 116,3-1-93,-4 1-120,-1-2 19,6 4 64,-4-10-58,4 4 129,1-6-120,-6 6 1,7-4 1,-3 3 0,-4 3 4,4 1 1,-3-1-117,-2 1 140,6 1-83,-4 4-144,4-6-79,-6-2-31,0-6 238,0 0-519,0-6 340,0-2 1,0-6-1229,0 0 1,0-2 1457,0-3 0,0-3 0,0-7 0</inkml:trace>
  <inkml:trace contextRef="#ctx0" brushRef="#br0">17858 4094 8096,'-14'0'428,"-1"0"-594,1 0 0,5 2-591,-1 3 485,7 3 1,-8 1 921,6 1-418,1 5 0,4 3 433,0 5 0,0 1-261,0 4 1,4 3 213,1 2 1,0 3-220,-5 7 1,0-1-289,0 1 0,0-2-214,0-3 0,0-3-274,0-7 1,0-6 171,0-3 1,6-8-199,4-1 0,2-7-646,2 2 0,9-5 1049,5-5 0,0-3 0,7-6 0</inkml:trace>
  <inkml:trace contextRef="#ctx0" brushRef="#br0">18910 4222 8121,'-2'8'-167,"-2"-3"1,1 3-370,-7 1 1,5 4 634,-4 1 0,1 0 681,-2 1 0,-1 4-409,7-1 0,-1 8 56,5-3 0,0 4-174,0 2 0,0-2 62,0-4 0,6-1-218,4-3-48,2-9 1,7 9-81,0-10 1,5-2 113,-5-3 1,5-8-84,-5-6 1,4-10 52,-4-9 0,0-1-22,-5-8 1,-1 5-41,-3-5 0,-4 8-64,-6 2 1,-6 1 32,-4 8 1,-10 0-144,-9 5 0,-1 6-236,-8 3 0,5 3 185,-5 2 0,8 2-98,2 3 1,6 3-226,7 6 141,7 0 1,2 0 415,6 1 0,6-1 0,2 0 0</inkml:trace>
  <inkml:trace contextRef="#ctx0" brushRef="#br0">20502 4137 7411,'-7'14'-430,"2"0"1,-2 2 1253,3 3 1,-1 3-330,5 7 0,-5 5-79,1 4 0,-1 8 338,5 2-431,0-1 0,0-1-9,0-4-238,0 4 1,0-16 13,0 3 1,5-7-178,-1-3 0,3-10 314,-3 1-227,-2-9 0,11 1 0,-6-6 0</inkml:trace>
  <inkml:trace contextRef="#ctx0" brushRef="#br0">17574 5388 8123,'-15'0'-178,"3"2"-45,2 2 1,-1 1 494,6 9-70,-6-3 1,10 16-20,-4-3 0,3 3 188,2 1 0,0 7 307,0 3-374,0-3 1,2-1-40,3-5 0,3-2-70,6-4 0,5-4-75,0-9 0,1-4-127,-1-6 0,3-3-249,7-7 208,-1-5 1,1-15-208,-1-4 1,1-2-3,-1-7 0,0 1-108,1-1 0,-9 5 90,-5 0 1,-3 12 143,-7-3 1,-2 10-1,-8 0 1,-4 10-127,-10 4 1,-1 3 126,-4 2 1,-1 0-110,6 0-156,-7 7 1,17 1 394,-1 6 0,14 0 0,3 0 0</inkml:trace>
  <inkml:trace contextRef="#ctx0" brushRef="#br0">19123 5132 8353,'0'16'1030,"0"3"0,0 3-713,0 6-148,-6 7 1,3 2 33,-7 5 0,1 1 136,-5-1-350,-1 1 0,6 0-183,-1-1 0,7-5-139,-1-4 0,8-5-423,6-4 0,9-5 756,4-10 0,11-2 0,2-7 0</inkml:trace>
  <inkml:trace contextRef="#ctx0" brushRef="#br0">20190 5331 7880,'8'-1'-35,"-4"-4"131,-2 3 433,-2-4 118,0 6 0,-2 6-361,-2 4 1,2 2-126,-3 3 0,4 0 55,1 4 0,0-1 4,0 5 0,6 0-121,3 0 1,4-2-242,1-7 1,1 0-172,-1 0 228,6-6-12,-4-1 1,6-7-79,-3 0 1,-3-11 134,3-4 0,-3-8 18,-2-1 0,-1-3-18,-4-1 1,-3-1 2,-6 1 1,0 4-52,0 0 1,-12 5 19,-7-4 0,-3 7-375,-7 2 198,4 6-46,-16 8 1,9 0-132,-6 0 1,7 6-8,-2 4 429,3 9 0,1 3 0,1 6 0</inkml:trace>
  <inkml:trace contextRef="#ctx0" brushRef="#br0">17602 6326 8078,'-14'-8'995,"0"-4"-417,6 10-226,1-4-190,7 6 423,0 0 1,7 0-235,2 0-182,4 13 1,-4-2 87,1 12 1,-2 3-191,1 7-29,-3 3 41,-6 7 1,0-1 60,0 1-208,0 0 44,0-1 1,-6 3-190,-3 2 0,1-3-1,-2 4 1,7-11-239,-2-3 0,4-11-103,1-4 1,3-9-974,6-6 1528,7-2 0,19-15 0,1-2 0</inkml:trace>
  <inkml:trace contextRef="#ctx0" brushRef="#br0">18953 6412 8003,'-10'14'15,"1"0"0,1 0 138,-2 0 0,-1 5-62,7 0 1,-6 2 516,5-2-381,1-3-43,4 11 1,0-12 206,0 4-164,0-3-125,6-2 0,2-4-66,6-1 1,5-6 133,0 2 1,6-3-160,-1-2 0,3-7-37,1-2 0,-4-10-189,0-5 1,-5-9-387,4-5 355,-12 3 125,8 1 0,-17 1-139,3-1-2,-4 1 277,-1 5 1,-11 1 52,-3 3 1,-11 4-97,-4 5 0,-1 8 11,-8 2 0,7 5-63,-3 5 0,11 4-125,4 10 1,5-3-601,4 3 374,10-3 431,8-2 0,19 0 0,3 0 0</inkml:trace>
  <inkml:trace contextRef="#ctx0" brushRef="#br0">20247 6227 7552,'0'8'2210,"0"4"-1891,0-4-29,0 0-172,0 5 789,6 1-347,2 2-173,0 11-46,4-5 1,-4 8 382,6 3-513,-6-3-317,5 11 317,-5 2 55,0 1-56,-2 5 35,-6 0-861,0 1 727,0 7 1,5-8-5,0-6 1,-1-7-180,-4-7 0,5-12-396,0-3 0,1-9 339,-1 0 129,-4-4 0,12-13 0,-5-4 0</inkml:trace>
  <inkml:trace contextRef="#ctx0" brushRef="#br0">16138 5743 7933,'0'-14'0,"0"0"0,0 0 0,0 4 407,0 1-148,0-1 0,6 2-79,3 4 1,4 2 0,1 2 0,5 0-370,0 0 143,0 13 0,-5-4-136,1 10 1,-3 2 135,-2-2 0,1 4 21,-7-4 0,1 7 33,-5-3 0,-1-1-197,-4 2 0,-5-2 35,-9 2 0,4 1-17,-4-6 0,-2 0 175,2-5 0,0 1 180,5-1 19,0-6-218,6 4 0,3-10 124,10 3 1,4-2-50,10 2 0,-1-4 98,5 4 0,1 1-54,5-1 0,-3 4-23,-2-4 0,-3 6 35,-7-1 0,3-2 0,-3 1 0,2-4 4,-11 4 1,0 1-42,-5 4 1,-2 0 57,-3 0 1,-9 7-37,-10 3 0,-6 7-464,-7 2 0,2 1 187,-13-6 1,14-1 175,-4-3 0,6-10 0,4-8 0</inkml:trace>
  <inkml:trace contextRef="#ctx0" brushRef="#br0">18938 7378 7977,'-1'-8'193,"-4"4"-242,4 2 483,-6 2 261,7 0 1,2 6-430,3 4 0,2 3-177,8 1 0,0 0 39,4 0 0,-3 0-107,3 1 1,-3-1-103,-2 0 0,0 0 65,1 0 1,-7 1-142,-4-1 0,-2-5 120,-2 1 1,-5-1-103,0 6 1,-10-1 171,0 0 0,-2-5 218,3 1-36,0-1 10,-1 6-190,7-7 280,2 4-154,12-4 0,2 2 89,7-1-174,5-6 0,2 8-18,7-6 1,-1 4-7,1-4 0,-1 5 49,0-6 1,-4 3-17,0-3 0,-7-2 193,2 3 0,-8 1 120,-1-1 268,-7 6-220,3-3-237,-12 6 1,-8 2-135,-10 3 0,-16 3-244,-7 6 0,-7 9-520,-3 5 0,-3-1 143,4 2 1,8-8-736,15-12 1281,9-8 0,1-4 0,8-7 0,4 1 0</inkml:trace>
  <inkml:trace contextRef="#ctx0" brushRef="#br0">21810 5402 8440,'15'0'-175,"-1"0"0,2 0-286,3 0 426,-4-6 0,12 3 158,-3-7 0,3-4-623,1-5 216,1 0 103,-7 5 1,-2 0-384,-5 0 564,-1 6 0,-6 1 0,-5 10 0,-13 7 0,-5 6 0,-14 12 0</inkml:trace>
  <inkml:trace contextRef="#ctx0" brushRef="#br0">21938 5488 7960,'-15'42'0,"-4"1"0,4-1 82,1 1-1,0-13 309,12 3-288,-4-17 102,6-2-121,6-7 1,9-9-78,8-3 0,1-9 97,4-10 1,-1-2-128,11-3 1,-11 7-50,2 3 1,-11 8-737,1 2-322,-3 5 591,-8-2 540,-2 6 0,-18 13 0,-4 2 0</inkml:trace>
  <inkml:trace contextRef="#ctx0" brushRef="#br0">21882 5473 7960,'7'15'156,"-2"8"0,2 14 318,-3 15 1,1 0-118,-5 9 0,0-7-79,0-2 1,0-1-366,0 1-271,0-9 420,0-2 0,5-11-724,-1 3 271,8-9 197,-5-4 0,8-7-150,-1-4 0,0-4 344,0-10 0,1-9 0,-1-8 0</inkml:trace>
  <inkml:trace contextRef="#ctx0" brushRef="#br0">22123 5544 7960,'13'-14'248,"-4"0"1,4 6 421,-4 3 0,-1 4-141,2 1-600,-1 0 1,-1 8-391,-3 6 380,-3 6-28,-2 3 0,-2 3-348,-3-2 402,4 3-10,-12-5 1,11-1-138,-2-7 57,2 0-653,2-6 595,0-2 1,6-6 7,4 0 339,3 0 25,1 0-142,0 0 1,0 2-8,0 3 1,-4-2 50,-1 6 0,-5-4 187,0 4 1,-2 1-37,-2 4 1,5 2 100,-1 3 1,1-2-152,-5 7 1,0-5-68,0 5 0,0-7-464,0 2 217,0 3 81,0-6 1,-2 0-300,-2-7 181,2 1-462,-4-3-489,6 0 1130,0-20 0,6-3 0,2-12 0</inkml:trace>
  <inkml:trace contextRef="#ctx0" brushRef="#br0">22393 5274 7960,'8'-28'22,"-1"6"-11,-7 3 0,4 8 834,1 1-495,0 7 1,-5 9 300,0 13-377,0 13 0,0 6 302,0 9-181,0 4-1217,0 12 928,0-5 0,0 12-105,0-4 0,0 1-101,0-6 0,0-2-115,0-17 0,1-2-89,4-12 0,-2-1-369,7-3 0,-2-8-339,1-7 571,4-6 507,-12 4 1,10-14-677,-6-2 1,0-5 655,-5-5 0,0-4 0,0-5 0</inkml:trace>
  <inkml:trace contextRef="#ctx0" brushRef="#br0">22479 5786 7960,'6'-8'-536,"-4"-4"536,10 10 0,-9-11 714,7 4-278,6-4-244,-1-7 0,12 2-265,-3-5 0,1-1 17,-1-5 1,1 1-175,-6 0 0,0 4 138,-5 0 1,-4 7-80,-1-2 1,-5 3-615,0 2 409,-8 0 210,-4 6 1,-7-5 165,1 4 0,-6 2-99,4-5 0,-5 10 99,7-3 0,0 4 205,0 1 70,6 0 1,-3 1-29,6 4 0,0 5 79,5 9 0,0 3 629,0 6-382,0 1-288,0-1 1,2 7 320,3 3-362,-4 3-134,5 1 1,-6 1-101,0 0 0,2-5-14,3-1 1,1-7-203,4-1 0,4-7 73,0-8 1,2-1-61,7-4 0,0-2 5,0-7 0,4-7-50,-3-2 1,1-4 133,-1-1 1,3-5 93,-4 0 0,-2-6 19,-2 1 1,-3-3 7,-2-1 0,-1-2 31,-4-3 1,2 3-84,-6-4 0,4 0 3,-4 1 0,0 4-208,-5 5 215,0 7 29,-7-3 0,0 5-1,-8 1-50,1 6 139,0 2 0,0 6 175,-1 0 0,1 11-143,0 3 1,0 10 110,0 0 1,4 7-96,1 2 1,5 5 164,0-5 0,2 1 18,2-6-145,0 0-149,6 1 0,2-5-249,7-1 368,-1-12-230,0 8 0,5-17-221,0 3 0,5-5 120,-5-5 1,4-5-21,-4-9 0,5-7-68,-5-8 1,0-5-137,-5 1 1,0 2-254,0-2 285,-6 6 109,-1-3 1,-7 9 20,0 2 0,-2-1 95,-3 6 1,-1 0 139,-3 4 0,-4 1-63,3 0 1,4 5 169,1-1 634,-2 7-424,5-3-187,-4 6 0,6 1 239,0 4-214,6 9 62,2 2 1,6 9 31,0-6-83,0 6-114,-6-2 1,5 10 49,-3 0 0,2 2-31,2-2 0,-4-3-104,-1 3 0,-6-3 69,2-2 0,-3 1 22,-2-1 0,0-6 222,0-3-8,0-3 109,0-2-170,0-6 1,-2-3-142,-3-10 1,4-4 6,-4-10 1,4-5-66,1-9 1,6-8-247,3-6 1,6-6 249,4 6 1,7-2 41,8 2 1,5 9-643,-1 0-543,3 6 964,2 4 0,-5 6 29,0 3 1,-7 3-41,2 2 1,-4 6-227,-6 3 410,-2 4 0,0 1 0,1 0 0</inkml:trace>
  <inkml:trace contextRef="#ctx0" brushRef="#br0">2887 6113 8410,'-8'-6'121,"1"4"187,7-10-159,0 4 0,0-2 244,0 1-37,0 6-451,0-4 176,0 7 0,0 7-103,0 2 109,0 4 1,0 1-136,0 0 142,0 0 1,0 0-108,0 1 1,-4-1 83,-1 0 1,0 0 0,5 1 1,0-1-6,0 0 0,0 0 9,0 0 1,0 5-71,0 0 0,0 5-10,0-5 1,0 6-45,0-1 1,0-2 84,0 2 0,0-5-36,0 4 0,0-4 28,0 5 1,0-7-32,0 2 1,0-3 37,0-2 1,0 1 11,0-1 1,0 0 32,0 0 1,0 5 6,0 0 0,0 0 39,0-5 1,0 2-75,0 3 1,0-2-30,0 7 1,0-5 51,0 5 1,2-2-116,3 2 0,-4-2 56,4-3 0,-4-3-7,-1 2 1,0-2 29,0-2 1,0 5-9,0 0 1,0 0 56,0-4 0,0-1-58,0 0 1,0-5-13,0 1 0,0-1 31,0 6 1,0 4-11,0 0 0,0 0 13,0-5 0,0 0 5,0 0 1,0 0-55,0 1 0,0 4-7,0-1 0,0 1-47,0-4 1,5-6 74,0 1 1,0-1-39,-5 5 0,0 2 30,0 3 0,0-3 66,0 3 0,0-3-28,0-2 1,0 2 6,0 3 0,0-4-52,0 4 1,0-3 16,0-2 0,0 1-10,0-1 0,0 0 21,0 0 1,0 0-57,0 1 1,1-1 48,4 0 0,-3 2-73,2 3 0,-2-3 53,-2 3 1,0-4 0,0 0 1,0 4 38,0 0 0,0 1 7,0-1 0,5-3-22,-1 3 1,1 1-10,-5-1 0,0 2-26,0-2 0,0-3 30,0 2 0,0 3-68,0-2 1,2 0 23,2-5 1,-2 5-10,3 0 1,-4 0-14,-1-5 0,0 2-15,0 3 1,2-2 27,3 7 0,-4-7 4,4 2 0,-3 2 20,-2-2 0,0 0-18,0-5 0,0 5 74,0 0 0,0 5 9,0-5 0,0 4 13,0-4 0,0 2-61,0-2 0,0-2 10,0 7 0,0-5-44,0 4 1,0-4 42,0 5 1,0-5-63,0 5 1,0-5 46,0 4 0,0 0-57,0 0 1,0 2 48,0-6 0,0 5-3,0-5 1,-5 5 81,0-5 0,0 4-76,5-4 1,0 2 85,0-2 1,0-3-67,0 3 1,0 1-20,0-1 1,0 2-8,0-2 0,0-4-6,0 4 1,0 2-18,0-2 1,0 6-15,0-1 1,0 1 25,0-1 0,0 3-12,0-4 1,0-1 36,0 2 0,0-6-22,0 0 0,0-2 53,0-2 0,0 1-40,0-1 34,0 0 1,0 0 23,0 1-30,0-1 1,0 0 4,0 0 0,0 0-11,0 1 0,0-1-2,0 0 0,0 0-3,0 1 0,0-1 194,0 0-184,0 0 0,0 0-17,0 1 1,0-1 7,0 0 0,0 0-6,0 0 1,0 5-12,0 0 0,0 0-5,0-4 1,0 0-38,0 4 0,0-3 44,0 3 0,0 2-50,0-2 0,-4-1 36,-1-3 0,0-1 68,5 0 0,-5 0-22,1 1 0,-1-1 5,5 0 0,0 0 37,0 0 1,0 1 21,0-1 1,0 2-37,0 3 1,0-4-15,0 4 1,0-3-107,0-2 0,0 1 103,0-1 1,0-5-79,0 1 0,0-1-9,0 5 0,0-4-17,0-1 0,0 1 160,0 4 0,0 0-104,0 1 1,0-1 97,0 0 0,0 5-79,0 0 0,0-5-175,0-4 183,0-1 0,0 1-406,0-1-517,0-6-1004,0 4 1895,0-7 0,6-13 0,2-3 0</inkml:trace>
  <inkml:trace contextRef="#ctx0" brushRef="#br0">3015 6213 8293,'-15'0'0,"3"-7"-575,2-2 1,-2-4 434,2-1 0,-2 0 289,-3-1 1,6 1 179,-1 0 384,7 0-187,-3 0 389,6 6-271,0 1-360,0 7 1,0 7 121,0 2-240,6 4 0,-3-4 426,7 1-367,-7-1 1,5 1 16,-3-1 6,-4-6 0,7 4-84,-3-7 0,-2-2 43,6-3 0,1-1 28,4-3 1,0-4-107,1 3 0,-1 3-81,0-3 0,2 7-77,3-2 1,-3-1 103,3 1 0,3 0-78,1 5 0,3 0 81,-3 0 1,4 0-98,-3 0 1,3 0 63,1 0 0,1 0-2,-1 0 0,0-4 3,1-1 1,-1-6-2,1 1 0,-2 3-110,-4-3 1,4 2 112,-3-1 0,1 1 17,-1 3 1,1 3-23,-6-2 0,6 2 64,-1 2 1,-2 2-61,2 2 0,-7-2-19,2 3 1,2 1 20,-2-1 0,1 0 5,-1-5 1,-3 0 40,3 0 0,-2 0-38,2 0 1,-1 0-111,5 0 1,-5 0 97,1 0 0,3 0-114,2 0 1,-4 0 100,-1 0 1,2 0-48,-3 0 1,1 0 22,-4 0 1,-1 1-2,0 4 1,0-4 76,1 4 0,-1 2-69,0-3 0,5 6-29,0-6 0,5 1 39,-5-5 0,11 0-146,-2 0 1,4 0 132,-4 0 1,2 0-29,3 0 0,-3-5 1,3 1 1,-3-3-5,-1 3 0,-1 2 60,1-3 0,-2 4-49,-4 1 0,4 0 141,-3 0 0,-2 6-120,2 4 1,-2 1 3,1-2 1,4 2-12,-3-6 0,3 4-12,1-4 1,1 5 2,-1-6 1,1 1-9,-1-5 0,0 0-17,1 0 1,-1 0 27,1 0 1,-1 0-18,1 0 1,-6 0-4,1 0 0,-7 0 19,2 0 0,2 0 0,-2 0 0,0 0 14,-5 0 0,2 0-5,3 0 0,-3 2 1,3 2 1,3-2 52,1 3 0,3-2-55,-3 2 1,4-4-11,-3 4 0,3-4 14,1-1 1,1-4-39,-1-1 1,-1-1-2,-3 1 1,1 2-68,-6-7 0,5 7 75,-6-2 1,1 4 8,-4 1 1,-1 0-49,0 0 1,0 5 50,1-1 0,-1 6-102,0-5 1,0 4 93,0-4 0,1 4-135,-1-4 0,6 0 105,4-5 1,-2 0-38,2 0 1,4 0 63,6 0 0,-3-5-13,-7 0 0,1-4 95,-6 4 0,5 0-138,-5 5 109,0 0-74,-5 0 6,0 0 0,-4 0 58,-1 0 0,-4 0-45,4 0 0,-4 2-211,4 3 221,-5-4 0,8 5-175,-2-6 163,-4 0 1,7 0-53,-4 0 41,-3 0 7,7 0 1,-10 0-11,7 0-48,-1 0 155,5 7-96,1-6 1,-6 6-88,1-7 86,-7 0 14,9 0 1,-4 0-178,7 0 164,-8 0 0,6 0-67,-3 0 53,-4 0-24,7 0 98,-6 6-85,8-4-20,-7 4 166,4 0 1,-9 1-80,7 2 1,-5-3 182,4-6-210,-6 7 0,10-6-1,-4 4-3,-2-3 38,5 4-151,-4-5 104,6 6 13,-6-7 92,5 0 17,-11 0 106,4 0-174,-6 6-8,0-4 10,6 4 1,-4-4-142,2 2 124,4-2 1,0 4-144,6-6 0,-4 5 116,-1 0 0,-4-1-103,5-4 0,-2 2 20,1 3 42,4-4 0,-10 6-1,6-7 12,-6 0 0,5 4 102,-3 1-104,-3 0 110,4-5 244,-6 6-241,0 2 0,0 6 119,0 1 1,-2-1 124,-2 0-279,2-6 0,-4 4 14,6-2 1,0 3 37,0 1 0,0-5-133,0 1 1,0-5 72,0 4 1,5-4-92,-1 4 0,1-4 43,-5 4 67,0 1 1,0 4-29,0 0 1,0 1-1,0-1 0,0 5 3,0 0 0,0 0 7,0-5 1,0 5-54,0 0 1,0 1 50,0-1 1,0-3-60,0 3 0,0 2 70,0-3 1,0 6-6,0-5 0,0 5-29,0-5 1,0 0 0,0-5 1,5 5-50,-1 0 48,1 0 1,-5 0-12,0 0 1,0 1-3,0-1 0,0-1 20,0 5-70,0-5 64,0 9 1,0-10 2,0 7-38,0-7 28,0 10 1,0-10-12,0 7 13,0 0 1,0-1 71,0 1 1,0 0-68,0 4 0,0 1 147,0-1-143,0-6 1,0 5 7,0-3-60,0-4 53,0 7 1,0-11-124,0 3 123,0 3 1,0-6-45,0 3 0,5-2-113,0 2 1,-1-3 48,-4 3 82,0 3-17,0-6 1,0 9 113,0-6-100,0 6 1,0-3-22,0 7 134,-6-1-103,5 1 0,-7-1-10,3 0 67,3 1-47,-4-1 1,6 1 22,0-1-19,0 1 1,0-6-12,0 1 5,0-7 1,0 9-4,0-7 138,0 0-133,0-5 0,0 5 0,0 0 56,0 0-46,0 1 0,0 1 13,0 2 80,0 4-85,0-5 0,0 8 10,0 4 1,0-3 11,0 7-210,0-6 180,0 2 0,0-5 6,0-1-120,0-6 103,0 5 1,0-6-5,0 2-20,0 4 19,0-5 1,0 2 35,0 0-35,0-1 0,0 11 17,0-1 1,0 0-14,0-5 1,2 6-9,2-1 1,-2 2 14,3-2 0,-2-6-117,2 6 0,-4-11 66,4 6 1,1-7-31,-1 2 0,1-8 20,-1 4 0,-3-11-53,2 6 77,-2-3 13,-2 3-18,0 0-15,0 0 12,0 1 153,0-1-150,0 6-4,0-4 6,0 11 106,0-11-99,-6 11 1,4-11 17,-4 4 191,-1 1-194,6-6 0,-6 6 17,7-7 0,0 0 65,0 1 0,0 0 273,0 4-323,0-3 22,0 5-27,0-1 27,7 2-2,-6 0-8,6 12-50,-1-11 57,-4 12-6,10 0 10,-10 1-75,4 7-463,-6-1 522,6 1-27,-4 0-519,4-7 0,-6 2-383,0-10 0,0-2-1875,0-12 2778,0-6 0,0-2 0</inkml:trace>
  <inkml:trace contextRef="#ctx0" brushRef="#br0">3086 10449 8344,'-15'0'-322,"1"0"-80,0 0 1,5 0 479,-1 0 0,5-5 827,-4 1-608,6-7-31,-4 3 153,7-7-202,0 1 1,2 2 27,3 2 1,-2 4-72,6 6 1,2 0 59,8 0 1,-1 6-56,5 4 1,-4-3-22,5 3 1,6-2 4,8 1 0,2 2 21,-3-6 1,4 5-7,-3-6 1,3 1-9,2-5 0,-2 0 73,-3 0 1,3 0-86,-3 0 0,8-2-123,1-2 1,9 1 89,0-7 1,-3 7-254,3-2 1,-2 2 76,3-2 0,-6 4-52,-4-4 1,-3-1-9,-1 1 0,1 0 92,4 5 0,-3-5-31,7 1 0,-1-1 35,1 5 1,-3 0 204,-6 0 0,-2 0-114,-3 0 0,-3 0 124,-7 0 0,0-5-26,1 1 0,-1-3-23,1 2 1,1 2 4,3-6 1,-2 6-1,7-2 0,0 3-38,5 2 0,-2 0-3,-3 0 0,1 0-162,-5 0 0,4 0 86,-5 0 0,0 2-156,-5 3 1,1-4 62,-1 4 0,1-3 56,-1-2 0,7 0-50,3 0 1,3-5-13,1 0 1,6-1 31,-1 1 1,2 3-12,-1-2 1,-4 2 92,3 2 1,-3 0-67,-1 0 1,-3 0 24,2 0 1,1 0-12,14 0 0,-5 5-8,5 0 1,0-1-19,-5-4 0,-5 0 14,-4 0 0,-2 0 148,-8 0 1,5 5-79,-5 0 0,-1 0 100,-9-5 1,4 4-66,-3 1 1,3 0 30,1-5 0,-1 0-58,-3 0 1,3 0-14,-4 0 1,3 0-121,-3 0 1,3-7 115,-7-2 1,6 1-86,-1-1 0,-2-1 43,1-4 0,-5 4-89,1 1 84,3 6 1,-6-8 13,3 6 137,-4 0 8,0 5-35,-1 0-44,-6 0 0,-2 2-98,-6 3-283,0-4-301,0 5-952,0-6 208,0 0 1342,-6-6 0,-8-2 0,-9-6 0</inkml:trace>
  <inkml:trace contextRef="#ctx0" brushRef="#br0">3626 6525 8537,'-14'0'-1925,"4"-4"1785,1-1 0,4-1 409,-4 1 1,1 2-86,-2-7 1,-2 5 22,2-4 0,-1-1-105,2-4 1,-4 0 1,3 0 0,-2 0-94,-2-1 70,-1 7 1,1-3 110,0 7 0,0-1-62,-1 5 1,1 0-37,0 0 1,-2 6 18,-3 4 0,7 7-16,-7 2 0,11 6 22,-6-1 0,3 3-154,-4 1 0,6 1 69,-1-1 1,6 1-25,-6-1 1,7 7 80,-2 3 0,4 4-25,1 6 1,1-2 46,4 6 0,3 0-50,6 5 0,5-5 98,0 0 0,6-2-1072,-1 3 935,3 2 0,1-9 25,1 6 1,-1-6-170,1 1 193,-1-3-556,0-7 451,1-3 1,-1-5 81,1-1 0,5-4-322,4 0 278,3-7-611,2 10 590,6-11-124,-5 10 0,10-10 98,-7 3-14,-5-3 502,-8-2 1,-2-1-500,-4-4 123,4-2 200,-10-7 0,2 0-168,-1 0-100,-5-7-5,2-7 21,-5-8 1,-1-13 0,3-1 11,-3-7 14,4-6 94,-10-1 1,4-9-127,-2-2-1061,-4 2 958,-6-4 0,-2 6 56,-2 0 0,-9 1-171,-6-1 0,-11 0 161,2 0 0,-4 0 10,4 0 0,-1 0 164,1 0 0,-2 12-163,-3 2 7,9 16 184,-16-6 1,21 17-24,-9-3-296,9 3 257,-1 9-80,5-6 432,1 11 1,5-6-832,-1 4 558,7 2-921,-3-4 1,12 1 7,3 0 739,10-6 0,4 3 0,5-6 0</inkml:trace>
  <inkml:trace contextRef="#ctx0" brushRef="#br0">4863 6326 8329,'-14'-8'0,"-1"2"-659,1 6 1,0 0 328,0 0 1,0 2 787,-1 2 0,1 1-76,0 9 1,0-3-164,0 8 1,-1-3-4,1-2 1,0 1-48,0-1 0,4 0-176,1 0 0,4 2 128,-5 3 1,6-2-64,-6 7 0,7 5 149,-2 4-151,4 6 0,1-2 8,0 5 0,0 12 282,0 3-474,6 9 1,-3-3 121,7 4 0,-1-4 63,5-6 1,1 0-93,-1-1-48,0-5 159,7-2 0,-4-6 38,7-1-32,-7 1-18,10-7 0,-5-1 7,6-7 0,2 1 41,4-1 1,7 1 1,6-1 0,1-4-142,-6-1 1,1-5 107,-1 1 0,0-10-108,-5-4 0,3-3 290,-7-2 0,-4 0-356,-6 0 1,-1-13 73,2-6 0,-3-8 124,-7-6 1,-2 0-93,-2-10 0,1-3 7,-6-11 1,4 1 151,-4-1-306,0 0 0,-12-5 181,-2 1 0,-4-6 7,-1 6 0,0-4 39,0-1-119,-7 6 1,4-10 87,-7 13 2,0 7 32,-4 7 1,4 8-74,0 7 1,1 1 8,-6 3 1,7 5-546,3 10 1,3-2-50,2 6-257,0-6 378,0 9 317,6-10-1694,2 10 1819,12-10 0,8 4 0,8-7 0</inkml:trace>
  <inkml:trace contextRef="#ctx0" brushRef="#br0">12086 7847 8096,'-10'-14'-27,"1"0"1,4 0 34,-5 0 64,7-1 0,-8 1 176,6 0-38,-6 0-114,3 0 0,-1 1-56,-1 3 0,1-1 66,-5 7 0,0-1-17,-1 5 0,0 0 21,-4 0 1,3 0 0,-6 0-33,3 0 0,-3 1-49,-7 4 41,1 3 0,1 6-80,3 1 0,-3 3 58,4 1 0,-4 7-90,-2-3 0,6 4 42,-1 2 1,0 5-21,-4 4 0,-1 3 194,1 2 1,1-5-141,3 0 1,4-2 230,6 2-113,-1 3 0,3-9 51,2 6 1,4-5-53,6 5 0,0 0-137,0 4 1,5 1 189,-1 0-168,8-1 1,-5 6-73,8-1 0,-1 0 49,0-4 30,0-7 1,1 4-127,-1-7 118,6-6 0,-2 0-48,5-4 1,3 0-13,7 0 0,-2-5 18,7 1 1,2-5-4,7-5 0,-6-2 71,7-7 1,-7-2-3,6-3 0,-4-9 228,-5-10-257,3-9-139,-11-3 0,6-13 31,-3-3 115,-3-10 1,5 2-69,-7-6 0,-4 12 88,0 2-70,-7 0 0,4 12-2,-7-2 0,-6 7-8,-3-3 0,-5 6-120,-5-1 1,-9 3-433,-10 2 256,-3-1 148,-8-5 0,1 2-530,-4-6 398,-3 0 1,4-3-23,-5 3 0,1-3 87,3 3 1,4 4 51,11 0 36,2 11 0,12-3-147,-1 7 0,7 5 297,-2 5 0,10 6 0,3-4 0</inkml:trace>
  <inkml:trace contextRef="#ctx0" brushRef="#br0">11943 7791 6861,'0'-10'51,"0"1"0,0-2 384,0-8-154,0 3 1,0-11-204,0 5 0,5-7 351,0 1-339,6 0 1,-10-9 117,4-5-115,3-1 0,-6-6 4,2 6 1,3-1-83,-3-3 1,1 2 28,-5-2 0,0-2-124,0 2 0,0-1-110,0 6 232,0-1 1,0 2 35,0 3 0,0 0-8,0 10 1,0-4-25,0 8 0,0 4 41,0 1-102,0 3 1,-1 4 129,-4 2-159,3 4 0,-6 6 53,4 0 0,1 0-16,-7 0 0,5 8 10,-4 6 0,-2 8-10,-8 11 0,1 3-158,-5 7 1,-1 0 103,-4-1 1,-1-1-255,1-3 0,4 0 76,0-9 0,12 1-193,-3-11 1,11-5-438,-1-5 869,3-5 0,9-11 0,7-9 0,8-12 0</inkml:trace>
  <inkml:trace contextRef="#ctx0" brushRef="#br0">11972 6781 7910,'14'-8'-101,"0"2"6,0 6 1,1 0-202,-1 0 0,0 6 1319,0 4 0,1 7-387,-1 2 1,5 0-521,0-5 0,1 5 53,-1 0 0,-1-1-1673,5-9 1504,7 4 0,0-5 0,5 6 0</inkml:trace>
  <inkml:trace contextRef="#ctx0" brushRef="#br0">3768 7165 8412,'16'-9'-277,"3"-1"277,3 7 0,13-3 0,1 6 0</inkml:trace>
  <inkml:trace contextRef="#ctx0" brushRef="#br0">9455 4734 6905,'0'21'596,"0"2"1,0 6-340,0 4 0,0 3-62,0 7 1,0 1-112,0 3 0,-5-4 6,1 0 0,-1-2-224,5-8 182,0 0 0,0-6-707,0-3 300,0-4-129,6-5 0,1-9-42,2-6 530,4-13 0,-5-9 0,6-6 0</inkml:trace>
  <inkml:trace contextRef="#ctx0" brushRef="#br0">9583 4933 8274,'8'6'-204,"5"-4"1,-5 9 135,6-6 1,5 1 548,0-1 0,1-4-653,-1 4 0,-1-3 27,5-2 0,-5 0-291,1 0 0,-4 0-159,0 0 595,-7 0 0,4 0 0,-4 0 0</inkml:trace>
  <inkml:trace contextRef="#ctx0" brushRef="#br0">9697 4834 8274,'8'-8'39,"-2"1"1,-6 9 101,0 3 0,-1 4-197,-4 10 0,2-2-6,-7 7 0,5 0 137,-4 4 0,4 1-174,-4-1 0,6-4 85,-2 0 0,-1-7-278,1 2 90,0 3 0,3-8-644,-2 0 846,2 1 0,-4-14 0,6 6 0</inkml:trace>
  <inkml:trace contextRef="#ctx0" brushRef="#br0">9910 4677 8274,'8'7'-392,"-2"2"313,-6 10 0,0 3 657,0 6 1,-4 3-148,-1 2 1,0 3-11,5 7 1,0-2-167,0-3 1,0 7-7,0-2 1,5-2-103,0-3-47,6-6 0,-8 1-86,6-9 0,-4-4-308,5-6 0,-6-1-925,6-4 642,-7-2 139,3-7-810,-6 0 616,7-7 632,-6 0 0,6-14 0,-7-1 0</inkml:trace>
  <inkml:trace contextRef="#ctx0" brushRef="#br0">10152 4933 8274,'14'-6'0,"5"3"0,0-7 0,5 5-284,-5-4 1,1 1 80,-1-1 0,2-4 597,2 3 0,3-2-112,-7-2 1,4 4-201,-4 1 1,-4 1-313,-6-2 232,0 4-1024,-1 0 1022,-8 4 0,-14 2 0,-8 8 0</inkml:trace>
  <inkml:trace contextRef="#ctx0" brushRef="#br0">10266 4677 8274,'8'0'-229,"-2"2"-58,-6 3 1,5 2 1001,-1 8 1,3 5-171,-3 4 0,-2 9-1,3 5 0,-4 0-170,-1 5 0,0 7 35,0 12 1,0 4-303,0-4 1,0-6-255,0-3 0,5-8 66,0 3 1,1-10-122,-1-5 0,-2-8-2202,6-1 2404,1-7 0,4 4 0,0-7 0</inkml:trace>
  <inkml:trace contextRef="#ctx0" brushRef="#br0">4920 6923 8568,'0'-8'-1142,"0"2"1242,0 6-213,0 0-609,0 6 722,0-4 0,0 11 0,0-5 0</inkml:trace>
  <inkml:trace contextRef="#ctx0" brushRef="#br0">5332 7577 6748,'-8'0'1225,"2"0"-1376,6-6 171,0 4-295,0-4-430,0 6 705,6 0 0,-4-6 0,4-2 0</inkml:trace>
  <inkml:trace contextRef="#ctx0" brushRef="#br0">10721 4649 7106,'0'14'316,"0"0"1,0 2-51,0 3-95,0 3 0,0 7 206,0-1 1,0 0-119,0 1 0,1 4-42,4 0 0,-3 2-36,2-2 32,-2-3-168,4 5 0,-4-7-83,2 1 1,-2-6 46,-2 1 0,0-7-180,0 2 1,0-3 57,0-2-72,0 1 1,0-6-272,0 1-1,0-7 1,0 1-650,0-8 1106,0-10 0,6-15 0,2-7 0</inkml:trace>
  <inkml:trace contextRef="#ctx0" brushRef="#br0">10834 4777 8703,'2'9'303,"3"1"0,-2-6-173,6 6 0,-1-1 137,2 6 0,2-1-150,-2 0 0,4 0 30,5 0 1,-3 1-116,3-1-134,3 0 0,-5-4-108,7-1 1,-2-6 100,2 2 1,1 1-386,-6-1 116,0 0 0,-11-4-854,-3 4 1232,-4-3 0,-7 10 0,-2-4 0</inkml:trace>
  <inkml:trace contextRef="#ctx0" brushRef="#br0">10991 4805 8151,'6'-8'-94,"-4"-4"149,4 10 0,-6-6 217,0 3-277,0 4 0,0-4 157,0 10-177,0 3 0,-6 8 163,-4 2 1,2-2 37,-1 3 1,1 2-124,-2-2-47,-2 6 0,9-8 31,-7 7-64,7-7 1,-5 9-34,3-7 0,4 1-306,-4-1 1,-1-3 365,1 3 0,-6-3 0,3-2 0</inkml:trace>
  <inkml:trace contextRef="#ctx0" brushRef="#br0">11261 4819 8191,'-14'15'-1135,"4"-3"851,1-2 1,-1 7 893,-4-3-263,6 4 0,-3 1 295,6 0-494,-6 6 0,10-3 471,-4 6-436,3 1 1,4-5-38,3-1 0,3-5-166,6 1 1,0-5 56,0-5 1,5-2-161,0-7 0,2-2-277,-2-3 282,-4-3 1,6-12 113,-7-4-257,0-3 305,1-1-155,-1-1 1,-6 6 38,-4-1 0,3 0 45,-2-4 0,-2 1 40,-8 3 0,-3-1 15,-6 6 1,-5 0 122,0 5 0,-6 0 161,1 0-175,-3-1 0,0 7 19,4 4 1,-4 2-46,3 2 1,2 0-86,-2 0 1,7 2 75,-2 2 0,8 3-976,1 2 316,7 4 79,-3-5 1,7 4 478,4-2 0,3 2 0,6-4 0</inkml:trace>
  <inkml:trace contextRef="#ctx0" brushRef="#br0">11488 4805 8109,'8'-8'-161,"5"2"36,-4 6 1,6-2 401,4-2 0,-2 2 547,7-3 1,4 4-416,5 1 0,5 0-201,-5 0 0,5 0-29,-5 0 0,1 0-88,-6 0 1,-1 0-592,-3 0 257,-4 0-534,-6 0-856,1 0 1229,-8 0 404,0 0 0,-7 0 0</inkml:trace>
  <inkml:trace contextRef="#ctx0" brushRef="#br0">11702 4578 8109,'8'0'0,"-2"1"-58,-6 4 1,0 3-113,0 6 1,-5 11 1499,0 4-812,-6 9 1,3 4 493,-6 11-610,0 2 1,0 5-459,0 6 1,-1-4 159,1 9 1,5-10 42,-1 1 0,7-10-138,-2-4 0,4-4-1689,1-2 848,0-5 832,0-2 0,-7-1 0,-1 3 0</inkml:trace>
  <inkml:trace contextRef="#ctx0" brushRef="#br0">6455 6923 8163,'-8'0'-409,"-4"0"1,10-1 527,-3-4-69,4 3 1,2-4-126,4 6 0,-2 0 77,7 0 0,-5 2-453,4 2 451,1-2 0,4 11 0,0-5 0</inkml:trace>
  <inkml:trace contextRef="#ctx0" brushRef="#br0">6797 7435 8443,'-8'0'-535,"0"-5"438,3 1 1,3-3-520,-2 3 479,2 2 137,2-4 0,0-1 0,0 0 0</inkml:trace>
  <inkml:trace contextRef="#ctx0" brushRef="#br0">12142 4578 8211,'0'-8'-1471,"0"1"2066,0 7-274,0 13-146,0-3 0,0 18 207,0 0-30,0 1-281,-6 12 0,4-5 532,-2 7-321,-4 0 0,6-1 335,-2 1-493,-4 6 1,6-7 8,-3 1 0,4-7-79,1-7 0,0-7-121,0-3-751,0-3-334,0-8 659,0-2 1,0-19-861,0-6 1353,0-6 0,6-10 0,2-1 0</inkml:trace>
  <inkml:trace contextRef="#ctx0" brushRef="#br0">12185 4791 8211,'10'2'-159,"-1"2"1,2-1-296,8 7 1,2-5 519,2 4 1,4-4 549,-3 4 0,3-4-439,1 5 0,1-7-342,-1 1 0,-6 3-249,-3-3 248,-3 1 1,-7 0 48,1 0-144,-7 6 7,3-10 224,-6 12 30,0-11 0,-6 10 0,-2-4 0</inkml:trace>
  <inkml:trace contextRef="#ctx0" brushRef="#br0">12413 4691 8211,'0'-9'-713,"0"-1"285,0 7 1055,0-3 1,-5 17-374,0 3-99,-6 10-39,3-8 1,-6 11 17,0-4-25,-1 4 1,-4 2-127,1-1 2,-1 0 1,4 1 6,1-1 1,5 2-252,-1 3 1,5-4-240,-4-1-698,6 1 1196,-4-13 0,7-2 0,0-8 0</inkml:trace>
  <inkml:trace contextRef="#ctx0" brushRef="#br0">12640 4606 8207,'8'0'-388,"-2"2"-174,-6 2 0,0 0 674,0 5 1,0 2 731,0 8 0,0-2-295,0 7-351,0 0 0,0 4 638,0 1-491,0-1 0,0 7 1,0 3 1,0 3 135,0 2 0,0 1-498,0 3 0,0-4-355,0-1 0,0 0 274,0-9 1,5-2-77,0-7 0,-1-2-1668,-4-3 1841,0-9 0,0 15 0,0-9 0</inkml:trace>
  <inkml:trace contextRef="#ctx0" brushRef="#br0">9299 5942 8228,'-8'-6'-53,"2"5"81,6-6 0,8 7 93,6 0 1,3 0 40,12 0 0,-3 0 0,12 0 0,-1 0 17,1 0 1,3-4 134,-3-1-194,-4-6-31,7 9 0,-11-9-685,4 6 307,-4 1-28,-2 4 0,-6 0-939,-3 0 637,-3 0 619,-8 6 0,-8 2 0,-8 6 0</inkml:trace>
  <inkml:trace contextRef="#ctx0" brushRef="#br0">9654 5743 8228,'0'-14'0,"-6"6"-40,4-4 129,-4 10 265,6-4-136,-6 12 0,4 8 71,-3 10 0,4 4-40,1 6 1,0 2 227,0 7 0,0 1-110,0 3 0,0-3-61,0 4-104,0 2 1,0-5-1065,0 2 463,0-9 364,6 3 1,-4-16-2056,2 4 2090,4-10 0,-6 7 0,4-3 0</inkml:trace>
  <inkml:trace contextRef="#ctx0" brushRef="#br0">3654 8487 10341,'-8'-6'-2247,"2"4"2502,6-4 502,0 6-2091,0 0 1036,0 6 313,0 2 1,6 6-1,2 1 1</inkml:trace>
  <inkml:trace contextRef="#ctx0" brushRef="#br0">3896 8956 7028,'-6'-8'-181,"-2"-4"1,-6 4-1</inkml:trace>
  <inkml:trace contextRef="#ctx0" brushRef="#br0">9996 5957 7229,'-8'6'-370,"3"3"1,-1 6 341,1 4 302,-6-4 1,9 12-249,-10-5 0,8 7 642,-5-1-386,6 1 0,-4 4 30,7 0 1,0-1-91,0-9-83,0 4-28,7-11 0,1 3 60,6-10 0,0-2-137,0-7 1,1-13-107,-1-6-76,0-6 238,0-10 0,0 4-365,1-7 144,-1 0-1,0 1 0,-1 3 112,-4 5 1,-3 2-18,-6 4 1,-1-3 3,-4 7 0,2 2-23,-6 8 0,-1-2 2,-4 6 0,0 0-362,-1 5 68,1 0 181,0 0-498,0 0 155,6 6-98,2-4 608,12 11 0,2-12 0,6 5 0</inkml:trace>
  <inkml:trace contextRef="#ctx0" brushRef="#br0">10152 5886 8195,'8'6'-108,"4"2"-40,-2 6 0,-2 0 398,1 0 1,1 2 341,4 3 0,0-3-801,0 3 84,1-10 0,-1 4 47,0-3 1,0-4-146,1-1 0,-1-4-612,0-1 585,0 0 0,-4 0 250,-1 0 0,-6-6 0,4-2 0</inkml:trace>
  <inkml:trace contextRef="#ctx0" brushRef="#br0">10294 5871 8764,'0'15'957,"0"5"-832,0-4 1,-1 9-90,-4-6 1,2 11 61,-7-1 0,1 4-211,-6 0 0,1-3 127,0 3 1,5 2-137,-1-2 0,2-1-267,-1-9 233,2 4-551,7-17 74,0 9 0,7-24 86,2 0 547,4-12 0,7-12 0,2-7 0</inkml:trace>
  <inkml:trace contextRef="#ctx0" brushRef="#br0">10465 5957 8195,'8'0'0,"-1"1"34,-2 4 1,-3 3 52,3 6 0,-4 0 63,-1 1 0,0 5 28,0 4 0,0-2 154,0 2-226,0-1 0,0 1 169,0 0-141,6-7-33,2 4 0,7-4-180,-1-3 20,0-3 0,0-11 109,0 0 0,1-1-19,-1-4 0,0-5-12,0-9 1,-1-3-19,-4-6 0,2-1-96,-6 1-61,0 0 167,-5 6 0,0-8-22,0 6 20,0-6 38,0 8 0,-8-2 9,-6 0 1,0 7 27,-5-2 0,-2 3 6,2 2 0,-5 6-39,6 3 1,-3 4 76,2 1-498,3 0 186,-4 6 91,5-4 0,8 10-771,2-2 368,3 2-343,2-4-344,0 5 1183,7-5 0,7 0 0,8-2 0</inkml:trace>
  <inkml:trace contextRef="#ctx0" brushRef="#br0">10849 5942 9073,'14'0'957,"0"0"-725,0 0 0,2 0 43,3 0 1,3 0 28,7 0 1,-1-4-131,0-1 0,2-4 0,4 4 0,-6 0-649,0 5 264,1 0 120,-13 0-1463,4 0 556,-6 0-172,-6 6 1170,-1 2 0,-20 6 0,-3 1 0</inkml:trace>
  <inkml:trace contextRef="#ctx0" brushRef="#br0">10991 5772 7523,'0'16'984,"0"3"-576,0 3 1,0 8 628,0 3-682,0 3 0,0 7 85,0 0 1,0-1 69,0 1 1,0 1-312,0 3 0,0-4-173,0 0 0,0-7-1179,0-7 638,6-7 419,-4-2 1,10-6-1822,-2 1 950,-4-7 967,7-2 0,-12 0 0,6 2 0</inkml:trace>
  <inkml:trace contextRef="#ctx0" brushRef="#br0">5034 8288 7650,'0'-9'-293,"0"-1"0,1 5 28,4-4 260,-4 6 1,12-3 4,-3 6 0,8 0 0,5 0 0</inkml:trace>
  <inkml:trace contextRef="#ctx0" brushRef="#br0">5488 8700 8349,'8'0'-111,"5"0"0,-10 0 111,7 0 0,-7 0 0,3 0 0</inkml:trace>
  <inkml:trace contextRef="#ctx0" brushRef="#br0">11446 5772 8134,'0'-14'-264,"0"-1"-397,0 8 768,0 0 217,0 7 0,0 7 134,0 2-138,0 10-170,-7 3 0,6 7 137,-4-1 1,-1 5-86,1 0 0,0 5 27,5-5 0,0 4-175,0-9 1,0 8-188,0-7 1,0-2-844,0-4 559,0-5 257,0 2 0,0-10-896,0-1 554,0-6 174,0 4 1,0-9 327,0-3 0,0-9 0,0-8 0</inkml:trace>
  <inkml:trace contextRef="#ctx0" brushRef="#br0">11460 5942 8134,'14'0'99,"0"5"160,1 0 0,0 4-91,4-4 1,-3 5-1,3-6 1,2 6-321,-2-5 0,4 4 104,-4-4 1,-5 4-173,-4-4 158,-1 0 0,1-4-836,-1 4 382,-5-3 516,2 4 0,-19-6 0,-3 0 0</inkml:trace>
  <inkml:trace contextRef="#ctx0" brushRef="#br0">11588 5871 8134,'0'-8'-712,"0"2"993,0 6 1,0 6-126,0 4 0,0 3 15,0 1 0,-6 5-152,-4 0 92,-3 6-74,-1-3 0,0 2-114,0-1 1,1-4 73,4 5 1,-4-6-137,4 0 0,2-2-208,3-2-476,-4 1 255,6-7 133,-4-2 435,6-19 0,0-3 0,0-12 0</inkml:trace>
  <inkml:trace contextRef="#ctx0" brushRef="#br0">11702 5758 8134,'9'0'465,"1"0"1,-6 6-168,6 3 0,-7 9 86,2 1 0,-4 8-191,-1 1 0,0 0-78,0 6 0,0-4 59,0-2 1,0 1 65,0-1 0,0 0-563,0 1 312,0-1 1,7-4-1308,2 0 900,-3-7 0,5 4 2,-6-7-881,6 0 821,-3-6 1,2-2 475,-1-6 0,-6 0 0,4 0 0</inkml:trace>
  <inkml:trace contextRef="#ctx0" brushRef="#br0">11986 5985 8059,'14'-5'-396,"0"1"1,-4-6 537,-1 5 1,1-4 455,4 4 0,2-4-334,3 4 1,-3-6-141,3 1 0,-2-1-202,2 2 57,-3-4 0,4 12 126,-6-4-1155,-6-3 541,5 6-247,-11-4 756,4 6 0,-12 6 0,-2 2 0</inkml:trace>
  <inkml:trace contextRef="#ctx0" brushRef="#br0">12128 5658 8059,'0'-8'98,"0"15"1,0 7 662,0 9 1,0 6-267,0-1 0,0 2-33,0 8 0,0-5-133,0 5 1,0-1-83,0 1 0,0 1-114,0-6-82,0 7 1,5-9-223,0 7 0,1-5-528,-1 5 1,-4-6 698,4 1 0,-3-3 0,-2-1 0</inkml:trace>
  <inkml:trace contextRef="#ctx0" brushRef="#br0">12441 5715 8083,'-8'0'-19,"2"6"50,6 4 0,0 9 297,0 4 0,0 11-30,0 4 1,0 1-144,0-1-117,0 3 167,0-5 1,0 7-314,0 0 92,-7-1-110,6 1 1,-5-7-65,6-3 1,0-9-27,0-5-284,0-3 178,0-8 1,1-10-539,4-12 860,-4-7 0,12-13 0,-5-3 0</inkml:trace>
  <inkml:trace contextRef="#ctx0" brushRef="#br0">12498 5900 8083,'8'9'111,"-4"1"80,4-7 0,-4 10-138,5-4 1,0-1 116,6 1 0,-1 1-339,0 4 0,5-4 5,0-1 209,0-6 1,-5 4-125,0-7 1,1 0 16,-1 0 1,-5 0-625,1 0-77,-7 0 402,3 6 23,-6-5 338,0 6 0,-6-1 0,-2 2 0</inkml:trace>
  <inkml:trace contextRef="#ctx0" brushRef="#br0">12612 5800 8083,'0'15'-563,"0"-1"345,0 6 1,-7 2 616,-2 7-150,2-1 0,-5 2 0,2 3-103,-2-3-47,4 5-94,-5-6 0,12-6 18,-4 1 1,3-7-257,2 2-486,0-3 719,0-8 0,7-2 0,0-6 0</inkml:trace>
  <inkml:trace contextRef="#ctx0" brushRef="#br0">12839 5900 8142,'0'14'0,"0"0"0,0 0-553,0 1 350,-6-1 1,4 5 79,-3 0 698,4 0-318,1-5 0,0 0 68,0 0-173,0-6-61,6 5 0,2-11 71,6 2-41,7-2-39,-5-2 1,9-2 13,-6-2 1,5-4 1,-6-7 1,1 1-139,-4 0 1,-1 0 57,0 0 0,-6-1-113,-3 1 0,1 0-2,-1 0 155,-7-1-121,-6 1 1,-7 0-103,-4 0 1,-10 1 83,-9 4 0,2-2 39,-2 6 0,2 0 67,-2 5 0,3 0 74,7 0 0,4 5-294,0 0-25,7 6 1,-2-3 219,9 6 0,-2 0 0,4 0 0</inkml:trace>
  <inkml:trace contextRef="#ctx0" brushRef="#br0">9996 6810 8135,'-15'1'0,"1"4"-104,0-3 98,0 4 0,6-5 354,3 4-183,3-3-104,9 10 1,5-8-86,7 5 1,8-4 100,2 4 0,-1-6-124,5 2 1,-1-3 72,1-2 1,-8-5-11,4 0 0,-10 1-101,0 4 0,-8-5-651,-2 0-58,-6 0 430,4 5 134,-7 0 1,-2 0 229,-3 0 0,-9 0 0,-8 0 0</inkml:trace>
  <inkml:trace contextRef="#ctx0" brushRef="#br0">10038 6724 8135,'0'-8'-362,"0"-4"411,0 10-67,0-4 186,6 6 0,1 2-52,2 2 1,2 10 142,-6 10-113,0 3 0,-5 6-37,0 0 0,0 10-144,0-5 0,0 5-488,0-10 419,0 0 1,0-6-60,0-4 1,0-2-265,0-7 158,6 0 0,-3-6-516,7-3 785,-7-3 0,10-9 0,-6-1 0</inkml:trace>
  <inkml:trace contextRef="#ctx0" brushRef="#br0">10308 6867 7861,'0'14'-288,"0"0"1,0 5 641,0 0 1,0 5-137,0-5 1,0-1-46,0-3 0,0-1-99,0 0 34,0-6 1,2 3 108,3-6-289,3 0 1,-1-12 156,6 6 0,-7-17-172,4 4 190,2-10-152,-4 2 1,2-6-191,-1-1 1,-5 1 135,0 0 1,-2-1-59,-2 1 1,-2 4 81,-2 0 0,0 12 5,-5-3 1,-5 6 66,-5-1-33,0 4 58,5 6 1,-1 2 14,1 2 1,-3 4-17,2 7 0,-2 0 32,8 4-208,2-3 0,1 5-231,6-7 1,2-5 389,2 1 0,4-7 0,6 3 0</inkml:trace>
  <inkml:trace contextRef="#ctx0" brushRef="#br0">10522 6739 8135,'14'1'-192,"0"4"96,0 3 0,5 6 1091,0 0-599,0 0 0,0 1-195,0-1 1,2 5-403,-3 0 0,3-2 20,3-7 1,-4 1-837,-6-7 727,7 7 1,-5-9-238,3 3 527,-10-4 0,-2 6 0,-7 1 0</inkml:trace>
  <inkml:trace contextRef="#ctx0" brushRef="#br0">10721 6639 6861,'-7'14'631,"6"1"-576,-12 5 1,11 2 260,-2 7-36,-4-1-232,0 0 1,0 1 22,3-1 1,-1 1-58,1-1 1,-1-4-147,1 0 1,4-7 10,-4 2-268,3-3 389,2-2 0,-6 0 0,-2 0 0</inkml:trace>
  <inkml:trace contextRef="#ctx0" brushRef="#br0">10849 6625 8135,'7'6'-61,"-2"4"1,-3 2-123,-2 3 0,0 5 441,0 4 1,0 3 440,0 1 1,0 2-10,0 3-450,0-3-60,0 5 0,0-2-49,0 0 104,0 0-310,0 2 1,0-5-362,0 3 1,0-4-67,0-5 0,0-4 502,0-6 0,0 1 0,0-1 0</inkml:trace>
  <inkml:trace contextRef="#ctx0" brushRef="#br0">11076 6781 8173,'-8'-6'-847,"2"4"1212,6-4-153,6 6 0,2 0 298,6 0-323,7 6-60,-5-4 0,9 4 42,-6-6 0,6 0-96,-1 0 1,-2 0-144,2 0 0,-7 0-87,2 0 1,-3 0-765,-2 0 780,-6 0 0,-2 2 18,-6 3 1,-1-4 122,-4 4 0,-3 3 0,-6 0 0</inkml:trace>
  <inkml:trace contextRef="#ctx0" brushRef="#br0">11190 6682 8173,'6'-8'-46,"-4"1"0,6 7 198,-4 0 1,-2 7-63,3 2 0,1 6 40,-1 3 1,-1 6-181,-4 9 1,0-1-212,0 6 186,0-7 69,0 4 1,0-6-313,0-1 194,0-6-505,0-1 629,0-7 0,7-6 0,1-2 0</inkml:trace>
  <inkml:trace contextRef="#ctx0" brushRef="#br0">11432 6596 8146,'0'15'-1225,"0"-1"511,0 0 714,0 0 0,0 5 560,0 0-33,0 6-246,0-2 1,0 3 112,0-2 1,0 1-157,0-6 1,0 0 142,0-4-232,0-8-175,6 6 1,-3-13 120,6 0 1,-4-8-5,5-11 0,-7 2-331,2-7 93,2 7 18,-5-10 0,4 10-51,-6-7 1,0 6 62,0 0-66,-6 2 1,-2 3 73,-6 4 1,0 2-157,0 7 57,-1 0 118,1 0-215,6 0-404,-4 0 243,10 0 466,-4 7 0,6-6 0,6 5 0,2-6 0</inkml:trace>
  <inkml:trace contextRef="#ctx0" brushRef="#br0">11488 6611 8146,'10'0'-499,"-1"0"0,-4 0 663,5 0 1,-3 6 570,3 3 0,3 4-316,-4 1 0,4 1-134,1-1 0,5 0-485,0 0 146,0-6 79,-5 5 1,5-12-893,0 4 414,0-3-234,-5-2-458,0 0 749,1 0 396,-8 0 0,0-7 0,-7-1 0</inkml:trace>
  <inkml:trace contextRef="#ctx0" brushRef="#br0">11659 6540 8146,'0'-8'-1066,"0"1"1822,-6 14-245,4 1-239,-4 6 0,1 2-4,0 3-84,-6 3-151,3 0 0,-6 5-117,0-4 0,4 3 101,1-3 0,-1 4-104,-4-3 0,6-2-246,4 2-662,-4-7-140,6 4 646,-4-7 489,6-6 0,0-8 0,0-8 0</inkml:trace>
  <inkml:trace contextRef="#ctx0" brushRef="#br0">11801 6568 7441,'0'14'-79,"-1"2"94,-4 3 0,2-2 77,-7 7 1,7-2 181,-2 2 0,-1 7 491,1-2-323,1 2-173,4-8 0,0-3-283,0-6-97,0 1 169,6-8 1,2 0-65,6-7 0,0-8 67,0-6 1,5-7-324,0-7 1,0-1 125,-5 1 0,-4 4-133,-1 0 0,-5 2-160,0-1 394,-2-4-39,4 5 1,-4-2-643,3 0 328,-4 7 160,-1-4 0,-6 9-77,-4 2 0,-7 4 305,-2 6 0,0 0 0,5 0 0,0 6 0,-1 4 0,1 2 0,0 3 0</inkml:trace>
  <inkml:trace contextRef="#ctx0" brushRef="#br0">12171 6611 6838,'9'0'666,"1"0"1,1 0-346,8 0 0,-2 0-17,7 0 0,0 0-210,4 0 1,-4 0-109,-1 0 1,-4-2-81,5-3 1,-5 2-358,5-6 0,-12 4-184,3-5 343,-11 7-170,3-3 462,-7 6 0,-7-6 0,-1-2 0</inkml:trace>
  <inkml:trace contextRef="#ctx0" brushRef="#br0">12370 6440 8124,'6'-8'-134,"-4"2"0,4 17 373,-6 3 0,0 11 294,0 4-235,-6-1-102,-2 13 1,-5-6 59,4 3 1,-2 1-125,6-5 0,0 4-188,5-5 0,0-5-99,0-4 1,2-7-388,3 2 0,-2-9 288,6-6 0,1-2-157,4-2 1,-5-6 410,1-4 0,-1-15 0,6-5 0</inkml:trace>
  <inkml:trace contextRef="#ctx0" brushRef="#br0">12512 6483 8124,'8'6'-119,"-3"3"1,1-1-160,-1 2 0,1 1 404,-1 8 0,-4-3 359,4 3 1,-3-2-319,-2 2 1,4-3-87,1 3 1,0 1 25,-5-1 1,5 6-167,-1-1 1,1 3-187,-5 1 0,5 1-33,0-1 1,1 1-253,-1-1 1,-4-1-43,4-3 132,-3 3 440,-2-12 0,6 6 0,2-7 0</inkml:trace>
  <inkml:trace contextRef="#ctx0" brushRef="#br0">12740 6540 8046,'-7'14'1095,"6"0"-787,-4 0-241,3 0 0,9 1-13,2-1 0,1-5-182,4 1 0,-3-7-234,8 2 242,-3-4-84,4-1 0,-2 0-95,5 0 1,-5-1 117,1-4 1,-4 3-168,0-2 0,-6-3 348,1 3 0,-14-7 0,3 3 0</inkml:trace>
  <inkml:trace contextRef="#ctx0" brushRef="#br0">12796 6454 8046,'8'0'-263,"-1"7"0,-7 0 842,0 8-425,0-1 14,-7 6 1,4-2 37,-6 6 0,1-1-113,-2 6 1,-2-1-128,2 1 1,2-6-7,-1 1 0,1-7-193,-2 2 1,4-3-769,6-2 549,0-6-102,0-2-40,0-6 594,0-6 0,0-8 0,0-8 0</inkml:trace>
  <inkml:trace contextRef="#ctx0" brushRef="#br0">13109 6383 8046,'19'-12'158,"0"2"347,0-3-274,-5 12 1,-4 1 13,-1 9 1,-6 9 446,2 1-302,3 6-87,-6-3 0,4 6 93,-6 1 1,2 1-203,2 3 1,-1-3-118,7 3 0,-7-3-85,2-1 0,3-2-370,1-4 1,-1-2-537,2-7-59,-7 0 0,5-1-453,-4-4 1426,-2-2 0,4-14 0,-6-1 0</inkml:trace>
  <inkml:trace contextRef="#ctx0" brushRef="#br0">9640 4293 8282,'-22'0'-143,"3"0"0,3 0 0,0 2-70,-3 3 1,2 4 94,-7 10 0,1 5 279,-6 9 1,1 3-54,-1 7 0,-4-5-51,0 0 0,0 0 151,4 4 1,7 1-120,3 0 1,5 1 307,5 3 1,2 5-72,7 10 0,2 4-367,3 10 0,4-3 117,10 3 0,8-5-123,6-5 0,8-4 109,2-10 0,-1-5-292,6-9 1,1-6 137,-2-13 1,7-7 109,-2-12 1,11-8 33,8-6 1,7-8-207,-35 6 1,-1-1 0,-2-1 0,-1 0 223,-1-3 0,0-1 1,-2 0-1,-1 0-48,-2-2 0,0 0 1,2-1-1,0-2-12,-2-3 0,0-1 0,-1 3 0,-1 0 28,1-2 1,-2-1 0,25-25 17,-7-5 0,-9 7 10,-15 2 1,-5 9-24,-10-4 1,-9 11-208,-9-7 1,-16-3 116,-9-6 1,-11-3-238,-8-2 0,-2 2 46,-2 2 1,7 4 11,2 7 1,10 5 238,5 4 1,5 10-294,4 4 109,10 3 1,11 3 170,12 4 0,1-4 0,10 5 0</inkml:trace>
  <inkml:trace contextRef="#ctx0" brushRef="#br0">12654 4350 8151,'-14'-6'-791,"0"-2"0,0-6 940,-1 0 1,3 4-29,2 1 1,-2-1-219,2-4 0,-4 0 139,-5-1 1,3 1-3,-3 0 0,-3 1 71,-2 4 1,-4-2 150,-5 6 0,3-1 41,-3 1 1,-4 4-141,-1-4 1,4 10-16,0 4 0,-2 5-19,-2 5 1,-3 3-92,-2 7 1,1 4 136,-1 0 0,0 2-275,1-2 0,-4 3 152,3 7 1,4-2 23,10-3 0,7 5 87,3-1 0,5 2-93,5 9 0,2-1 159,7 5 1,8 3-370,6 6 0,2-1 247,8 6 0,1-6-30,8-9 1,4-10-203,5-3 1,6-15-1,-1 1 0,7-12-57,-2-3 1,0-6 15,5-8 1,5-12 150,13-7 1,-7-3-9,3-7 1,-9 1 67,0-15 1,-12 2 78,-7-11 1,-8 1 3,-12-1 0,-1 2 11,-3 2 0,-4-1-124,-1-3 1,-2 2-165,-7 2 0,0-2-550,-5-7 0,-6-2 326,-4-2 0,-9 9-301,-4-1 0,-17 14 221,-7 6 1,-15 15 168,-9 9 1,30 10 0,0 4 254,-4 3 0,0 3 0,1 5 0,2 3 29,1 5 0,2 4 0,2 2 0,0 2 0,-4 0 0,1 2 0,4 3 0,1 2 0,1 0 0,0 1 0</inkml:trace>
  <inkml:trace contextRef="#ctx0" brushRef="#br0">11744 5758 8369,'-14'1'-604,"0"4"1,0-3 305,-1 2 1,0-2 464,-4-2 0,3 0-42,-3 0 0,3 0-167,2 0 0,-5-6 158,0-4 1,0-7 5,5-2 1,0-2 11,-1 2 1,0 3 135,-4-3 0,1 4-126,-5 0 0,-1 3-28,-5 2 0,1 4-89,0 6 1,-7 6 97,-3 4 1,-5 9-194,-4 4 1,4 9 113,1 1 0,2 5 36,12-5 1,-2 5 98,11-5 0,6 7 173,8-2 0,4 3-52,1 2 1,8-1-154,6 1 1,8-1-33,11 1 1,10-2 78,9-3 1,8-6-359,1-13 0,1-7-15,-5-12 0,0-6-227,0-3 1,0-17 373,-1-7 1,1-6 18,0-4 1,-5-4-33,0-1 0,-12-4-7,-2 5 0,-11-7 146,-4 2 0,-12 1-40,-1-1 0,-8 6-435,-7-1 1,-5 4-100,-9 5 0,-7 5-130,-8 10 0,1 4 234,5 9 1,6 4 10,3 6 0,4 6 363,6 4 0,9 9 0,2-4 0,4 6 0</inkml:trace>
  <inkml:trace contextRef="#ctx0" brushRef="#br0">13152 6284 8007,'0'-15'-384,"0"1"0,-2 5 317,-2-1 0,2 6 50,-3-6 1,-1 1 186,1-6 1,-6 3-76,2 2 1,-4-1-77,-1 6 1,-8-4 20,-7 4 1,-6 2 216,-7 8 1,4 4-24,0 10 0,0 3-106,-5 7 0,1 10-146,-1 4 0,-1 4-167,-4 1 0,3-4 150,-7 3 0,6-7 90,-2-2 0,9-5 158,1 5 0,13-7-151,1 3 1,8-4 144,7-2 1,4 0-134,10 1 1,9 4 17,10 0 0,10 0-15,9-4 0,1-5-24,8-1 1,-1-5-168,1 1 0,2-5 71,-7-5 0,13-2-116,2-7 1,6-8-141,3-7 0,-8-7 269,-6-11 1,-8-3 109,-11-7 0,-7 1 447,-12-1 0,-6 0-414,-13 1 1,-8 1-24,-6 3 1,-13 0-650,-11 9 0,-9-1 287,-5 11 1,-4 2 271,-1 7 0,-7 4 0,-4 6 0,-2 0 0,2 0 0</inkml:trace>
  <inkml:trace contextRef="#ctx0" brushRef="#br0">4180 4976 8229,'-7'-8'77,"0"5"-47,7 12 0,0 15 1,0 19 258,0 7 1,0 10-69,0 2 0,0 6-523,0-2 1,0 8-78,0 2 0,0 0 102,0-5 0,0-2-825,0-2 1102,0-4 0,-6-13 0,-2-1 0</inkml:trace>
  <inkml:trace contextRef="#ctx0" brushRef="#br0">3896 5559 8694,'-14'6'854,"1"10"-710,4 12 0,-2 18-144,6 11 0,-5 9 150,6 1 0,-1 7-446,5 2 0,0-7-106,0-7 0,0-10 126,0-5 0,6-15 314,4-9 0,2-13 8,3-10 0,7-25 189,6-18 0,7-22-223,-14 28 1,1-2-1,0-5 1,0-3-286,2-5 1,-1 0 0,1 0 0,0-1 249,4-6 1,1 0-1,-5 8 1,2 1 34,4-3 1,2 2 0,-2 7 0,1 2-87,5 1 0,-1 2 0,-5 5 0,-1 3-240,23-21 1,-8 11 313,-6 17 0,-3 0 0,-7 10 0,1 3 0</inkml:trace>
  <inkml:trace contextRef="#ctx0" brushRef="#br1">4408 5658 7672,'0'-14'-800,"0"4"854,0 1 469,0-1 0,0-4 257,0 0-246,-6 0-364,4 6 1,-4 0 526,6 3-220,0 4-251,0-6 20,0 7 0,0 2-22,0 3 0,0-2 229,0 6-225,0 1 1,0 4-74,0 0 1,0 5-36,0 0 0,0 2-117,0-2 1,0-2-119,0 7 1,-5-5-343,0 4 0,1-5-220,4 1 1,0 1 1128,0-1 0,0 5-212,0-5 1,-5 1-156,0-1 0,0-1-36,5 5 0,-1-4 6,-4 5 1,3-5-16,-2 5 1,2-5 7,2 4 1,-5-4 46,1 5 0,-1-5-34,5 5 1,0-7 11,0 2 0,0-2-26,0 2 1,0-3 16,0 3 1,0-3-100,0-2 0,0 0 90,0 1 0,0-1-72,0 0 0,5 0 56,-1 0 1,1 1-57,-5-1 0,0 5 42,0 0 0,0 0-31,0-5 0,0 5 31,0 0 0,0 0 2,0-5 0,0 0 109,0 0 1,0 1-103,0-1 1,0 0 35,0 0-33,0 1 1,0-1 38,0 0 0,0 0-30,0 0 1,0 5-31,0 0 1,0 5 5,0-5 0,0 5-7,0-5 1,0 4-110,0-4 1,0 5 114,0-5 0,0 0-121,0-5 0,0 5 100,0 0 0,0 0 21,0-5 0,0 0-37,0 1 1,0 4 75,0-1 1,0 3-21,0-2 1,0-2 98,0 7 0,0-2-46,0 2 1,0 3-46,0-4 0,0-1-80,0 2 0,0 0 76,0 4 1,0 1-139,0-1 1,0 1 117,0-1 0,0-1-61,0-3 0,5 2 12,0-2 0,-1 1-3,-4-1 0,0 3 75,0-3 1,0 1-54,0-1 0,0 2 123,0-2 0,0 1-106,0-1 0,0 3 126,0-3 0,-4 3-50,-1 1 1,0 0-34,5 1 0,0-5-1,0-1 1,0-4-4,0 5 1,0-2-110,0 2 1,0 1 108,0-6 1,0 5 2,0-5 1,0 6-24,0-1 0,0-2-20,0 1 1,-5-4 7,1 5 1,-1-5 155,5 5 0,0-5-87,0 4 0,0-5-41,0 1 1,0 1-49,0-1 1,0 2 63,0-2 0,0 1-22,0 4 1,0 3 4,0-4 0,-2 4 52,-2 2 0,2-1-56,-3 1 1,4-1 13,1 0 0,0-4 21,0 0 1,0-7-4,0 2 1,0 2-141,0-2 0,0 0 124,0-5 0,0-5-130,0 1 0,0-1 100,0 5 1,0 2-50,0 3 0,0-3 28,0 3 0,0 3-49,0 2 1,0 3 69,0 1 0,0 0 12,0 1 1,0-1-13,0 1 0,0-2-13,0-4 0,0 3-10,0-7 0,0 1 12,0-1 1,0-3-32,0 3 0,1-3 29,4-2 0,-3 5-37,2 0 0,-1 1 57,2-1 1,-3-1 6,2 5 0,-2-4 17,-2 5 1,0-7-40,0 2 0,0 2 31,0-2 0,0 0-22,0-5 1,0 5-48,0 0 1,0 0-14,0-5 0,0 2-9,0 3 1,0-3 58,0 2 1,0 0-12,0 1 1,-5-3 129,1 3 1,-1 1-128,5-1 0,-5 5 152,0-5 1,1 1-131,4-1 0,0-3 83,0 3 0,0-3-108,0-2 0,0-5 5,0 1 0,0-1 53,0 6 0,0-6-15,0 1 1,0 1 74,0 8 1,0-4-87,0 4 1,0-3 3,0-2 0,0 5 6,0 0 0,0 0-126,0-5 0,0 1 84,0-1-194,0 0 74,0 0-309,0 1 125,0-1 1,-2 0 82,-3 0 0,4 0-1159,-4 1 1,3-6 60,2 1 1312,0-7 0,-6-3 0,-2-8 0</inkml:trace>
  <inkml:trace contextRef="#ctx0" brushRef="#br1">4564 5786 7991,'-12'-14'-87,"2"0"0,-1-1 187,6 1 0,1 3-94,4-3 0,-2 8 275,-3-9-58,4 4 1,-6 2 842,7-1-650,0 7 0,-1-3 397,-4 6-259,4 0-111,-6 0 64,7 6-286,7 2 1,0 2-15,8-1 1,-1-6 28,0 2 0,2-3-70,3-2 1,-2 0-141,7 0 1,-5-2-117,5-3 0,-5 4 54,4-4 1,-5 3-64,1 2 1,-4 5 49,0 0 0,-1 4 14,0-4 1,2 5 54,3-6 1,-2 6 15,7-6 1,0 6-14,4-5 1,0-1 23,1-4 0,4 0-60,0 0 1,0 0 52,-4 0 1,-1 0 117,1 0 0,-1 0-67,1 0 1,-6 0 77,1 0 0,-5 0-56,5 0 0,-7 0 29,2 0 1,-3 0-83,-2 0 0,5 0 9,0 0 0,1 5-124,-1 0 0,2 0 83,3-5 1,2 0-17,-2 0 0,8 0 29,1 0 1,6 0 199,-1 0 1,2 0-135,-2 0 1,3 0 105,-3 0 0,-2-2-240,2-3 1,-5 4 125,5-4 1,-5-1-141,5 1 1,5-1 76,4 1 0,5 3-118,-4-2-229,5 2 308,-8 2 1,4 0-123,-7 0 74,1 0 71,-7 6 284,-1-4-277,0 4-6,-5-6 9,11 0 0,-5 0 39,7 0-9,0 0-148,5-6 0,-2 0 141,6-4-8,-6-3-110,3 6 1,-11-6 114,0 3-30,-6-2-145,2 10 1,-5-6 36,-1 4 21,1 2 48,-7-4-36,5 6 35,-5 0 89,6 0 99,1 0 0,-1 0-55,1 0 0,-1 0-117,0 0 1,1 0 19,-1 0 1,1 0-2,-1 0 1,-4 0-55,0 0 62,-1 0-13,-1-7-173,5 6 0,-11-6 155,5 7 6,-7-6-156,0 5 143,0-6-28,0 7 19,-6 0-27,5 0 23,-5 0-36,6 0 188,-6 7-168,5-6 14,-5 5-3,6-6 131,0 7-109,0-6-10,0 6 85,1-7-70,-1 0 1,0 4-2,0 1-249,0 0 244,1-5-6,5 6-157,-4-4 145,5 4 9,-7-6-27,-6 0 33,4 0-35,-4 0 15,6 6-30,-6-4 126,5 4 1,-10-4-38,7 3 0,-6-4 57,6 4 285,-7 3-295,3 0 1,-1 1 34,0 1 1,0-6-37,-5 6-46,0-7 37,0 3 0,0-4-329,0 3 12,0-4-67,0 6 267,6-7-60,-5 0 147,6 0-130,-7 0 232,6 0-158,-4 6 0,6-4 119,-4 2-20,-2 4 175,4 0-160,-6 6 0,0 1-61,0-1 0,0 0 34,0 0 0,0 0-16,0 1 0,0-6-46,0 1 1,0-1 46,0 5 0,0 0-88,0 1 1,0-1 74,0 0 0,0 0-14,0 1 1,0 3 4,0 1 0,0 5-3,0-5 1,0 6-16,0-1 1,0 3 16,0 1 0,0-1-50,0-3 1,0 1 44,0-6 1,0 5-29,0-5 0,0 4 60,0-4 1,0 2-3,0-2 0,0-3 88,0 3 0,0 1-106,0-1 1,2 2-53,2-2 0,-2-2 60,3 7 0,-4-5-181,-1 4 1,0-4 106,0 5 0,0-7-80,0 2 1,0 3 116,0 2 0,0-2-15,0 2 1,0 0 33,0 4 0,0 1 146,0-1 0,0 0-21,0 1 0,5-1-114,0 1 1,0-2-145,-5-4 0,0 4 111,0-3 0,1-2-202,4 2 1,-4-7 35,4 2 1,-3 1 98,-2-1 1,0 2 20,0-2 1,0 1 14,0 4 0,5 3 107,-1-3 0,1 3-83,-5 1 1,0 0 81,0 1 1,2-1-33,2 1 1,-2-1-5,3 1 0,-4-1-46,-1 0 1,0-4-18,0 0 1,0-2-13,0 2 0,0 1-101,0-6 1,0 6 134,0-1 0,0-2-29,0 2 1,0 1 206,0 8 0,0-1-70,0 6 0,0-2 38,0 2 0,2 1-110,3-6 1,-4 5 11,4-4 0,-4-1-11,-1-5 1,5 1-127,0-1 0,0 0 235,-5 1 0,0-1-114,0 1 0,0-1-34,0 1 1,0-3 18,0-2 1,0 3 46,0-3 0,0 3 10,0 1 1,0-1 3,0-3 1,-5 2-2,0-2 0,0-2-13,5 2 0,0-5-44,0 5 1,0-5 24,0 4 1,0-4-129,0 5 1,0-5 122,0 5 0,0-7-116,0 2 1,5-3 23,0-2 1,0 2-18,-5 3 0,0-4 48,0 4 1,0-1-5,0 1 0,0 1 185,0 4 0,0 3-106,0-4 1,0 3-27,0-3 0,0 6 4,0-1 0,0 1 104,0 4 0,0-3-99,0-2 0,-5-1-160,0-3 0,0 3 136,5-4 1,0 0-19,0 0 1,-1-1 20,-4 2 0,4 1-9,-4-6 0,3 5 12,2-5 1,0 5-14,0-5 0,0 4-10,0-4 1,0 5 15,0-5 0,0 5-21,0-5 1,0 1-52,0-1 1,0-3-11,0 3 0,0-3-83,0-2 1,0 0-2,0 0 23,0 0 1,0 1 7,0-1 189,0 0 0,5 0-11,0 1 0,-1 3 187,-4 1 0,0 2-131,0-2 1,5-2-63,0 7-285,0-7 245,-5 4-1186,6-7 856,-4-6 1,2-2-1007,-8-6 0,0 0-1320,-5 0 2650,6 7 0,-10 1 0,5 6 0</inkml:trace>
  <inkml:trace contextRef="#ctx0" brushRef="#br1">4351 10350 7968,'-14'-5'-86,"0"0"0,4-1-33,1 1 1,4 3 1133,-5-2 88,7 2-329,-3 2-227,6 0-73,0 0-203,6 6 1,1-2-35,2 5 1,4-4-117,-4 4 1,4-6 68,1 2 0,5-3 14,0-2 0,2 0-1,-3 0 1,5 0 0,5 0 1,-4 0 10,-1 0 1,0 0-8,0 0 0,4 0-48,-3 0 1,3 0 59,1 0 1,-4 0-44,-1 0 0,0 0-19,0 0 0,3 1 7,-7 4 1,6-3-167,-2 2 1,3 0 94,-3 0 1,4-2-64,-3 3 0,3-4 92,1-1 0,1 0-9,-1 0 1,1 0 11,-1 0 1,0-5-13,1 1 0,-1-6-39,1 6 1,-1-6 22,1 5 0,-6-4-25,1 4 1,-2 0-99,2 5 0,1 0 2,-6 0 1,5 0 49,-5 0 0,4 0 72,-4 0 1,2 0-42,-2 0 0,-2 0-5,7 0 1,-5 0-34,5 0 1,-7 0 10,2 0 1,1 0 38,-1 0 0,0 0-10,-4 0 1,0 0 65,4 0 1,-3 0-71,3 0 0,-3 2 94,-2 3 0,2-4-78,3 4 0,-3 1 115,3-1 1,-2 5-107,2-6 0,-3 1-32,3-5 0,3 0-143,2 0 0,-2 0 109,1 0 0,3-2-63,7-2 0,-2 2 39,7-3 0,-4-1 92,3 1 1,-3 1-99,4 4 0,-7-5 106,2 0 1,-3 0-76,-1 5 0,-1 0 15,1 0 1,-6 0 61,1 0 0,-5 0-51,5 0 1,-2 5-13,1 0 0,4 1 10,-3-1 1,3-4-18,1 4 0,1-2 40,-1 2 1,1-3 0,-1 2 1,0 3-28,1-3 1,-1 1 7,1-5 0,-2 0-62,-4 0 0,4 0 56,-3 0 1,1 0-31,-1 0 0,1-6 26,-6-4 0,5 3 11,-5-3 1,4 2-20,-4-1 0,7 1-33,-3 3 0,4 3 1,2-2 0,-1 2-1,1 2 0,-1-5-51,0 1 0,1-1 70,-1 5 0,1 0-23,-1 0 1,-1-2 7,-3-2 0,1 2-15,-6-3 0,5 2 60,-5-2 1,4 4 99,-4-4 0,5 3-110,-5 2 1,1 0 12,-1 0 1,-3 0-39,3 0 1,2 0 33,-2 0 0,1 2-108,-1 3 1,-3-4 93,3 4 1,1-3-83,-1-2 1,2 1 53,-2 4 0,-3-3-26,3 2 1,-4-2 50,0-2 0,-1 1 6,0 4 0,0-3-110,1 3 1,-1-4 84,0-1-84,0 0 0,0 0 73,1 0 1,-1 0-54,0 0 0,-4 0 9,-1 0-150,0 0 101,6 0 44,-7 0 0,-1 0 12,-2 0 8,-3 0 653,4-6-201,-6 4 101,0-4-288,0 6 0,2 0-238,2 0 27,-2 0-345,4 0 147,-6 0 0,2 0-45,3 0-127,-4 0-14,6 0-150,-7 0 189,0 0-2919,0-6 3244,0 4 0,6-17 0,2 3 0</inkml:trace>
  <inkml:trace contextRef="#ctx0" brushRef="#br1">7209 5800 8356,'-10'0'-1601,"1"0"1591,6 0-68,-4-6 231,7-2 1,0-8-115,0-3 0,2 2 137,3-7 1,-2 1-24,6-6 1,-5 5 125,0 1 0,3-1-176,-3-4 0,6-1 159,-5 1 0,4 4-124,-4 0 1,6 1-12,-2-6 0,9-4-118,1 0 0,6-5 114,-1 5 1,7-7-159,2 2 1,7-7 124,-2-3 1,3 4-96,1 1 1,1 4-80,0-9 0,-5 7 136,0-1 0,-5 2 34,5-7 1,0 3-27,4 1 0,7-1-82,3-4 1,5 4 81,5-3 0,-4-2-398,4 1 1,-5 6 382,-5 4 0,-2 6-65,-2-1 1,2-2 26,7 2 0,2 0-5,2 5 1,1 2 15,9-2 0,-9 3 6,4-9 1,-6 3-25,-3-2 1,1 1 17,4-6 1,6 2 9,3-2 0,-32 20 0,-1 1-6,29-11 0,-1 1 116,-9 3 0,0-1-53,0 6 1,1 5 14,4 4 1,-2 7-34,6-2 0,-1 4-10,1 1 1,-3 0-117,-6 0 0,-5 0 3,1 0 1,3 0-53,6 0 1,11-2 109,-2-3 1,0 2-25,0-6 0,-6 1-11,1-2 1,5-2 0,-4 2 0,7 4-159,-34 4 1,0-1 0,38-3 202,-7 1 1,-6 2 6,-4 8 0,-4 3 16,-5 6 0,4 0-38,-4 0 0,1 1 16,0-1 0,2 5 31,-3 0 0,2 0 18,-2-5 1,-3 0 358,-7 0 1,-4 0-346,0 1 0,0-6 219,5 1 1,-1-1-201,1 5 1,5 2-15,-1 3 0,2-2-147,-2 7 1,-7-2 406,2 2 1,-8 8-349,-1-4 1,-5 4 67,-4-4 0,1 0-124,-6 1 1,5-5 31,-5-1 1,4-1 3,-4 2 1,2 3 105,-2-3 0,-3-2-78,3 1 1,-4 1 199,0 5 0,1-1-107,2 0 0,-6 2 82,2 4 0,-5 0-107,1 4 0,2 2 4,-2-7 0,-2 5-22,1-5 1,-1 0-107,2-4 1,2-1-14,-2 0 0,4-4 56,5 0 1,-3 0-33,3 4 1,-4 0 2,0 1 1,0 4 4,4 0 1,-3 5 16,3-5 1,-3 7 3,-2-2 1,-1 8-9,-4 1 0,2 0 3,-6-4 0,5 0 13,-6-1 1,1 6 0,-5-1 1,5 5 4,0-4 0,4 4 27,-4-5 1,1 2 5,-1-2 0,1-2-9,4 2 0,2-4 8,-2-5 1,-2 7 13,1-2 0,-1 6 18,1 3 1,3 0 71,-8 10 0,6-4-267,-6-1 0,1 2 233,-5 2 1,0-2-53,0 2 1,-5-1 204,1 2 1,-7 1-28,1 3 1,-2-2-72,-3-8 1,6-5-85,-1-4 1,7-2 19,-2-3 0,4-4-58,1 0 0,0 0 73,0 5 0,0-1-197,0 1 0,0 0-144,0-1 0,5-4-286,-1 0 0,3-11-86,-3 1 0,0-4-1739,5 0 2345,1-4 0,-3-5 0,0-1 0</inkml:trace>
  <inkml:trace contextRef="#ctx0" brushRef="#br1">13095 7520 8091,'-14'-6'0,"4"3"-1,1-6 413,6 5-30,-4-2-280,7 6 0,2 2 140,3 2 0,-2 4-46,6 6 0,1 2 394,4 3-276,0 3 1,0 7-1,1-1 0,-1 1-79,0-1 1,-1 1-61,-4-1 1,4-1 77,-4-4 0,4 3-210,1-7 1,-4 0 336,-1-5-48,1 0 1,4-6 158,0-3-191,0-4 1,0-1-110,1 0 1,-1-11-4,0-3 1,7-11-276,2-4 1,11-12 120,3-11 1,9-9-274,-22 28 1,0-1 0,3-5 0,-1-2-53,1-2 0,-2 0 0,2-2 0,-1-1-290,-2 3 0,-1 0 0,1 0 1,-2 0-38,-5 4 1,-1 2-1,11-33 618,-8 9 0,-5 2 0,-4 2 0,-4 0 0</inkml:trace>
  <inkml:trace contextRef="#ctx0" brushRef="#br1">5417 6468 8129,'-1'-14'-19,"-4"0"80,3 0 0,-4 0 218,6-1-100,0 1 1,0 5 361,0-1 0,0 7-296,0-3 9,0 6 1,0 6 127,0 4 0,0 8-143,0 6 1,5-2 10,0 2 0,-1-2-69,-4 2 0,0 1-153,0-6 1,0 5 65,0-5 0,0 0-236,0-5 0,0-5-505,0 1 497,0-7 150,7 3 0,1-6 0,6 0 0</inkml:trace>
  <inkml:trace contextRef="#ctx0" brushRef="#br1">6768 6596 7455,'-9'-1'525,"-1"-4"-360,7 4 0,-3-7 176,6 3 1,-7 3 28,6-4-157,-6 6-39,7 0-327,0 0 324,0 6 1,0 2-75,0 6 1,2 2 106,3 3 1,-4-1-11,4 5-220,3-5 0,-2 2 255,4-6-313,2-6 0,-4-1 58,7-7 1,-1-2-51,0-3 1,0-4-56,0-10 0,1-3 70,-1-7 1,0 6-206,0-1 1,-1 2 59,-4-2 1,-1-1 118,-3 6 0,-5 1-15,0 9 1,-8-2 10,-11 6 0,-3 0-66,-6 5 1,-1 7-169,1 2 1,6 4-263,3 1 587,3 0 0,8 1 0,2-1 0</inkml:trace>
  <inkml:trace contextRef="#ctx0" brushRef="#br1">8119 6355 8075,'-8'-7'-232,"2"6"1062,-1-5-400,6 6 21,-6 0 62,7 0-194,0 0-168,7 0 1,-4 1 74,6 4 1,-4 4-10,5 10 0,-7 3-212,1 7 0,-4 6 96,-4 2 1,-3 3-139,-2-2 0,-2 1 98,6-5-61,0-1 0,5-5 0,0 1 0</inkml:trace>
  <inkml:trace contextRef="#ctx0" brushRef="#br1">5389 7933 8219,'0'8'-786,"0"0"589,0-4 1,0 4 438,0 6 0,0 1-11,0-1 1,0 2-133,0 3 1,0-4-1,0 4 0,0-3 35,0-2 0,2-1 53,2-4 1,-2 4-169,10-11 1,-5 2 81,2-8 1,2-1-153,-6-9 1,5 1 86,-6-11 0,1 5-68,-5-4 1,0 5 113,0-1-117,0 4 0,-6 2-34,-4 4 1,2 2-129,-1 7 0,-1 2-791,-4 3 553,6-4 435,2 5 0,6-6 0,0 0 0</inkml:trace>
  <inkml:trace contextRef="#ctx0" brushRef="#br1">6669 7847 8243,'0'-7'61,"0"-6"143,0 11 0,-2-4 571,-3 6-193,4 0-307,-6 0-9,7 0 1,0 8 173,0 6 0,5 2-130,0 8 1,0 4-64,-5 5 1,0 11-392,0-1 1,0-2-1085,0-3 1228,0-6 0,6 2 0,2-5 0</inkml:trace>
  <inkml:trace contextRef="#ctx0" brushRef="#br1">8133 7947 7869,'0'-8'-793,"0"-5"0,0 10 1208,0-6 24,0 6-207,0-4 0,0 9 42,0 3 0,-5 4-132,1 10 1,-1 3 61,5 7 1,0-1-26,0 0 1,0-4 40,0 0 1,0-5-61,0 5 1,1-12-169,4 2 0,-2-9 43,7 0 21,-1-4 0,5-8-149,1-8 0,-1-5 39,0-9 1,-1-4-99,-4 0 1,2-3 41,-6 7 1,1-1-961,-1 11 1070,-3 0 0,4 5 0,-6 0 0</inkml:trace>
  <inkml:trace contextRef="#ctx0" brushRef="#br1">5361 9326 7851,'0'-8'-667,"1"2"702,4 6 1,-4 1 129,4 4 1,-3 5 263,-2 9 1,4-2 92,1 7-298,0-1 0,-5 6-299,0-1 1,0 1 78,0-1 0,0-1-433,0-3 429,0-10 0,6-2 0,2-4 0</inkml:trace>
  <inkml:trace contextRef="#ctx0" brushRef="#br1">6797 9212 8140,'-15'0'-432,"6"7"360,-1 2 1,6 4 380,-6 1 0,5 0-98,-4 0 0,6 5-139,-2 0 0,3 2 115,2-2 1,0-2-67,0 7 0,0-7 123,0 2 0,7-2-114,2 2 0,4-7-175,1 2 0,0-10 103,1 1 1,-1-3-151,0-2 0,0-8 2,0-6 1,1-7-10,-1-7 1,-5-7-154,1-3 0,-7-3 45,2-2 1,-4 7-41,-1 3 1,0 3 81,0 1 0,-4 7-395,-1 3 373,-6 10 1,8 3-224,-7 6 410,7 6 0,-3 2 0,6 6 0</inkml:trace>
  <inkml:trace contextRef="#ctx0" brushRef="#br1">8033 9127 8074,'0'-8'95,"0"-5"208,0 12 0,5-4-104,0 10 0,0-2 98,-5 6 0,0 6-74,0 4 0,0 6 92,0-1 0,0 4-88,0 5 1,0 4-155,0 5 0,0-1-350,0-3 1,0 2 276,0-7 0,0 6 0,0-2 0</inkml:trace>
  <inkml:trace contextRef="#ctx0" brushRef="#br1">8389 4009 8313,'-14'14'0,"4"0"-55,1 1 0,6-1 46,-2 0 1,3 0-155,2 1 164,0-8 0,-4 6 175,-1-3-510,0-4 134,5 0 295,-6-6 0,-2 0-6,-6 0 0,-1-1 161,1-4-186,-6-3 1,-2-6 45,-7 0 1,-4-7 16,0-3 1,-7-3-167,2-1 121,-9-13 1,3 0-234,-4-16 1,9 2 3,1-12 0,6-1-8,15 31 0,1-1 1,1-1-1,2-1 178,0-3 1,2 0-1,0-1 1,1-2-6,3 1 0,0 0 0,3-1 0,0-1-2,2 4 1,0 1 0,1-5 0,2 1-21,0 3 0,2 0 0,1-2 0,2 0 11,3 0 0,1 0 0,0 4 0,0 0 10,2-2 1,0 1 0,15-34-142,-3 0 0,-4 15 165,-1 4 0,-3 11-127,-2 3 1,-1 8 96,-4 12 1,-1 4-152,-3 9-350,-4 4 797,6 6-641,-14 0 1,0 5 417,-8 0 0,1-1 0,0-4 0</inkml:trace>
  <inkml:trace contextRef="#ctx0" brushRef="#br1">7834 1891 8057,'8'-7'-584,"0"4"798,-3-6 0,-2 6-56,7-2 1,1-3-203,8-1 0,3 1 133,6-2 0,1 2-34,-1-1 1,5-2 15,0 6 1,1 0-6,-6 5 0,-1 0-57,-3 0 1,-4 2-7,-6 3 0,-1 4-82,-4 10 1,-2 5 106,-7 9 0,-8 0-287,-6 10 0,-1-2 87,-4 11 1,4-11-310,0 2 481,1-4 0,6-3 0,2-1 0</inkml:trace>
  <inkml:trace contextRef="#ctx0" brushRef="#br1">8446 853 8234,'0'-14'-232,"-5"4"-147,0 1-782,-6 6 1339,10-4 559,-6 7 1,7 8-300,0 6 0,0 9-178,0 10 0,0 3-34,0 7 0,0 4-82,0 0 0,0-4-86,0-5 1,0-6-5,0 1 1,0-3 48,0-2 0,0-4-360,0 0 1,0-7 20,0 2-863,0-3 458,0-2-643,0-6 1284,0-2 0,0-18 0,0-4 0</inkml:trace>
  <inkml:trace contextRef="#ctx0" brushRef="#br1">8545 938 8238,'0'-8'586,"0"-4"-472,0 10 1,2-4-26,3 6 0,3 5 108,6-1 0,2 7 58,2-1 1,5 2-68,5 3 1,0-1 23,1 0 1,-1 5-263,1 0 0,-1 0 32,1-5 0,-2 0-239,-4 1 0,2-6 153,-6 1 1,5-2-792,-5 1 375,0 4 192,-5-5 1,-1 1-453,-4 0 780,-2-5 0,-14 8 0,-1-4 0</inkml:trace>
  <inkml:trace contextRef="#ctx0" brushRef="#br1">8915 739 8169,'-6'8'-249,"2"0"-63,-5-3 0,6 3 607,-2 6 1,-1 2 10,1 3 1,-6-2-217,2 7 1,1-1 56,-2 6 1,1 4 22,-6 0 0,1 0-50,0-4 0,0-6-14,0 1 0,-1 0-63,1 4 0,0-1-296,0-3-1011,-1-4 729,8-5 535,0-7 0,1-2 0,-2-6 0</inkml:trace>
  <inkml:trace contextRef="#ctx0" brushRef="#br1">9214 825 8305,'0'-15'-823,"0"1"1049,0 6 1,-2 2 597,-3 6-525,4 0 1,-12 1-419,4 4 1,1 3 90,-2 6 1,5 1 136,-4-1 0,6 5 9,-2 0 1,-1 6 4,1-1 0,0-2-3,5 1 1,7 1-29,2 5 0,4-1 6,1 0 1,0 1 18,0-1 1,7-1-230,3-3 0,-2-5 135,1-10 1,-4-2-111,5-7 0,-7-2 61,2-3 0,-3-4 75,-2-10 1,-1-3-84,-4-7 0,3-1 7,-8-3 1,1 2-196,-5-7 0,0 0 143,0-5 1,-2 7 42,-2 3 0,-6 3 9,-9 1 12,3 7 69,-10 8 0,8 3-92,-5 6 1,0 0 202,0 5-190,-4 7-62,11 0 1,-3 9-126,10 3 0,-2-1-417,6 5 0,0-1 20,5 2 609,0-3 0,6-1 0,2 2 0</inkml:trace>
  <inkml:trace contextRef="#ctx0" brushRef="#br1">9612 938 8208,'9'0'413,"1"0"1,-1 0-76,5 0 1,5-1-143,0-4 0,6-3-140,-1-6 0,8 0 83,1-1 1,5 0-267,-5-4 0,0 4 135,-4 1 0,-3 2-279,-2 7 1,-3 0 110,-7 5-1342,-6 0 863,-2 6 1,-7 2 638,-4 7 0,-3-1 0,-6 0 0</inkml:trace>
  <inkml:trace contextRef="#ctx0" brushRef="#br1">9796 725 8197,'0'-17'-207,"0"2"0,0 9 7,0-3 506,0 5 0,0 0-48,0 8 0,0 8 264,0 11 0,0 4 191,0 16-487,0 3 149,0 4 1,0 5-111,0-2 0,-4 2-74,-1 2 0,0-8-663,5-7 0,0-2 333,0-12 0,2 2-359,3-11 1,2-1 497,8-9 0,-1-3 0,0-6 0</inkml:trace>
  <inkml:trace contextRef="#ctx0" brushRef="#br1">10351 768 8272,'-8'0'-433,"-5"0"1,10 1 697,-6 4 1,6 3-108,-2 6 1,-1 0-48,1 1 1,-1-1 88,1 0 1,3 2-39,-3 3 1,4 3 0,1 6 1,0-4 127,0 0 1,0-1-85,0 6 1,5-1-33,-1 1 1,6-1 19,-5 1 1,6-6-231,-2 1 0,4-7 128,1 2 0,0-9-67,0-6 0,2-4-29,3-4 1,-3-6-78,3-9 0,1-8-65,-1-6 1,5-11 97,-5 1 1,-5-4-75,-4 0 1,-6 2 66,6-2 1,-7 0 157,2 4 0,-5-1-104,-5 11 1,-3 1 112,-6 8 0,-2 5-105,-3 10 1,3-2 16,-3 6 0,-1 0-207,1 5 1,2 2-22,7 3-1156,-2 3 944,10 6 1,-4 0-1056,6 0 1470,0-6 0,6 5 0,2-5 0</inkml:trace>
  <inkml:trace contextRef="#ctx0" brushRef="#br1">10621 810 8210,'14'0'0,"1"5"113,-1 0 1,0 6 297,0-2-280,0 4 1,5 1-57,0 0 0,5 1 108,-5-1 1,5 5-162,-5 0 1,4 4 93,-4-4 1,0 0-397,-5-4 1,1-6-1187,-1 1 787,0-7 184,0 3 0,-6-8 495,-3-2 0,-10-4 0,-3-6 0</inkml:trace>
  <inkml:trace contextRef="#ctx0" brushRef="#br1">10806 725 8155,'0'14'-224,"0"5"174,0 0 0,-2 6-79,-2-1 1,0 8 67,-5 1 1,4 5 75,-4-5 1,6 0-79,-2-4 0,3-6 71,2 1 0,0-2-609,0 2 601,0-4 0,7-12 0,0-1 0</inkml:trace>
  <inkml:trace contextRef="#ctx0" brushRef="#br1">11019 526 8091,'8'0'0,"3"6"367,-6 4 0,0 4-78,-5 5 0,0 3 150,0 7 0,0 1-106,0 3 0,0 3 81,0 7 1,0 1-152,0 3 1,0 2 84,0 3-292,0-3 1,0-1-123,0-1 1,4-1-327,1-8 1,6-8-765,-1-6 1,2-9 1155,2 0 0,1-1 0,-1-6 0</inkml:trace>
  <inkml:trace contextRef="#ctx0" brushRef="#br1">11304 924 7965,'0'-9'0,"0"-1"-646,0 7 442,0-10 1,1 12 184,4-4 0,3 2 163,6-2 1,7 4 282,2-4 0,-1 3-251,2 2 0,-2-1-60,2-4 1,3 3-217,-4-2 0,4-3 70,2 3 0,-6-6-983,1 5 457,-7 1 556,4 4 0,-19 0 0,-4 0 0</inkml:trace>
  <inkml:trace contextRef="#ctx0" brushRef="#br1">11488 654 7405,'0'14'202,"0"0"1,0 7 101,0 3 0,0 9 113,0 5 1,0 8-117,0 1 1,-4 5-115,-1-5 0,-5-4-92,6-5 1,-1-8-273,5-2 0,0-1-503,0-8 0,2-5 206,2-4 474,4-7 0,13-3 0,1-8 0</inkml:trace>
  <inkml:trace contextRef="#ctx0" brushRef="#br1">12043 554 8040,'0'-7'79,"-6"-6"185,4 11 1,-4 2-111,6 10 1,0 9 75,0 4 1,0 9-70,0 1 0,0 7 23,0-2 0,-2 7-98,-3 3 1,4 4-53,-4-5 0,2 1 64,-2-6 1,4-5-449,-4-4 1,3-9 82,2-5-929,0-4 701,0-7 1,2-9-536,3-14 1030,2-5 0,8-15 0,-1-1 0</inkml:trace>
  <inkml:trace contextRef="#ctx0" brushRef="#br1">12114 682 8040,'5'10'0,"-1"-1"0,7 1 366,-1 4 1,4 0-62,5 0 0,-1 5-265,5 0 0,1 0 155,4-4 1,-4-6-696,0 1 0,-2-3 113,2 3 0,1-2-562,-6-3 722,0-4 1,-7 7 226,-2-3 0,-10 3 0,-8 6 0</inkml:trace>
  <inkml:trace contextRef="#ctx0" brushRef="#br1">12228 640 8040,'8'0'-329,"-2"1"356,-6 4 1,5 0 246,-1 9 0,1-1-97,-5 10 1,-1 1 184,-4 4 0,2 1-372,-7-1 0,5 1 8,-4-1 1,4 1-218,-4-1 1,1-1 115,-2-3 0,2-2-407,4-3 0,2-8 35,-3 3 475,4-3 0,-5-3 0,-2-2 0</inkml:trace>
  <inkml:trace contextRef="#ctx0" brushRef="#br1">12569 682 8040,'0'16'-365,"0"3"0,0-1 365,0 5 0,-2 2 243,-2 9 1,2-4 412,-3 3 0,4-3-301,1-2 0,4-1-126,1-3 0,6-4-324,-1-5 1,2-8 86,3-2 0,-4-5-115,3-5 1,-3-4 93,8-10 1,-3-5-71,-2-9 1,0-3 35,0-7 1,-4 2 10,-1 3 1,-6-1-92,2 6 0,-3-1 53,-2 6 0,-2 1 71,-3 3 0,-9 4-3,-9 6 1,-6 6 43,-4 3 1,-3 10-24,-7 4 1,-4 10-24,-1 5 0,2 3-225,8 1 0,5-1 249,10-3 0,-4 3 0,5-5 0</inkml:trace>
  <inkml:trace contextRef="#ctx0" brushRef="#br1">8972 1948 8173,'-6'-8'-111,"4"-5"21,-4 5 1,6-1 615,0-1 0,3 7-70,6-2 1,1 4-219,9 1 1,3 0-17,2 0 0,4 0 52,5 0 1,5 0-293,9 0 0,-1-7 90,6-2 0,-3-2-543,-1 1 0,-2-2 267,-13 2 1,-6 4-661,-8 1 1,-5 2-332,-5-2 1195,-2 4 0,-7-6 0</inkml:trace>
  <inkml:trace contextRef="#ctx0" brushRef="#br1">9157 1706 8133,'0'-10'-259,"0"1"225,0 6 917,0-3-463,0 24 0,0 0-50,0 15 0,0 3 76,0 2 0,0 10-76,0 4 0,0 3-131,0 2 1,0-2 15,0-3 0,4-3-1049,1-6 1,6-8 512,-1-7 1,2-1-382,3-8 1,-1-5 661,0-4 0,7-7 0,1 3 0</inkml:trace>
  <inkml:trace contextRef="#ctx0" brushRef="#br1">9796 1720 8002,'-7'-14'-134,"-6"0"440,11 6 0,-4 3-135,6 10 1,5 4-54,0 10 0,4 5 0,-4 9 0,4 3-7,-4 7 0,0 1 6,-5 4 1,0-9 0,0 4 0,0-10 135,0 0 1,0-9 979,0-5-1367,0-3-2169,0-8 1535,0-2-811,0-19 1579,0-3 0,0-18 0,0-3 0</inkml:trace>
  <inkml:trace contextRef="#ctx0" brushRef="#br1">9882 1848 8010,'14'0'0,"5"0"-177,0 0 1,6 0 117,-1 0 0,3 5 336,1 0 0,-1 4-114,-3-4 1,1 6-223,-6-2 0,0 4-400,-5 1 1,-6 0 201,-3 1 1,1-1-558,-1 0 814,0 0 0,-5 1 0,-7-8 0,-1 0 0</inkml:trace>
  <inkml:trace contextRef="#ctx0" brushRef="#br1">10052 1805 7470,'0'15'-65,"0"-1"158,0 0 0,0 2 181,0 3 1,0 1-249,0 4 1,-4 3 36,-1-3 0,0 1-131,5-1 1,-1-2 75,-4-3 0,3-4-365,-2 4 1,2-3-173,2-2 529,-6 1 0,-2-1 0,-6 0 0</inkml:trace>
  <inkml:trace contextRef="#ctx0" brushRef="#br1">10280 1791 8010,'0'14'0,"1"7"48,4 3 1,-3 3 253,3 1 1,-2 7-29,1 3 0,-2 3-109,3 1 1,3-1 28,1-3 0,2-9-232,-1-10 1,2-3 93,-2-2 1,2-6-32,3-4 1,-1-10 83,0-8 1,-4-8-150,-1-11 1,-1-8 71,1-7 1,2-1-205,-6 2 0,1 3-36,-1-4 1,-3 5 41,3 6 1,-10 0-46,-5 4 0,-2 8 117,-3-4 0,-5 12 60,-4 3 1,4 6-38,1 8 0,1 1 79,-1 4 0,5 3-148,0 6 1,1 5-112,9 0 1,-6 5-825,5-5 1075,1 0 0,10-5 0,2 0 0</inkml:trace>
  <inkml:trace contextRef="#ctx0" brushRef="#br1">10650 1834 8010,'18'0'0,"1"0"0,2 0 131,-2 0 0,1-2 61,4-2 1,3 0 307,-3-5 1,3-1-414,1-4 0,-4 5-392,-1-1 1,0 1-207,0-5 0,-2 6-12,-7 3-71,0-3 266,-6 7 328,-2-6 0,-12 20 0,-2 3 0</inkml:trace>
  <inkml:trace contextRef="#ctx0" brushRef="#br1">10863 1649 8010,'0'-8'-86,"0"15"1,0 4 143,0 12 1,1 1 469,4 4 0,-3 2-156,2 4 0,-2 2-163,-2 7 0,0-6-96,0 1 0,0 0-132,0 5 1,0-2-120,0-3 0,0 1 137,0-5 0,5-3-808,-1-7 1,1-4 808,-5-5 0,7-1 0,0 0 0</inkml:trace>
  <inkml:trace contextRef="#ctx0" brushRef="#br1">11332 1592 7947,'0'-8'-607,"0"2"440,0 19 1,0 4 614,0 16 1,5 4-101,-1 5 1,1-1-130,-5-3 0,0 3-68,0-3 0,0 2-14,0-2 0,0 1-50,0-6 0,0-1-135,0-9 1,0-2-696,0-7 595,0 0 0,0-7-539,0-7 0,5-8 54,0-11 633,-1-3 0,3-7 0,1 1 0</inkml:trace>
  <inkml:trace contextRef="#ctx0" brushRef="#br1">11474 1749 7947,'14'0'0,"2"1"-360,3 4 0,-1-3 118,5 2 0,1 3 499,4-3 1,1 6-64,-1-5 0,1 4-265,-1-4 0,-4 1 73,-1-1 1,-5-2-258,1 6 1,-8-5-259,-2 0 256,-6-2 0,2 3 257,-10-1 0,-2 1 0,-8-5 0</inkml:trace>
  <inkml:trace contextRef="#ctx0" brushRef="#br1">11559 1663 7866,'8'0'243,"-1"7"-76,-7 2 1,0 8-79,0 2 0,0 7-53,0-3 1,0 4-147,0 2 1,-5-1-16,0 1 0,-1-3 114,1-2 1,4 1-137,-4-6 69,3 0-722,2-4 800,0-8 0,0 6 0,0-5 0</inkml:trace>
  <inkml:trace contextRef="#ctx0" brushRef="#br1">11943 1592 7637,'-8'14'-663,"-3"-4"731,7-1 0,-6 6 421,5 4 1,1 6-155,4-1 1,0 2-144,0 3 0,0-1 226,0 1 1,1 4-92,4 0 0,3 0-267,6-4 1,2-4 134,3-6 0,-3-2-421,3-12 0,1-2 62,-1-8 0,2-6-88,-2-12 1,-4-3 113,4-12 1,2 1 6,-2-6 0,-5-1-30,-4-4 0,-3 4 86,3-3 0,-4-1-56,-6 6 1,-1-3 69,-4 12 0,-5 2-189,-8 7 0,-5 8 155,-5 7 0,0 7 46,-1 2 1,-1 14-31,-3 15 1,4-1 0,1 5 1,3-3-462,11-1 539,2-1 0,6 1 0,-2-1 0</inkml:trace>
  <inkml:trace contextRef="#ctx0" brushRef="#br1">12455 1635 7877,'-14'0'-377,"4"0"151,1 0 1140,6 0-178,-3 0-564,18 0 0,4 0-70,12 0 1,1 0-150,-1 0 0,5-2-21,1-2 1,-1-4 111,-5-7 0,1 6-271,-1 0 0,-4-1 113,-1-4 0,-5 6-129,1 3 1,-8-1-410,-2 1 167,-5 0 1,-4 10-64,-10 0 548,-3 6 0,-7-3 0,-2 6 0</inkml:trace>
  <inkml:trace contextRef="#ctx0" brushRef="#br1">12583 1422 7877,'8'-15'343,"-2"1"-129,1 6 0,-6 15-106,4 12 1,1 12 89,-1 7 0,0 3-28,-5 2 1,0 6-87,0 3 1,0 3 156,0 2 1,-5-5-626,0 0 1,1-7 259,4-3 0,6-5-683,3-9 807,-2-6 0,12-1 0,-4-7 0</inkml:trace>
  <inkml:trace contextRef="#ctx0" brushRef="#br1">13123 1294 8028,'0'-8'-1108,"0"1"864,7 7 0,-4 8 1002,6 7-488,-5 5 1,3 10 131,-2 3-241,-3 10 1,4 0-133,-6-1 1,0 1-15,0-5 1,0-3-35,0-2 1,0-5 85,0-4 0,0 1-246,0-6 0,0-5-37,0-4-558,0-7 678,0 3 1,0-18 0,0-4 0</inkml:trace>
  <inkml:trace contextRef="#ctx0" brushRef="#br1">13280 1450 8028,'14'0'0,"0"6"-471,7 2 0,-4 7 130,7-1 0,-5 0 571,5 0 0,-2-1-62,1-4 1,3 4-258,-7-4 1,4-2-7,-4-3 1,-5-2-411,-4-2 143,-7 0 362,3 0 0,-18 6 0,-4 2 0</inkml:trace>
  <inkml:trace contextRef="#ctx0" brushRef="#br1">13308 1365 8028,'8'14'307,"-2"2"-63,-6 3 0,0-2-177,0 7 1,0 6 40,0 8 1,0 3 73,0 1 0,-1 0-340,-4-5 0,-3 5 109,-6-5 1,5 3-285,-1-2 1,7-3 201,-2-7 0,4-1 131,1-3 0,0-4 0,0-6 0</inkml:trace>
  <inkml:trace contextRef="#ctx0" brushRef="#br1">13678 1450 8174,'0'19'147,"0"0"0,0 11 107,0-2 1,0 6-67,0-1 1,0 3 59,0 7 0,0-7-59,0-3 0,6-4-32,4-6 1,-1-2-100,5-7 1,-3-6-58,8-3 1,-3-7 137,-2-7 0,1-2-196,-1-13 0,0-1 32,0-8 0,-4-4-268,-1-5 1,-6-3 169,2-2 0,-3 7-39,-2-2 1,-2 4-12,-3 0 0,-9 5-124,-9 9 1,-4 5-68,-2 10 1,-4 2 85,0 7 0,-2 2-111,2 3 1,4 4-173,1 10 561,0-3 0,12 11 0,-5-5 0</inkml:trace>
  <inkml:trace contextRef="#ctx0" brushRef="#br1">14048 1521 8095,'23'0'204,"1"0"0,1-5 0,8-1-249,5-2 0,2-1 58,-2-5 1,-2-1-97,-3 1 0,-3 0 123,3 0 1,-9 1-296,-5 4-282,3-4-370,-6 11 907,-2-4 0,-1 6 0,-5 0 0</inkml:trace>
  <inkml:trace contextRef="#ctx0" brushRef="#br1">14332 1237 7647,'0'20'1172,"0"4"-563,0 9 0,0 5-164,0 10 0,-5 8-212,0 11 1,1-2 14,4 1 0,0-11-230,0 2 0,0-5-168,0 0 1,6-3 149,4-6 0,2 0 0,2-1 0</inkml:trace>
  <inkml:trace contextRef="#ctx0" brushRef="#br1">14602 1208 8318,'0'-14'-1006,"-6"0"1142,4 6 262,-4 2 1,6 18-162,0 7 1,1 8-60,4 6 0,-3 4-74,2 5 1,-2 7 12,-2 3 0,0-3-248,0-1 58,0-4 1,0-6 44,0 0 1,0-11 69,0 1 0,-2-9-393,-2 0 1,2-8-88,-3-1-124,4-7 1,-4-3 50,0-10 511,-6-9 0,10-3 0,-6-6 0</inkml:trace>
  <inkml:trace contextRef="#ctx0" brushRef="#br1">14730 1336 8279,'35'10'-325,"3"-1"1,-2-1 258,2 2 1,-6 2 60,1-2 0,1-2 180,0 1 1,-3-1-94,-7 2 0,-4 2-442,-5-2 1,-3-2 122,-2 1 0,-4-4-282,-6 4 401,0-6 1,-1 5 117,-4-3 0,-9-3 0,-9 4 0</inkml:trace>
  <inkml:trace contextRef="#ctx0" brushRef="#br1">14844 1308 8205,'0'-8'824,"0"2"-763,0 6 1,0 8 55,0 6 0,0 8-267,0 11 111,-7 3 93,0 7 1,-8-3-208,1 2 1,0-9 99,0 5 0,-1-1 28,1-4 1,6-6-81,4-8 0,-3-4-621,3 0-413,-1-7 1139,11-2 0,2-19 0,6-3 0</inkml:trace>
  <inkml:trace contextRef="#ctx0" brushRef="#br1">15071 1237 8205,'8'0'-1074,"-2"6"624,-6 4 0,0 7 612,0 2 0,0 13 204,0 1 1,0 6 251,0 4 0,0 0-193,0-1 1,5-1-152,0-3 0,6-5-401,-2-9 152,4-3 1,1-14 19,1-2 1,-1-11 128,0-8 1,0-13-197,0-11 0,-1-5-84,-3-4 1,2 1-89,-2-6 0,-4 6-40,-1-1 1,-4 2 146,-1 3 1,-1 4-65,-4 0 0,-3 8 52,-6 2 1,0 5-9,-1 9 0,0 6 5,-4 4 1,3 4 87,-3 4 1,-2 6-141,2 9 0,2-2-131,8 7 0,-2-5-518,6 4 803,0-5 0,5 2 0,0-5 0</inkml:trace>
  <inkml:trace contextRef="#ctx0" brushRef="#br1">15384 1265 8205,'14'8'0,"0"-2"0,1-6 0,4 0 0,0 0 0,6 0 0,-1 0 0,2-1 0,3-4 0,-2 2 0,-4-6 0,3 5-5,-7 0 1,0-3 492,-5 3-987,0-1 0,-4 5 499,-1 0 0,-6 6 0,3 2 0</inkml:trace>
  <inkml:trace contextRef="#ctx0" brushRef="#br1">15612 1080 8162,'0'-9'-101,"0"-1"-154,0 7 950,0-3-468,0 25 0,0-2 222,0 17 0,0-3-133,0 2 0,-5-1-113,0 6 0,0 0 39,5 4 1,0-1-481,0-3 0,0 3-118,0-3 1,0-5-995,0-4 255,0-1 616,7-12 479,1-2 0,6-7 0,0-7 0</inkml:trace>
  <inkml:trace contextRef="#ctx0" brushRef="#br1">16180 853 8025,'-9'-5'-140,"-1"1"1,7 0 0,-3 11 508,-1 7 0,6 8-97,-4 11 1,2 3 5,-2 7 1,4-2-66,-4-3 0,2 3-13,-2-3 0,3 5-118,-2 4 1,2-1-136,2 6 0,0-6-376,0 1 1,0-6 56,0-7-308,0-1 1,2-19 306,2 0 1,3-14 372,2-14 0,10-13 0,-3-9 0</inkml:trace>
  <inkml:trace contextRef="#ctx0" brushRef="#br1">16223 1137 8025,'14'15'0,"-4"-1"-178,-1 0 1,1 2-311,4 3 1,0-3 626,0 2 1,-4-3-21,-1-6 0,1 4-306,4-4 0,-5-2 83,1-3 0,-5-2-285,4-2 270,-6 0 119,3 0 0,-6-6 0,0-2 0</inkml:trace>
  <inkml:trace contextRef="#ctx0" brushRef="#br1">16337 1024 8025,'0'-8'201,"0"1"0,-5 9 92,0 3 0,-4 4-64,4 10 0,-6 3-154,1 7-57,-2 5 68,-2-4 1,-1 11-85,1-3 1,5-3 153,-1-2 1,7-3 36,-2-1 0,4-2-1249,1-4 1,0-2 526,0-7 0,1-6 110,4-3 419,3-4 0,6-13 0,0-4 0</inkml:trace>
  <inkml:trace contextRef="#ctx0" brushRef="#br1">16450 1095 8025,'5'14'229,"0"0"1,0 5-63,-5 0 0,0 6 62,0-1 1,0 3 9,0 1 0,0 1 19,0-1 0,0-1-166,0-3 0,6-4 91,3-6 1,4-6-181,1-3 0,2-5 63,3-5 0,-3-4-152,3-10 1,1-8-66,-1-6 1,-5-2-32,-4 2 1,-2 1 14,1-6 0,-2 7 181,-7-2 0,-2 3-257,-3 1 0,-4 6 58,-10-1 0,-3 8-117,-7 2 0,6 6 46,-1 8 1,5 0-39,-5 0 1,7 2 13,-2 2 1,8 9-103,1 6 0,7 0 382,-1-5 0,2 5 0,2 0 0,0 0 0,0-5 0</inkml:trace>
  <inkml:trace contextRef="#ctx0" brushRef="#br1">16721 1152 8025,'14'0'-370,"0"1"308,0 4 0,5 1 262,0 4 1,2 1-31,-2-7 1,-2 7-21,7-1 0,-2-2-325,1 1 0,-2-4 77,-7 5 1,0-6-453,1 6 194,-1-7-297,0 10 653,-6-6 0,5 8 0,-5-1 0</inkml:trace>
  <inkml:trace contextRef="#ctx0" brushRef="#br1">16877 1223 8011,'-14'0'0,"-1"0"-88,1 0 1,5 0 442,-1 0 1,6 0 751,-6 0-756,7 0-109,-3 6 0,7-4 1,4 2 1,3-2-2,6-2 0,2 5-117,3-1 1,-2 1-26,7-5 0,-5 0-203,5 0 1,-2 0-257,1 0 0,4-5 212,-3 1 1,1-7-487,-1 1 0,1 2-14,-6-1-96,6-1 1,-10 1-263,-1-1 1005,-6 7 0,-21-3 0,-3 6 0,-12 0 0</inkml:trace>
  <inkml:trace contextRef="#ctx0" brushRef="#br1">16920 1109 8011,'0'-14'-99,"0"-1"0,0 1-140,0 0 207,0 0 226,0 0 384,6-1-382,2 7 0,4 5 66,-2 13 0,-2 1-72,-3 13 0,-4 6 174,4 7 0,-4 11-63,-1 4 0,-4 5 90,-1 4 1,-1-1-687,1 7 0,3-9 319,-2-1 1,2-8-865,2-11 1,2-5 477,2-9 0,4-5-607,6-10 969,1-2 0,5-14 0,2-1 0</inkml:trace>
  <inkml:trace contextRef="#ctx0" brushRef="#br1">17488 839 8035,'-14'0'147,"0"5"99,0-1 1,-1 12 100,1-2 1,5 10-104,-1 0 1,7 3 138,-2 1 0,-1 2-107,1 3 1,1-1 68,4 6 1,0-2-102,0 2 1,1 1-328,4-5 1,-4 3-221,4-3 0,-3-3-318,-2-7 1,0 1-364,0-6 0,0 0 485,0-5 0,0-4-600,0-1 1099,0-6 0,0-9 0,0-10 0</inkml:trace>
  <inkml:trace contextRef="#ctx0" brushRef="#br1">17474 1166 8034,'14'0'0,"0"0"0,1 0-253,-1 0 1,0 4 114,0 1 0,2 5 755,3-6 0,-3 7-328,3-1 0,1-4-368,-1-1 1,5 1-85,-5-1 0,0 0 3,-5-5-447,0 6 0,-6-3 607,-3 7 0,-10-7 0,-3 3 0</inkml:trace>
  <inkml:trace contextRef="#ctx0" brushRef="#br1">17645 952 8034,'0'-7'-174,"0"13"1,-2 10 86,-3 12 0,-3 2 526,-6 3 0,-2 2-105,-3 3 1,4 1-305,-4-5 0,8 4 101,1-5 0,5 0 0,-4-5 1,6-1-541,-2-3-295,3 3 1,9-13 703,2 0 0,4-12 0,1-10 0</inkml:trace>
  <inkml:trace contextRef="#ctx0" brushRef="#br1">18000 682 8034,'5'-9'0,"0"-1"-178,-1 7 1,1-1 373,0 8 0,0 4 559,-5 6 0,4 7-169,1 3 0,4 9-143,-4 5 0,2 11-97,-3 8 0,-1-1-77,7 6 0,-2 3-562,1 1 1,4-7 232,-4-3 1,-1-2-13,2 3 0,-2-8-297,1-6 0,2-7-616,-6-8 0,4-6 985,-4-3 0,0-3 0,-5-2 0</inkml:trace>
  <inkml:trace contextRef="#ctx0" brushRef="#br1">17901 512 8042,'-15'-14'-844,"-5"-1"633,-4 1 0,2 0 381,-2 0 0,-4 1-43,-5 4 1,0-2 155,4 6 0,1-5-52,-1 6 1,1 0 70,-1 9 1,1 5-147,-1 9 0,-1 0-17,-3 9 1,3-1-172,-3 11 1,-2 6 133,2 8 1,0 11-323,5 8 1,15-32 0,2 0 275,-1 3 1,0 1 0,3 2-1,1 0 64,-2 0 1,1 0 0,3 2 0,2-1-77,1 2 0,2-1 0,0 0 0,0 1 168,1 4 1,0 0-98,-1-7 1,2-1-1,4 0 1,3-2-221,11 30 89,12-5 1,6-18-125,5-6 1,2-10 124,4-14 1,-2-6 81,6-13 1,1-13-20,9-6 1,4-17-125,-28 15 0,0-1 1,-3-3-1,0-2 66,3 2 1,0-2 0,-4-2 0,0-2-5,2 1 1,-1-2 0,-3-1 0,-3-2 21,-4 2 1,-2 0 0,22-32-23,-11-1 1,4 6-141,-5-2 0,-5 4 10,-4 1 1,-13-1-93,-2-4 0,-7 2 26,-7-6 0,-11 6-207,-12-2 1,-2 10 49,-8 5 0,-1 4-2,-9 5 1,-9 11 368,-9 13 0,-5 1 0,-2 12 0,2 7 0,3 8 0</inkml:trace>
  <inkml:trace contextRef="#ctx0" brushRef="#br1">13351 8203 7910,'0'-14'0,"0"-1"0,0 6 43,0-1 229,0 7 1,0-5 1086,0 4-854,0 2-296,0-4 1,0 7 76,0 4 1,5 5-45,-1 9 0,1 4 119,-5 10 0,0 4-96,0 5 1,0 3 82,0 2 1,-5 4-41,1 5 1,-6 0-59,5-4 1,-4 0 53,4-9 0,-4 1-73,4-11 0,0 0 39,5-4 219,0-7-1512,0-2 694,0-12 329,7-2 0,0-12 0,8-2 0</inkml:trace>
  <inkml:trace contextRef="#ctx0" brushRef="#br2">5972 5800 8212,'-6'-8'0,"4"2"0,-4 5-685,6-4 309,0 3 446,0-4 144,0 6-135,0 6 151,0 2 1,0 6-101,0 1 1,0-1 68,0 0 0,0 2-105,0 3 1,0-4 60,0 4 0,0 2-56,0-2 0,0 6 3,0-1 0,0 3 15,0 1 1,0 2-25,0 3 1,-2 5-62,-3 10 1,4-4 66,-4 3 1,3-1-67,2 1 0,0-2 52,0 2 0,-4-4-42,-1-5 0,0 3 41,5-3 0,0 4 1,0 6 0,-5-3-10,1 8 0,-1-8-1,5 3 0,0-4 12,0-1 0,0-1-2,0 1 0,0 0 16,0-1 0,0 3-21,0 2 1,0-3-64,0 4 1,0 0 45,0 0 0,0-5-6,0-6 1,0 0-11,0 1 1,0 1 16,0-6 0,0 5 74,0-5 1,0 5-73,0-4 0,0 5 63,0-1 1,0 5-51,0 4 0,0-3-47,0 4 1,0-4 21,0-2 1,0 1 0,0 0 0,0-2 65,0-3 1,0 1-50,0-6 1,0 5 135,0-5 1,0 5-127,0-4 0,0 5-1,0-1 1,5-2 13,-1 2 1,1-6-38,-5 1 1,5-1-10,0 1 1,-1-3-2,-4 3 1,0 2-13,0-2 1,5 0-19,0-5 0,0 1 44,-5-1 0,0 1-16,0-1 1,0 1-1,0-1 1,0 0 2,0 1 1,0-5 11,0-1 1,0 1 47,0 4 1,0 1 9,0-1 0,0-4 29,0 0 0,0-1-72,0 6 0,0-1-48,0 1 1,0-6 55,0 1 1,0-2-53,0 2 1,-2 1 47,-3-6 0,4 5 5,-4-5 1,3 6-53,2-1 0,0-2-4,0 2 1,0-6-6,0 6 0,0-2-3,0 2 0,0 3-38,0-3 0,0-2 63,0 1 1,0-4-152,0 5 1,0-7 79,0 2 0,0-3-104,0-2 1,0 1-105,0-1 0,-4 2-207,-1 2 0,-1-2-114,1 3 1,2-1-295,-7 1 0,6-4-418,-6 4 1,7-3-109,-2-2 724,4-6 0,1-3 652,0-10 0,0-9 0,0-8 0</inkml:trace>
  <inkml:trace contextRef="#ctx0" brushRef="#br2">6143 5687 8182,'-15'-7'-312,"1"-2"1,5-4-1168,-1-1 1559,1 0 1,-6 1 226,1 4 0,5-2 511,-1 6-142,7 0 209,-10 5-378,12 0 226,-5 0-204,6 0-303,0 0 7,6 0 0,2 0-87,6 0 0,0 0 25,0 0 0,5 0-22,0 0 1,11-2-64,-1-2 0,4 2 83,0-3 1,2 4-179,3 1 1,1 0 109,-6 0 0,5 0-170,-4 0 0,3 5 36,-3-1 1,-1 3 49,-5-3 1,2-2 114,3 3 0,-1-4 124,6-1 0,1 0-44,9 0 0,-4 0-102,3 0 0,-2 0 39,-3 0 0,-1 0-20,-3 0 0,-3 5-25,-6 0 1,-1-1-10,0-4 0,-4 2-23,0 3 1,-5-4 26,4 4 1,1-3-16,5-2 1,-1 0 29,0 0 0,1 0-17,-1 0 1,4 0-123,-4 0 0,7 4 116,-11 1 1,6 0-110,-6-5 1,1 0 97,-2 0 0,4 0 109,-3 0 1,-2 0-76,2 0 0,0 0 5,4 0 1,0-6-6,1-4 1,6 2-12,3-1 0,1 4-130,-1-4 1,8 5 132,-4 0 1,3 2-154,-7 2 1,3 0 75,-3 0 0,-4 2-72,-1 2 1,1 0 100,-6 5 1,7-6-3,-11 2 0,10-4-170,-5-1 1,4 0 140,0 0 1,3 0-140,7 0 1,0 0 78,-1 0 0,-4 0-4,0 0 1,-5 0 23,5 0 0,-11 0-71,2 0 1,-9 0 18,4 0 1,-7 0 4,2 0 1,-3 7 38,-2 2 0,2 4-12,3 1 0,-3-1 120,3-4 0,-2 2-109,2-6 1,-2 5-237,7-6 0,-5 6 81,5-6 0,-5 3 111,4-2 1,-5-4 48,1 4 1,-4-4 2,0-1-62,5 7 0,-4-1-36,3 4 1,-3-3 198,-2-2 1,0-3-60,0 3 1,1 1-99,-1-1 1,0 4 53,0-4 1,1 4-75,-1-4 1,-2 1 62,-2-1 0,3-3 3,-4 2 1,-1 3 164,1-3-239,1 7 159,4-9 0,0 9-78,1-6 1,-6 1 45,0-1-15,1-4 1,4 7 0,0-3 0,1-3-10,-1 2 1,0 0-3,0 0 0,5-2-3,0 3 1,2-2-1,-2 2 0,-4-4-135,4 4 1,-3 1 78,-2-1 0,-1 6 43,-3-2 1,-4-1-16,-6 2 0,0-1 241,0 6 0,0 3-76,0 1 0,0 0 84,0-4 0,0-1-86,0 0 1,-2 5-49,-2 0 1,2 2-134,-3-3 0,4-2 123,1 3 1,1 2-69,4-2 1,-3 4 45,2-4 1,-1 7-103,2-3 0,-3 4 32,2 2 1,-2-1-14,-2 0 0,0 1-82,0-1 0,0 1 115,0-1 1,0 1-17,0-1 1,0-1 8,0-3 0,0 2-13,0-2 1,0 3-2,0 1 0,0 6 142,0-1 1,0 0-112,0-5 0,0 6 9,0-1 0,0 6-71,0-1 1,0-2 57,0 2 0,0-1-45,0 1 1,0 3 44,0-3 0,0 3-147,0 1 0,0-4 112,0 0 1,5-6-51,0 1 1,1 2 25,-1-2 1,-4 0 0,4-5 0,1 2 27,-1 4 0,0-3-18,-5 7 1,0 0 65,0 5 1,0 1-53,0 3 0,0-2 53,0 2 1,0 2-25,0-2 1,0-4 2,0-5 1,4-5-43,1 5 1,2-5 0,-3 5 1,-2-6-7,3 1 0,-2-2 26,1 3 0,-2-3-3,3 7 0,-4 0-6,-1 5 0,0-6 32,0 1 0,0 0-29,0 5 0,-1 0 48,-4-1 0,3-4-31,-2 0 1,2-6 7,2 1 0,0 2-5,0-2 1,0 0 1,0-5 0,0 1 66,0-1 1,0 1-65,0-1 1,0 1 63,0-1 1,0 0-66,0 1 1,0 1 3,0 3 1,-1-3-11,-4 3 0,3-3-1,-2-1 0,2-6-2,2 1 1,0-2 16,0 2 0,0 3-5,0-4 0,0 4-5,0 2 0,0 1 198,0 3 0,5-2-112,-1 7 1,1-4 18,-5 3 0,5 1-94,0 5 1,-1 0 9,-4-1 0,0-4-469,0 0 1,0-5 198,0 5 0,0-8-456,0-1 0,0-7-145,0-8-539,0 0 0,-1-6 143,-4-3 1244,3-16 0,-16-11 0,2-15 0</inkml:trace>
  <inkml:trace contextRef="#ctx0" brushRef="#br2">6000 10278 8224,'-6'-14'-148,"3"5"-295,-7-1 1822,7 7-379,-3-3-809,6 6 1,0 1 337,0 4-333,0 3 0,0 6 78,0 0 0,1-6 272,4-3-5,-3 3-254,10-6 0,-4 4 66,7-6 1,0 0-109,4 0 1,3-5 97,7 0 0,6-6-94,3 2 0,9 1-15,5-1 0,-1 5-38,1 0 1,-3 2-137,-2 2 1,5 0 90,-9 0 1,3 0-133,-4 0 1,3 2-105,2 2 0,8-2 73,7 3 0,-1-4 78,-4-1 0,-6 0-9,-4 0 0,2 0 48,-1 0 1,-1-1 39,-4-4 0,1-1 1,3-4 1,9-2-65,5 2 1,1-1-4,-5 1 0,-7-1-157,-2 7 0,-1-6 104,-4 5 0,1 1-55,-11 4 0,5 0 94,-5 0 0,7 0-160,-2 0 1,7 1 16,3 4 0,-2-3 6,-8 2 0,1-2 148,-6-2 1,5 0-105,-5 0 0,0 0 150,-4 0 0,-1 0-97,1 0 0,-1 0 19,1 0 1,1 0 14,3 0 0,-2 0 19,7 0 0,0 0 20,5 0 1,-2 0-23,-3 0 1,3 0-20,-3 0 1,1 0-32,-1 0 0,-3 2-44,-7 2 1,1-1 73,-1 7 0,1-5 62,-1 4 1,1-6-49,-1 2 0,1 1-97,-1-1 1,0 0 67,1-5 0,-1 0-31,1 0 1,-2 0 40,-4 0 1,4 0 85,-3 0 0,-4 0-83,-1 0 1,-1 0-29,1 0 1,-4 0-1,4 0 0,-3 5 41,-2-1 0,5 6-96,0-5 1,0 6 59,-4-2 1,-1-1-26,0 1 1,5-4 80,0 5 0,0-6 1,-5 6 1,5-7-62,0 2 1,5 1 16,-5-1 1,0 4-116,-5-4 1,0 0 159,0-5-1252,-6 0-539,-2 0 258,-6 0 1,-11-2 509,-3-3 1,-10-4 933,1-10 0,-10-9 0,-4-9 0</inkml:trace>
  <inkml:trace contextRef="#ctx0" brushRef="#br2">10095 9511 8335,'0'-22'0,"2"-4"-213,2 7 1,4-6 87,6 1 0,2-2 88,3-3 1,3-1 211,7-3 0,-1 3-153,1-3 0,5-4 93,4 0 0,13-4-208,10-2 0,4 0 161,-27 22 0,0 0 1,2-3-1,-1-1-254,1-1 1,1-1-1,-1-3 1,0-3 172,2-2 0,2-1 0,5 0 0,3 0 44,6-5 0,2 1 0,2 0 0,-1 1-450,0-2 0,2 1 1,4 3-1,1 2 475,3 0 0,1 3 0,-5 5 0,1 1-121,3-1 0,1 2 0,-2 1 0,0 0 22,1 0 1,0 1-1,-3 3 1,-1 0-197,-1-1 1,0 0-1,-3 2 1,-1 0 318,-3 0 1,1 0-1,2 1 1,2 3-14,3 2 0,-1 2-629,-6 0 1,0 1 589,-4 6 0,0 1 1,-3-3-1,0 1-2,1 2 0,1 1 3,-2-1 0,0 1 0,-1 4 0,-2 2-17,-4 1 0,-2 0 0,-2 1 0,-1 0 477,25 9 0,2-1-508,-7 0 0,1 0 160,-5 1-122,0-8 0,-5 6 39,0-3 1,-11 2 518,2 2 1,-10 2-380,0 3 1,-9-3 870,-5 3 0,-3-3-851,-2-2 1,0 0 342,0 0 0,-4 1-685,-1-1 1,-6 0-5,2 0 0,-3 5-402,-2 0 0,0 0-15,0-5 1,-2-4-896,-3-1 1440,-3 1 0,-12 4 0,-2 0 0</inkml:trace>
  <inkml:trace contextRef="#ctx0" brushRef="#br2">14289 8302 8139,'5'10'-368,"0"-1"1,6-4 406,-2 5 1,6-1 627,3 5 0,3-1-385,3-4 0,3 4-185,-4-4 1,4-1 424,2 2 0,-4-7-147,3 2 0,-1 1 126,11-1 1,-6 0-78,1-5 1,-2 0 23,3 0 0,-11-2 7,1-3 0,-7-3 12,-2-6 1,-8-2-284,-2-3 0,-5-9-99,-5-10 1,-2-5-581,-8-4 1,0-5 382,-4-10 1,1-3-4390,-6-6 4501,13 33 0,-1-1 0,0 0 0,0-1 0,-1-4 0,-1 0 0,-2-4 0,-3 1 0,-2-4 0,0 1 0</inkml:trace>
  <inkml:trace contextRef="#ctx0" brushRef="#br3">2517 7833 6847,'-6'-8'-111,"4"0"280,-3 4 1,2 1 106,-2-7-146,4 7 1,-5-5 63,6 3 1,-2 4 254,-3-4 52,4 3-276,-6 2-177,7 0 326,0 0-212,0 7 0,0-4-146,0 6 0,0 1 50,0 4 0,-4 2-6,-1 3 0,0-3 19,5 3 1,0 3-3,0 1 0,0 4 20,0 2 0,0-1-5,0 0 1,0 7-2,0 3 0,0-2 10,0 2 0,0 0 84,0 5 0,-5 0-87,1-1 1,-1 1 39,5 0 0,0-1-42,0 1 0,0 6 1,0 3 1,0-3-12,0-2 0,0-1 22,0 1 0,0-2 17,0 2 0,-5 2-14,0-2 0,1 7-17,4-2 0,0 5-152,0 5 0,0-7 182,0 7 1,-5-9-100,0 4 1,0 0-6,5-5 1,0-1 53,0 1 1,5 2 4,0 7 0,6-4 154,-2 0 1,-1 0-142,2-5 1,-2-2 167,1 3 1,4-6-89,-4 5 0,-1 0 32,2 5 1,-7-2-115,2-2 0,1 0 6,-1-5 1,4-1 149,-4-4 0,0-5-138,-5-1 1,0-3-163,0 4 1,0-5 169,0 5 1,0-5-31,0 5 0,0 0 60,0 4 0,-2-1 171,-3-3 0,2 3-289,-6-3 1,6-1-3,-2 0 1,3-5-43,2 1 0,0-4 108,0-6 0,0 3-313,0-7 1,0 0 77,0-5 1,0-5-64,0 1 0,0-6-83,0 6 58,0-7 0,-1 8-267,-4-6 309,3 6 1,-6-5-425,4 4 0,0 1-174,-5-6-1884,6-1 2671,-3-4 0,6-19 0,0-4 0</inkml:trace>
  <inkml:trace contextRef="#ctx0" brushRef="#br3">2474 7904 8442,'-14'0'-441,"5"0"177,-1 0 1602,7 0-263,-3 0-530,6-6-574,0 4 339,0-4 33,0 6 0,4-1-130,1-4 1,6 3-37,-1-3 1,7 4 34,2 1 1,0 0-91,-5 0 1,5 0 34,0 0 0,2 0-127,-2 0 0,-2 0 116,7 0 0,-7 0-7,2 0 1,-2 0-8,2 0 0,-3 0 5,3 0 0,2-2-9,-2-2 1,4 0 10,-4-5 1,2 4-51,-2-4 0,-3 6 8,2-2 1,-2 3-16,-1 2 0,-1 0 2,0 0 1,0 0-3,0 0 1,-4 2-89,-1 3 0,1-4 100,4 4 1,0-4-73,0-1 0,2 0 55,3 0 0,-3 0-63,3 0 1,3-4 53,2-1 0,-2-4-13,2 4 0,-2-6-111,1 1 1,3 4 112,-7 1 1,4-1-85,-4 1 0,0 0 13,-5 5 1,5 0-64,0 0 0,0 0 66,-4 0 1,-1 0-54,0 0 0,-5 0 61,1 0 1,-1 5-1,6 0 1,-1 0 50,0-5 0,0 0 6,1 0 0,-1 0 80,0 0 1,0 0-105,0 0 0,1-5 151,-1 0 1,0-1-75,0 1 0,0 3 64,1-2 1,-1 1-110,0-2 0,0 3-2,1-2 1,-1 2-16,0 2 1,0 0-102,0 0 1,1 0 26,-1 0 0,0 0 68,0 0 1,1 0-140,-1 0 1,0 5 66,0-1 0,0 1 110,1-5 1,-6 0-42,1 0 1,-1 0 17,5 0 1,0 0-9,1 0 1,-6 0 27,1 0-7,-1 0 51,5-6-36,1 4 1,-6-4-32,1 6 0,-6 0-53,6 0 0,-6 2-25,6 2-19,-7-2 22,10 4 0,-5-6-12,6 0 0,-5 5-117,1 0 141,-1-1 1,6-4-22,-1 0 13,0 0 0,0 0 34,0 0 0,1 0 5,-1 0 1,-5 0 8,1 0 0,4 0-15,5 0 1,0 0 5,-5 0 0,7 0 19,2 0 1,3 0-23,-3 0 0,4 0-27,-3 0 0,3 0 21,1 0 0,1-4-60,-1-1 1,-1-5 17,-3 6 1,1-6 10,-6 5 1,1-4 14,-1 4 0,-1-1 2,5 1 1,-4 4 0,5-4 1,0 3-2,4 2 0,-4 0 8,0 0 0,-1 0-6,6 0 0,-1 0-18,1 0 1,-1 0-15,0 0 0,1 0-4,-1 0 1,1 0-40,-1 0 0,-4 0 40,0 0 0,-2 0 8,1 0 0,-2 0 2,-7 0 1,5 0 50,0 0 1,0 0-4,-5 0 1,0 0 92,1 0 0,4 0-100,0 0 1,1 2 10,-1 3 1,-2-4-12,7 4 1,-5 1 1,5-1 0,-2 1-108,2-1 1,3-3 104,-4 2 1,-1 0-71,2 0 0,-5-2 50,5 3 0,-7-4-18,2-1 0,-2 0-4,2 0 0,-3 0 16,3 0 1,-3 0 29,-2 0 0,0 0-23,1 0 0,-1 0 21,0 0 1,0 5-15,0 0 1,1-1 16,-1-4 1,0 2-18,0 3 1,2-4-1,3 4 1,-2-2-27,7 2 1,-2-4-3,2 4 0,3-3 24,-4-2 1,0 0-4,0 0 1,-4 0 48,5 0 1,-5 0-49,5 0 0,-7 0 62,2 0 0,1 0-53,-1 0 1,0 5 7,-4-1 0,-1 1 23,0-5-16,0 0 0,0 0-61,1 0 0,-3 2 52,-2 2 1,2-2-115,-2 3 0,-2-4 95,1-1 0,-4 0-1,5 0-5,-7 0 1,5 0 135,-4 0-81,-2 0 0,6 0 74,-3 0-161,-4 0 63,12 0 1,-10 0-244,6 0 244,-5 0-113,8 0 60,-10 0-32,10 0 0,-8 0 32,5 0 0,-4 0 12,4 0 1,-4 0 2,4 0 1,-4 0-6,5 0 0,-6 0 28,6 0-38,-7 0-178,10 0 161,-12 0-21,6 0 73,-7 0 0,1 0-2,4 0-65,-3 0 18,4 0 1,-6 0 0,0 0 49,6 0-54,-4 0 17,4 0-29,0 0 2,-4 0 128,4 0-99,-6 0-162,0 0 163,7 0 38,-6 0 1,5 2 13,-6 3 3,7-4-2,-6 12 1,10-10-32,-6 6 1,5 7 238,-6 8 0,1 1-65,-5-1 1,2 3-106,2-4 0,-2 4 2,3 2 0,-4-2-113,-1-4 0,0 4 31,0-3 0,0 1-5,0-1 1,0 3 10,0-4 0,0-2-19,0-2 1,0 1 0,0-1 0,0 5 22,0-5 0,5 6-81,0-1 1,0-2 86,-5 2 1,0-1 67,0 6 0,0-5-53,0-1 0,0 3-2,0 7 1,0-5-88,0 1 0,0-1-5,0-4 0,0-2 120,0 1 1,0-5-52,0 1 1,0 1-75,0-1 1,0 2 64,0-2 1,0-2 63,0 7 0,-2-5-16,-3 5 1,2-6 95,-6 6 1,5 0-106,0 4 1,1-4 4,-2 0 1,3-1-83,-3 6 1,4-2 81,1-4 1,0 4-120,0-3 1,0-4 104,0-1 0,0 2-125,0-2 1,0 5 115,0-5 0,0 4-2,0-4 1,0 6 23,0-1 0,-5-2 10,0 2 0,1-5 97,4 5 0,-5-5-63,0 4 1,0-1-156,5 2 0,0 3 84,0-3 0,0 1-59,0-1 1,0 2 67,0-2 1,0 3-32,0 1 1,0 1-46,0-1 0,0 1 32,0-1 1,0-4 50,0 0 1,0-1-36,0 6 1,0-6 64,0 1 1,0 0-43,0 4 1,-4 2 21,-1 3 1,0-3-3,5 4 1,0-6 1,0-4 1,0 3 121,0-4 0,0-1-131,0 2 1,0-2-11,0 2 1,0 1 15,0-6 1,5 6 22,0-1 1,1-2-18,-1 2 1,-4-2-56,4 2 0,1 2 32,-1-2 1,5 1-5,-6-1 0,3 1-57,-3-6 0,-2 2 60,3-2 1,1-3 99,-1 3 1,0-4-97,-5 0 0,4 4 34,1 0 1,0 0-30,-5-5 1,0 2 46,0 2 1,5-2-37,-1 3 0,1-3 0,-5-2 1,0 0-25,0 1 1,5-1-11,-1 0 0,1 0-9,-5 1 0,0-6 32,0 0 0,0 1 133,0 4 1,2 5-122,3 0 0,-4 2 217,4-2 1,-4-4-158,-1 4 0,5-1-156,0 1 0,0-4-14,-5 4 0,4-3 142,1-2 0,0 5-18,-5 0 0,0 7-11,0-3 1,5 4-39,-1 2 0,1-1 16,-5 0 1,0-1-58,0-3 0,0 1 100,0-6-10,0 0 1,0-9-4765,0-1 2638,0-6 2096,0 4 0,-6-20 0,-2-3 0</inkml:trace>
  <inkml:trace contextRef="#ctx0" brushRef="#br3">2417 11785 8520,'-7'0'-1157,"-6"0"2123,11 0-505,-4 0-202,6 0 693,0 0-670,6 0 1,-3 0 108,7 0-169,-1 0 1,6 0-14,-1 0 1,0 0-97,0 0 0,1 0 108,-1 0 0,0-4-19,0-1 0,2 0-68,3 5 0,-3 0 58,3 0 1,-2-5-13,2 1 0,-3-1-34,3 5 1,-3-2-122,-2-2 0,0 2 99,0-3 0,5 4-93,0 1 1,0 0 73,-5 0 1,2 0-14,3 0 1,-2 0-40,7 0 0,-5 0 78,5 0 1,-7 0-116,2 0 0,-1 0 96,0 0 1,0-2-18,6-3 1,-5 4 36,4-4 0,-4 4 9,5 1 1,-2 0-29,2 0 0,3 0-6,-4 0 1,4 0-53,2 0 0,-6 1 62,1 4 0,-2-4-65,2 4 1,3-3 2,-4-2 1,-1 0-17,2 0 1,-7 1 19,2 4 1,2-3 25,-2 2 0,5-2 8,-5-2 1,6 0-3,-1 0 0,-2 0-115,1 0 1,1-5 112,4 1 0,6-3-157,-1 2 0,0 4 82,-5-4 0,1-1 44,-1 1 0,1 0-30,-1 5 0,-1-1-29,-3-4 1,3 3-11,-4-2 1,-1 2 22,2 2 1,-7 0 44,2 0 1,2 0-7,-2 0 1,6-5 120,-1 1 0,-2-3-66,2 3 1,4 2 2,5-3 1,2-1-39,-2 1 1,-1-4-20,6 4 1,-5-4 9,5 4 1,-7-5-19,3 6 1,-4-6 1,-2 5 0,-4-1-1,-1 1 0,-4 4 64,5-4 0,-5 3-45,5 2 1,-5-1-62,4-4 0,0 3 67,0-2 1,4 2-72,-3 2 1,3 0 51,1 0 1,1 0-14,-1 0 1,-4-1 28,-1-4 0,1 3-22,4-2 1,-4 2-55,0 2 1,-5 0 9,5 0 0,-6 0 18,6 0 1,-6-5 7,1 0 1,-4 1 9,0 4 0,3 0 7,1 0 0,0 0 7,-4 0 0,-1 0-61,0 0 0,2 0 49,3 0 1,-2 0-50,7 0 1,-5 0 49,5 0 0,-1 0-55,6 0 1,-1 0 39,1 0 0,-6 0-79,1 0 1,0 0 5,4 0 1,-4 0 11,-1 0 0,-4 0-26,5 0 1,-5-2 28,5-3 0,-5 4-16,4-4 1,-5 4 37,1 1 1,-3 0 20,-2 0 1,0 0-11,0 0 0,0 4 1,1 1 0,-1 4-1,0-4 0,2 2 2,3-3 0,-3-2-45,3 3 1,3-2 39,1 1 1,0-2-9,0 3 0,-4-4 4,5-1 1,-5 5-8,5 0 1,-7 0-46,2-5 0,-2 1-5,2 4 0,-3-4 8,3 4 1,-3-2 7,-2 2 0,0-3 72,0 2 1,1 0-63,-1 0 63,0-2 1,0 4-30,0-6 1,1 0-24,-1 0 1,-5 0 29,1 0 0,-1 0-5,6 0-73,-1 0-11,0 0 82,0 0 0,0 0-282,1 0 262,-1 7 1,0-6-80,0 4 1,1-4 57,-1-1 0,-5 0-22,1 0 62,-1 0 1,5 0 1,1 0 1,-6 0 49,1 0 28,-1 0-151,5 0 58,0 0-227,1 0 1,-3-1 68,-2-4 0,-4 2-560,-6-6 0,0 4-161,0-5-619,0 1 1,0-5 218,0-1 1,-1 1-1318,-4 0 2614,3 0 0,-10 0 0,4-1 0</inkml:trace>
  <inkml:trace contextRef="#ctx0" brushRef="#br3">7052 11231 7879,'-14'-8'340,"6"-5"-315,2 12 380,6-5 1,0 12-182,0 3 0,0 4 135,0 1 1,0 0-22,0 1 1,0 5 20,0 4 1,0 3-138,0 1 0,5 1 29,-1-1 0,3 0-39,-2 1 0,-4 4-15,4 0 0,1 0 161,-1-4 0,0-1-71,-5 1 0,0-1 39,0 1 1,0-7-46,0-3-267,0-4 106,0 0-167,0-7 1,0-4-1016,0-8 0,0-4 184,0-7 878,6-5 0,-4-9 0,4-7 0</inkml:trace>
  <inkml:trace contextRef="#ctx0" brushRef="#br3">6526 11146 8050,'-15'6'121,"2"-3"61,13 7 1,2-1 84,2 5 0,6-4-97,9-1 0,4-1 158,11 2 0,5-4-97,13-6 1,13-3-136,-25-1 1,1-2 0,1 2 0,1-3-100,2-4 1,0-1 0,-5 2 0,0 1 159,1-3 0,-1 0 1,33-5-302,-7-2 0,2 4-2,-6 6 1,-7 3-503,-8 6 1,-9 1 357,-5 4 1,-9 3-1508,-5 6 906,-3 0 891,-2 0 0,-6-6 0,-2-1 0</inkml:trace>
  <inkml:trace contextRef="#ctx0" brushRef="#br3">7692 10961 8050,'13'9'-226,"-4"1"1,4-1 458,-4 6 1,4-1 388,1 0 1,1 0-239,-1 0 1,3 1-157,-3-1 0,4-5 211,-9 1 0,4-5-109,1 4 0,-4-4-25,-1 4 0,-6-4-179,2 4 0,-5 1-130,-5 4 0,-9 7-96,-10 2 1,-10 11-355,-9 3 1,-17 9-109,25-22 1,-1 0-1,-1 0 1,-1-1 289,3-1 1,-1-1-1,-27 13-1472,6-5 1744,7-13 0,13-10 0,3-6 0</inkml:trace>
  <inkml:trace contextRef="#ctx0" brushRef="#br3">6000 7720 8543,'-6'7'-651,"4"6"1,-5-7 357,2 4 188,3 2 1,-4-8 118,6 5 0,0-4 61,0 4 1,0 1 11,0 4 1,0 2-24,0 3 0,0-2 37,0 7 0,0 4-35,0 5 1,0 7-54,0-2 1,0 8 44,0 1 0,0 2-11,0-2 1,0-1-57,0 6 0,0-6-9,0 2 1,0 1-19,0-2 0,0 7 58,0-2 0,0-2 10,0 2 1,0-4-17,0 4 0,0-6 83,0 1 0,0 2-40,0-2 0,0 7 4,0-2 0,0 4-122,0 0 0,0 1 132,0 0 1,0-5-56,0 0 1,0-6 31,0 2 0,5-9-67,-1-1 0,6-5 60,-5 5 1,1-5 35,-1 5 1,-2-1-41,6 0 0,-4 5-5,4-5 1,-5 4-10,0 2 1,-2 0 144,-2-1 0,0 1-129,0 0 1,0-2 3,0-3 1,0 1-12,0-6 1,2 5 4,2-5 1,-2 1 15,3-6 0,-4 5 20,-1 0 1,5 1 8,0-6 0,-1 0 32,-4 1 1,2-1-58,3 1 0,-4 1-36,4 3 1,1-1 44,-1 5 1,1-3-64,-1 4 1,-3-7 55,2 2 1,3-3-78,-2-1 0,1-2-7,-1-4 1,-2 4-31,6-3 0,-4 3 104,4 1 1,-5-1-5,0-3 0,3 3 59,-3-4 0,1 4-80,-5 1 1,5 6 20,0-1 1,-1 0-4,-4-5 0,0 6-34,0-1 0,-4 0-5,-1-5 0,0 1-20,5-1 1,0 1-46,0-1 0,0-6-153,0-3 0,0-3-477,0-2 1,2-6 282,2-3 0,9-5 407,6-5 0,13-15 0,-2-10 0</inkml:trace>
  <inkml:trace contextRef="#ctx0" brushRef="#br3">6512 7691 8487,'14'-8'-1182,"1"3"834,-8 4 1,6 2 169,-3 4 1,2 3 230,2 6 0,7-4-44,3-1 0,4-4 31,5 4 1,10-5 47,9 0 0,3-2-15,2-2 1,5-2-156,-1-2 1,1 2 199,-5-3 1,8 4-78,6 1 0,-30 0 0,2 0-42,4 0 1,0 0 0,2 0 0,-1 1-110,-1 1 1,0 1 0,0 1 0,-2 2 60,-2 3 1,-1 0 0,5 0 0,0 0-150,2 2 1,1 2 0,-2-2-1,-1 1 122,3 2 1,-1 1 0,-6-1 0,-2 0 53,0 0 0,-1 1 0,-3 1 1,0 1-194,34 16 0,0-2 278,0-7 0,0 1 5,0-6 0,-7 0 133,-8-4 0,0-8 34,-9-2 1,2-3-96,-1-2 1,4-2-54,9-3 1,-2 2-22,2-6 0,-9 6 12,-4-2 0,-5 3 252,-6 2 1,-7 0-253,-6 0 1,-6 8 444,0 6 1,-3 2-527,-6 8 0,-1-5 339,-3 5 0,-4-1-319,4 6 1,-3-1 47,-2 1 0,0-6-26,0 1 0,0-5-58,0 5 1,0-5-9,0 4 1,0 1 12,0 4 1,6 2 34,4 4 1,-4 2-45,-1 7 1,1 1 36,-1 3 0,-1 4-15,-4 6 0,0 4-134,0 1 0,-1 6 115,-4-2 0,3 4-253,-2 1 0,2 0 271,2 0 1,0-6 53,0-4 0,2 4 101,2 1 1,0 7-24,0-33 0,1 1 1,0 38-79,0-37 1,-1 1 0,-2 2-1,-1 0-145,2-3 0,-1 1 0,-1 4 0,0 1 166,-1-1 0,0 1 0,0-2 0,0-1-54,0 1 1,0-2 0,0 37-230,0-5 1,0-5 100,0-5 1,1-4-331,4-10 1,-2 0 137,7-9 0,-7-4-49,2-10 1,1-3-36,-1-2 1,-2-3 185,-8-7 199,-3 0 0,-19 0 0,-3 1 0</inkml:trace>
  <inkml:trace contextRef="#ctx0" brushRef="#br3">7422 11743 8140,'-35'-5'-486,"7"0"338,6 1 617,14 4-466,2 6 0,13-3-156,8 7 0,5-6 320,9 6 1,10-2 253,4 1 0,14-3 215,0-6-620,9 0 1,-6 0 239,6 0 1,9-7-259,-33 0 1,1-1 0,3 1 0,1-1 152,5-4 1,0 0-1,-2 2 1,-2 1-10,0-3 1,-1 0 0,4 1-1,1-2-128,-5-1 0,1 0 0,2 2 0,1 0 35,-1 0 0,-1 1 0,-3 2 1,0 0-37,-3 0 1,-1-1 0,31-4 31,-12 5 1,-9-2-184,-4 6 1,-5 0-80,-6 5 1,-8 0-524,-10 0 537,-10 0 1,-6 6-484,-12 4 1,-8 3-501,-17 1 1186,4 0 0,-17-6 0,3-2 0</inkml:trace>
  <inkml:trace contextRef="#ctx0" brushRef="#br3">6143 10890 8467,'-10'1'0,"1"4"0,4-2-284,-5 7 0,6-1 182,-6 5 0,1 7-5,-6 3 1,1 4-107,0 5 0,0-1 128,0 6 0,-2 0 147,-3 4 0,1 6-26,-5-1 0,5 7 110,-1-2 1,-1 10-22,1 4 0,0 8-206,5 2 0,-5 0 246,0-5 1,1-6-48,9-4 0,-2-4-270,6-5 1,0-4 132,5-10 1,0-4-352,0-5 0,0-12-44,0-3-144,0-9 558,0-5 0,-6-21 0,-2-9 0</inkml:trace>
  <inkml:trace contextRef="#ctx0" brushRef="#br3">5560 11984 8274,'0'23'0,"0"-4"0,1 3 0,4 1 0,1 4 0,4 2 0,9-7 265,0-3 0,7-5-9,8-5 0,2-4-649,7-10 1,4-15 211,0-13 0,2-8-1740,-1-7 1921,-4-2 0,5-14 0,-6 0 0</inkml:trace>
  <inkml:trace contextRef="#ctx0" brushRef="#br3">3057 9468 11902,'-6'8'1290,"4"5"-1213,-2-4 0,0 4 140,0 1 1,2 5-15,-3 0 44,-3 0 0,7 1-78,-4 4 1,-1 0-80,1 4 0,0-3 186,5 9 1,0 2-387,0 2 1,-1 3-58,-4 2 0,3-1 20,-2 1 1,2 4 31,2 1 1,0-1-135,0-4 1,0 1 112,0 3 0,0 2-117,0 3 0,0 4 82,0-4 1,0-3 61,0-2 1,-5-3-20,1-1 0,-1 0 70,5-1 0,0 3 20,0 2 0,0-1 20,0 6 1,0 0-45,0 5 0,0-2 5,0-3 0,0-3-96,0-6 0,0 0 113,0-1 0,2-4-178,2 0 1,-1 0 180,7 5 0,-7-1-129,2 1 1,1 0 107,-1-1 1,0-1 11,-5-3 0,0-1 111,0-4 0,0-3 30,0 3 1,0-3 94,0-2 1,0-1-84,0-3 0,0 3-13,0-4 0,0-2-5,0-2 0,0-2-99,0 2 1,0-3 47,0 3 0,1 3-14,4 2 1,-4-2-69,4 2 1,2-5-27,-3 4 0,1 1 155,-5 4 0,2 2-80,2 4 0,-2-4 139,3 3 0,-4-3-107,-1-2 0,0-4 57,0 0 0,0-2-32,0 1 1,5 0 14,0-5 1,-1-2-12,-4 3 1,0-1-15,0 1 0,5 0-131,0 9 0,0-3 119,-5 8 0,4-3 37,1-1 1,0-1-43,-5 1 0,0 5 65,0 4 1,0-1 19,0 1 1,-5-2 22,0 2 0,-4 1-102,4-5 1,-4-1 11,4-5 1,-4-1-242,4-3 0,0-4 138,5-6-749,0 1 1,0-9 311,0-6 0,6-10-650,4-13 1141,2-7 1,3-26 0,-1-2 0</inkml:trace>
  <inkml:trace contextRef="#ctx0" brushRef="#br3">3228 9454 8439,'0'-14'-1530,"0"6"1564,0-5-7,0 12 1,1-10 119,4 6 0,-2 0-99,7 5 1,-1-5 232,6 1 0,-1-6-51,0 5 1,5-1 69,0 1 0,6 4-150,-1-4 0,3 2 45,1-2 1,-3 4-99,4-4 0,-9-2 69,9 3 0,1-1-204,3 5 1,2-5 89,-2 0 1,3 1-19,7 4 1,4-5 86,1 0 0,1 1-19,-2 4 0,-3 0 41,4 0 1,-9-5-37,-1 0 0,-6 0-33,1 5 0,-3-1 41,-2-4 0,5 3-48,1-2 1,5 2 38,-1 2 0,2-5-3,-3 1 1,5-3-53,-5 3 1,3 0-19,-2-5 0,1 1-5,-5-1 1,0-2 3,-1 6 0,-3-5-157,4 6 1,-4-6 103,-2 5 1,1-1-91,-1 1 1,-4 4 58,-1-4 1,1 3 9,5 2 1,-6 0 45,1 0 1,-2 0 7,2 0 1,3 0 29,-4 0 1,3 5 10,-3 0 1,4 0 44,-3-5 0,3 0-70,1 0 1,1 0-96,-1 0 0,0 0 92,1 0 0,6 0-96,3 0 1,-2 0 24,2 0 1,-7 1-16,3 4 0,0-4 46,-1 4 0,-1 3-13,-8 2 1,1-2 60,-6 1 1,5-6-57,-5 2 0,4 1 96,-4-1 0,5 1-79,-5-1 0,5-3-7,-5 2 1,6 3-17,-1-3 0,2 3-3,3-3 1,-1-2-45,1 3 1,-1 3-27,1 1 0,-3-1 28,-2 1 0,1-4 16,-6 5 0,0-6 84,-4 6 1,-1-5-71,0 4 0,0-4-216,0 4 220,1 1 1,-1 2-16,0-2 53,0-4 0,1-4-5,-1 3 0,-5-4 41,1 4 0,-1-4-98,5-1 45,1 0 1,-1 2-20,0 3 71,-6-4 0,3 7-26,-6-3 0,4-2-11,-4 7 1,0-1 19,-5 5 0,4 1-23,1-1 1,0-5 135,-5 1-125,0-1 1,1 5 88,4 1 0,-3-1-79,3 0 1,-4 2-14,-1 3 0,5-3 44,0 3 0,-1-2 0,-4 2 0,0 8 38,0 6 0,5 5-5,0-5 0,1 5-131,-1-5 1,-4 0 77,4-4 1,2-1-1,-3 1 1,6-1 1,-6 0 1,6 2-8,-5 4 1,1-6 28,-1 0 1,-4 7 8,4-2 0,-3 7 10,-2 3 0,4-1 9,1 1 1,0 4-168,-5 1 0,0-1 120,0-4 1,0-1-90,0 1 0,0-2 73,0-3 0,0 8-26,0-4 1,0 4 57,0-3 0,0 4 7,0 1 0,0-1 23,0-4 1,0-5 4,0-1 0,-5-3 12,0 4 0,-1-1-49,1 6 1,2-2-145,-6-3 0,6 2 97,-2-7 1,3 5 71,2-5 1,0 0-89,0-5 1,0 2-32,0 4 1,0-3-3,0 7 1,0-2-17,0 2 0,0 2-76,0-7 0,0 5 75,0-5 0,0 7 100,0-2 0,0 3-88,0 1 1,0-1 65,0-3 0,0 2-13,0-7 0,0 5 10,0-5 0,0 5 27,0-5 1,0 5 97,0-5 0,0 7 38,0-2 0,-5 4-83,1 6 1,-3 2 26,3 7 0,2-5-215,-3 0 0,4-1-201,1 1 0,0-5-122,0-9 0,6-5-473,4-9 0,7-3-1182,2-7 2080,6-6 0,-3-2 0,7-6 0</inkml:trace>
  <inkml:trace contextRef="#ctx0" brushRef="#br3">3470 12980 8079,'-29'7'-352,"5"1"-44,1-3 0,5 3 133,-1 6 263,4-6 0,5 5 29,1-4 1,1-1-21,-2 2 1,-1-6 202,6 6 0,-4-5-7,4 4 129,1-6 0,4 5-75,0-3 0,1-4-138,4 4 0,3 1 44,6-1 1,6 2-34,4-3 0,3-2-65,1 3 0,2-4 79,4-1 1,-3 0-54,7 0 1,0 0 3,5 0 0,1 0-21,3 0 1,10 2 1,10 3 1,1-4-101,-2 4 1,-3-4 2,-6-1 1,-2 0 109,-3 0 1,8 0 71,-3 0 1,8 0-72,-3 0 0,4 0 146,-4 0 0,-1 2-36,-4 3 0,-6-4-31,-4 4 0,4 1-54,1-1 0,8 0 25,1-5 0,6 5-32,-6-1 0,1 1-108,-5-5 1,-2-2 75,-3-2 1,-3 1 29,-6-7 0,6 5-6,3-4 0,2 4-1,-2-4 0,-2 6 125,-2-2 0,-4-2-66,3 3 1,-9 1-11,-5 7 0,-3-1 1,-1 7 0,-1-2-1,1 1 1,1 4-185,3-4 0,-1 2 90,5-1 0,6 1-180,5-6 0,5-1 78,-1-4 1,-3 0 71,-1 0 0,-4 0-186,-1 0 0,-7 0-238,-3 0 1,-3 0-913,-1 0 1,-6 0 75,1 0 1234,0 0 0,4 7 0,1 1 0</inkml:trace>
  <inkml:trace contextRef="#ctx0" brushRef="#br3">6185 12766 8242,'-20'0'150,"4"0"226,2 0-155,1 0 155,11 0 35,-4 0-390,6 0 0,8 0 129,6 0 0,8 5-144,11 0 0,4 0 290,5-5-154,7 0 1,0 0 46,4 0 1,0 0-41,-5 0 0,5 0-26,-1 0 0,4 0-50,1 0 0,6 0-33,3 0 0,1 1 143,-6 4 1,4-4-91,-13 4 1,0-3 9,-9-2 1,-2 5-27,-3-1 1,3 3-19,-3-3 1,-2-1-145,2 7 1,-6-7 24,1 2 0,-5 1 140,-4-1 1,1 0-368,-6-5-90,0 0-859,-5-7 871,1-1 1,-8-6-606,-2 0 0,-5 1 970,-5 4 0,-9-10 0,-8 3 0</inkml:trace>
  <inkml:trace contextRef="#ctx0" brushRef="#br3">7522 12667 8229,'9'0'0,"1"0"0,-1 0-140,5 0 0,0 5 28,1-1 1,5 1 915,4-5 1,3 2-273,1 2 0,-4 0-96,0 5 1,-7-4-139,2 4 0,-3-4-14,-2 4 1,-1-4 105,-4 5 0,2-6-63,-6 6 1,0-5-234,-5 4 106,0 1 0,0 4-299,0 0 1,-8 0-109,-6 0 1,-7 2-92,-7 3 0,-9 3 136,-5 7 1,-7 1-46,-8 3 1,1-3-738,4 3 1,5-4 943,9-6 0,3-2 0,7-7 0</inkml:trace>
  <inkml:trace contextRef="#ctx0" brushRef="#br4">17886 4066 7972,'0'-10'-105,"0"1"0,-1 4-113,-4-4 1,2 4 338,-7-4 0,6 4 233,-6-5 0,1 7-46,-6-2 1,6-1-126,0 1 0,-1-4 314,-4 4-335,0 0 1,-1 1 5,1-1 1,5 0 30,-1 5 0,5-5-114,-4 1 0,4-1 82,-4 5 0,4 0-107,-4 0 0,4 5-14,-5-1 1,2 7-99,-1-1 0,-4 3 11,4 1 1,-4 0 86,-1 0 0,5-1 58,-1-4 1,1 4-43,-6-4 0,3 4 70,2 1 0,-2 2-47,2 3 1,-3-2 38,-1 7 1,0 0-13,0 4 0,0 1-4,-1-1 0,1 2-141,0 3 1,1-1 127,4 6 0,-2-5-149,6 5 1,0-5 115,5 5 1,0-6-33,0 1 0,0-3 52,0-2 0,5 1 1,0-1 0,6 1 18,-2-1 1,6-6 8,3-3 0,0 2-104,6-3 1,-5-3 66,4-6 0,-4-6-66,5 2 0,1-3 58,8-2 1,4-7-80,5-2 0,1-4 54,0-1 1,-1-2-130,1-3 1,-2 3-12,-3-2 0,1 0 44,-5-1 0,-3 3-120,-7-3 1,1 2 89,-6-2 0,2 2 12,-2-7 1,-4 5 25,4-5 0,-4 1 32,-6-6 0,4 1-38,-4-1 1,-1 1 123,2 0 1,-7-6-54,1 1 0,-2 0 143,-2 5 1,-2 1-110,-2 3 0,1-1 141,-7 6 1,1-2-73,-6 2 1,6 4-61,-1-4 1,1 1 67,-5-1 1,-1 3-50,1-3 1,0-1-123,0 1 0,-2 0 70,-3 5 0,3 0 17,-3-1 1,4 1 67,0 0 0,-4 1-61,0 4 0,0-2 20,5 6 0,0-4-23,0 4 0,-5-1-86,0 1 0,0 3 94,5-3 0,-5 4-35,0 1 0,0 0-14,5 0 1,-1 0-23,1 0 1,0 0-38,0 0 1,0 6 80,-1 4 1,0 2-117,-4 3 0,1 0 92,-6 4 1,7 2-95,-2 2 0,-1 4 71,1-3 1,-2 1 14,2-1 0,3 1-1,-3-6 0,4 0 6,0-5 0,-4 1-7,0-1 0,1 5 5,3 0 0,-4-3 25,0-2 0,0-3-21,5 8 1,0 1 115,0-1 1,4 7-72,1-3 0,4 9 110,-4 1 1,5 2-33,0-2 0,8-3-32,6 3 1,4-3-79,5-1 0,-2-1 60,7 0 0,0-1-123,4-3 0,1 1 64,-1-6 0,2 0-145,3-5 1,-3 1 94,4-1 1,-3-6-36,2-4 0,-1 3 57,6-3 1,-5 1 0,5-5 0,-2-6-3,2-4 0,-1 1 7,-4-5 1,-3 1 0,3-11 0,-3 2-1,-2-1 0,-4-6-170,0 1 0,-7-1 101,2-4 1,-5 3-137,-4 2 1,1-5 40,-6-1 1,-1 1 41,-4 5 0,0-5-196,0-1 1,-6 1 47,-4 5 1,-5-1-333,-9 1 0,5 4 162,-9 1 1,2 5-135,-2-1 0,11 5-229,2 5 808,4-4 0,3 11 0,2-4 0</inkml:trace>
  <inkml:trace contextRef="#ctx0" brushRef="#br4">18896 4080 8105,'14'-14'0,"-1"0"-724,-4-1 1,-1 6 9,-3 0 805,-4-1 0,6-4 74,-7 0 1,0 4 612,0 1-323,0-1 0,-5-4-157,0 0 1,-4 4 65,4 1 0,-6 6-88,1-2 0,3-1 24,-3 1 0,1 0-51,-6 5 0,1 2-101,0 2 0,1 0-46,4 5 1,-4-1-106,4 1 1,-4 4-48,-1-3 1,-5 4 131,0 5 0,-2-4-37,2 4 0,4 4 63,-4 0 1,1 4 44,-1 2 0,4 1-58,-4 3 1,3 3 158,2 7 0,6-4-127,3 4 0,-1-2 10,1 11 0,2-6-28,7 1 1,0-3 27,5-1 1,5 0-177,5-1 1,5-5 107,-5-4 0,6-3-124,-1-2 0,3-6 125,1-3 1,2-4-138,3-6 1,-1-3 2,6-6 1,0-1 23,4-4 0,6-9 26,-1-10 0,-4-3 23,-5-1 1,-7-7-45,3-3 0,-4-3 23,-2-1 1,-7-1-70,-7 0 0,-2-6 73,-7-3 0,1 2-61,-1-3 0,-3 8 17,3-3 0,-12 6-91,-7 4 1,-2 3 156,-7 7 0,-3 1-49,-7 3 1,1 5-34,-5 10 1,0 2 26,-1 7 0,5 0-138,9 0 0,4 0 75,6 0-838,6 0 1,3 0 34,10 0 1,11 0 906,12 0 0,7 7 0,7 0 0</inkml:trace>
  <inkml:trace contextRef="#ctx0" brushRef="#br4">20446 3910 7928,'-15'0'0,"7"-7"-180,2-1 254,0-6-10,4 0 1,-4 0-219,6-1 1,-5 1 93,0 0 1,1-5 837,4 0-62,-7 0-104,-1 5-400,-6 6-119,0 2 0,-2 6 92,-3 0 1,2 6-71,-7 3 0,2 9 126,-2 1 1,-2 11-132,2-2 1,3 10 70,2 0 0,2-2-47,-2 2 0,5 0 25,0 5 0,-1 1 24,6 4 0,1-3 31,-1 7 0,5 5-35,0 5 1,-3 0-130,3-6 1,-1-3 62,5-1 1,1-11-145,4 1 1,3-7 119,6 3 1,2-8-151,3-2 175,3 1-94,7-13 1,4 4 30,0-6 37,6 1-654,4-7 597,1 4 15,5-10 0,-6 3-107,0-10 1,-6-5 117,1-9 0,-6-3-132,1-6 0,-3-7 74,-1-3 0,2-5-75,-2-4 1,2-3-99,-7-7 1,-4 0 151,-1 0 1,-4 0 31,-6 0 0,-3 0-19,-6 0 0,-6-4-128,-3-1 0,-10 7 125,-5 8 0,-3 2 168,-1 3 1,-1 12 180,1 6 0,-5 8-174,-1 7 0,1 2-560,5 7 0,1 7 162,3 2 1,4 4-1199,6 1 0,1 0 1433,3 1 0,4-1 0,6 0 0</inkml:trace>
  <inkml:trace contextRef="#ctx0" brushRef="#br4">3669 6440 7984,'-15'0'-36,"6"0"16,-1 0 1,6 0 513,-6 0-27,1-6 1,-4 3-173,4-7 1,-2 5 205,6-4-249,-6-1 0,8-4 6,-7 0 1,7 4-29,-2 1 1,2 1 147,-2-1-245,4-4 1,-7 10 56,3-7 1,2 7-128,-7-2 1,6 4 215,-6 1-287,1 0 1,-5 1 40,-1 4-28,1 3 1,0 6 116,0 1 0,4-1-24,1 0 1,-1 0-54,-4 0 1,5 1 59,-1-1 0,5-5-76,-4 1 59,-1-1 0,-2 5-174,2 1 159,-2-1 1,4 5-82,-6 0 0,4 0-64,1-5 1,1 5 103,-2 0 1,-1 6 28,6-1 1,-4-2-32,4 2 1,-4 4 130,4 5 0,-5 0-119,6-4 0,-3-1 175,3 1 1,2-2-91,-3-4 1,4 4 12,1-3 1,0-4-154,0-1 0,0-1 110,0 1 1,0-4-92,0 4 1,0-3 78,0-2 0,0 1-101,0-1 1,0 0 72,0 0 0,5 2 26,-1 3 1,3-3-3,-3 3 1,-1-3 111,7-2 1,-5 2-75,4 3 1,-4-4 5,4 4 0,1-3-130,4-2 0,-4 1 102,-1-1 1,1 0-132,4 0 0,2-1 72,2-4 1,-2 4-16,3-4 0,-3 4-39,-2 1 1,0 0-3,1 1 1,4-1-9,0 0 0,-5 0 44,-5 1 1,1-1-28,4 0 0,-5 0 25,1 0 1,-2-4 21,1-1 0,4-5-22,-4 0 1,-1 3 5,2-3 1,-5 1 8,4-5 72,1 0 0,4 0-24,0 0 1,-5 2-46,1 2 0,-1-2-12,6 3 1,-1-4 19,0-1 1,0 0-48,0 0 1,1 0 43,-1 0 1,0 0-99,0 0 1,2 0 44,3 0 0,-3 0-2,3 0 1,-3-1-4,-2-4 1,5 2 7,0-7 0,0 7-91,-5-2 96,0-2 1,0 0-37,1-2 1,-6 2 15,1 7-38,-1-6 1,5 0 28,0-4 0,-1-2-3,-3 2 0,2-2-22,-2-3 1,-2 1 0,1 0 0,-1-2 66,1-3 0,4 2-34,-3-7 0,-3 5 32,3-5 1,-7 7-34,2-2 0,1 2 60,-1-2 1,4 3-30,-4-3 1,1 8 4,-1 1 0,-3 1 11,3-5 0,-4 0-20,-1-1 0,2-4 4,2 0 1,-2 1-5,3 3 0,-4-4-96,-1 0 0,0-4 87,0 4 1,0-2-14,0 2 1,0 3 21,0-3 0,-1-1-3,-4 1 0,3-2-31,-2 3 0,-3 2 19,3-3 0,-6-3 8,5-2 1,-6 2-4,2-2 0,1 0-9,-2-4 1,6 1 7,-6 3 1,7-2-2,-2 2 1,-1 3 30,1 2 0,-4-1 2,4 1 0,-6 0 99,2 5 1,1 4-72,-2 1 0,1 1 16,-6-2 1,1-2-38,0 2 1,-5 2 108,0-1 1,-1-1-79,1-4 0,1 5 22,-5-1 0,4 2-3,-5-1 1,5-2 8,-5 6 0,7-4-27,-2 4 1,-2 0-1,2 5 0,0 0-119,5 0 0,0-5 109,0 1 1,0-1-132,-1 5 1,1 0 113,0 0 0,0 5-95,0-1 1,-1 3 52,1-3 1,0 0-9,0 5 1,-1-4-29,1 4 0,0-1 40,0 2 1,-5 2-126,0-2 0,0 1 70,5-2 0,-2 4 114,-3-4 0,8 9-84,-3 1 0,3 0 127,-4-5 0,3 5-7,2 0 0,-1 6-23,6-1 1,-4 3-53,4 1 0,1 5 34,4 0 0,0 1-39,0-6 0,0 1 24,0-1 1,0-4-215,0-1 0,0-5 66,0 1 1,6-5-571,3-5 1,4 4 18,1-4 1,2-2-206,3-2 0,8-4 143,6-1 728,6-6 0,4-15 0,8-9 0</inkml:trace>
  <inkml:trace contextRef="#ctx0" brushRef="#br4">5147 6525 7898,'-6'-14'0,"-2"1"247,-6 4 0,0-4 27,-1 4-61,1-4 1,0 4 185,0-1 1,4 2 120,1-1-195,-1 3-106,-4-1 0,0 6 24,0-4 1,-1 3-20,1 2-42,0 0 0,0 0-41,0 0 1,-1 5 51,1 0 1,0 1-134,0-1 0,-1-2 107,1 7 1,0-6-12,0 6 1,4-1-9,1 5 1,-1 7 25,-4 3 1,5-2-126,-1 2 1,2 1 68,-1 8 1,-2-1-91,6 5 1,-4 1 104,4 5 1,0 0-200,5-1 1,0 1 118,0 0 0,0-5 62,0-1 0,0 0-36,0 1 0,0 3 12,0-3 1,5-2-61,0 2 0,4 0 53,-4 4 0,4 1-38,-4 0 0,6-2 43,-1-3 1,-3 1-1,3-6 0,-2 1-1,1-6 1,4-1-16,-4-3 0,4 1-32,1-6 0,0 0 40,1-5 0,0-1-32,4-4 0,-1 2 26,6-6 0,1 0-117,8-5 0,-1-2 56,5-3 1,0-4-86,1-10 1,1 1-22,-6-5 1,5-1-126,-5-4 1,1-2-48,-6-4 0,-1 3 146,-3-7 0,-2 0 34,-3-5 1,-5 1-6,0-1 1,-1 4 72,-8-4 0,4 8-78,-4-7 1,-1 2 157,-4-3 1,0-1-44,0-3 1,-6 1 52,-3-6 0,-4 1-44,-1-1 1,0 3-33,-1 7 1,1 1 172,0 3 0,-5 3-101,0 6 1,-6 7 151,1 3 0,-3 4-49,-1 0 1,-1 3-83,1 2 0,-5-1-66,0 6 0,-1 1-115,6 4 1,4 0-22,1 0 1,5 0-28,-1 0-1575,3 0 724,2 0-522,6 6 0,10-4 186,12 2 1325,13-2 0,9 4 0,7 2 0</inkml:trace>
  <inkml:trace contextRef="#ctx0" brushRef="#br4">6398 6511 7938,'-14'0'-440,"0"0"1,5-5 533,-1 1 740,7-7-512,-10 3 1,10-5 239,-6 4 1,4-2-127,-5 6 1,6 0-167,-6 5 0,5-5-57,-4 1 1,-1-1 6,-4 5 1,0 0-119,0 0 1,0 0 145,-1 0 0,1 6-119,0 4 0,0 2 91,0 2 1,-1 1-110,1-1 1,5 5-38,-1 0 0,1 1 11,-6-1 1,6-1-18,-1 5 1,7 1 71,-1 5 1,-3-1-29,2 0 1,1 7 35,4 3 1,0 3-28,0 2 1,0-1 3,0 1 0,0-2-56,0-3 0,1 3-16,4-3 0,-2-3-121,7-2 0,-1-3 21,5-2 1,-4 1 113,-1-1 1,1-1 21,4-3 1,2 3-36,3-4 0,-2 3 32,7-3 1,-5-1-49,5-3 1,-2-3 15,1 3 1,4-5-14,-3-4 0,3 1-96,1-6 0,-4 4-9,0-4 0,-1 0 51,6-5 1,-1 0-134,1 0 1,-6-7 75,1-2 1,0-4-17,4-1 0,-4-2 48,0-3 0,-1-3 18,6-6 0,-2-1-21,-4 1 1,2-5 144,-6-1 0,2 1 70,-2 5 1,-8-5-103,3-1 0,-4 1 85,-1 5 1,-3-5-109,-6 0 0,0-2 68,0 2 1,-1-4-39,-4-5 0,-4-6-150,-10 1 1,3-5 45,-3 4 0,-2 6-46,2 4 1,-1 6 167,1-1 0,3 3-81,-3 2 1,3-1 10,2 1 0,-3 1-6,3 3 1,-8-1 33,7 6 1,-2 0 91,3 5 1,-2 4 199,-3 1 0,2 6-115,-7-2 1,5 5 150,-5 5 1,1 3-300,-6 6 0,2 0 32,4 0 1,-3 0-167,7 1 0,-3-1 147,8 0 0,-3-1-831,7-4 0,2-1-16,-1-3-2072,6-4 744,-4 6 0,14-7 1125,2 0 1,-1-5 952,1 0 0,1-12 0,4 1 0</inkml:trace>
  <inkml:trace contextRef="#ctx0" brushRef="#br4">5105 6525 6853,'-15'-4'-180,"1"-1"0,0-6 266,0 1 1,0 2 113,-1-1 0,-4 1-26,0-1 0,-4-2-20,4 6 0,-7 0 63,3 5 0,1 2-105,-2 2 0,5 6-41,-5 9 1,5-2 51,-4 7 0,4 0-25,-5 4 1,7 0 65,-2 1 0,3 1-18,2 3 1,-1-1-61,1 6 1,2-1 32,2 6 1,2 0 54,3-1 1,4 3-56,-4 2 0,5-3 13,5 4 0,3-4-8,6-1 1,2-1-142,3 1 1,3-1 78,6 1 1,1 0-164,-1-1 1,5-5 70,1-4 1,5-5 84,-1-4 1,9-3-180,5-7 0,4-2 78,1-2 0,-7-4 108,-2-6 1,-6-1-70,-4-4 0,-3-5 200,-7-9 1,-6-4-23,-3-10 0,-4-8-90,-6-7 1,2-6 37,-6 2 1,4 2-27,-4-2 1,0 1-155,-5-1 1,-6-2 99,-4 7 1,-3-5-447,-1 4 0,-2 7 172,-3 8 1,-3 9-233,-6 5 0,-1 10 55,1 4 1,0 5-82,-1 5 1,1 14 492,-1 9 0,-5 10 0,-3-1 0</inkml:trace>
  <inkml:trace contextRef="#ctx0" brushRef="#br4">3541 8174 8002,'-10'-14'-418,"1"0"1,-1 0 208,-4 0 1,0-1 700,0 1 1,-1 0-87,1 0 0,0-1-33,0 1 1,-1 6-216,1 4 1,0 2-11,0 2 1,-5 2-86,0 2 0,-2 4 130,2 6 0,4 2-53,-4 3 1,-2-1 31,2 5 0,0 1-87,5 4 0,5 1 31,-1-1 1,5 5-102,-4 1 0,6 8 102,-2-4 1,3 8 12,2-3 1,8 1 163,6 8 1,7-1-87,7 1 1,2 1-98,4-5 0,-3-2 37,7-8 0,0-4-224,5-5 0,-5-7-64,0-3 0,-1-5-87,6-5 0,-3-2 185,2-7 1,4-2-99,11-3 1,5-7 82,-1-7 1,-1-6-6,-8 1 0,-4-5 2,-10-4 1,-4 2 24,-5-7 1,-7-2 102,-3-7 0,-10-2-73,-4-3 1,-3-2 127,-2 7 1,0-5-38,0 4 1,-7-4-74,-2 5 1,-10-5-7,-5 4 1,-4-2 21,-5 7 0,-1-1-48,-8 11 0,2 3 43,-7 11 0,3 1 61,1 14 1,7-1-122,3 5 0,4 6-108,5 4 1,5-3-1281,10 3 1052,3-1 0,9 4-248,6-3 1,9-4 196,15-6 1,11-6 422,13-4 0,0-3 0,6-1 0</inkml:trace>
  <inkml:trace contextRef="#ctx0" brushRef="#br4">5233 7819 8002,'-29'-14'-640,"-4"0"450,0-1 0,0 6 310,4-1 0,1 7-87,-1-1 0,2 2 276,4 2 1,1 0-65,3 0 0,3 6 117,-3 4 0,3 2-20,2 3 0,0-1 11,-1 0 0,6 2 82,0 3 0,4-2-89,-5 7 1,2 0-232,-1 4 0,-2 0 125,6 1 0,-4 4-175,4 0 1,-6 7 120,1-2 1,2 1-130,-1-1 1,1 3 47,-1-3 1,-2 3 44,6 2 1,0-2-123,5-3 0,0 7 94,0-2 1,2 3-59,2-3 1,6-2 75,9-3 1,-2 1-226,7-6 1,-4-1 128,9-8 0,-2-4-278,11-6 0,1-6 100,9-3 0,1-10-5,3-4 1,1-10 74,-5-5 0,-1-9-99,-4-5 1,-8-5 115,-7-4 0,-6-2-6,-8-3 0,-1 3 133,-4 6 0,-2-3-67,-7 4 0,0-2 5,0 10 0,-2 0-111,-3 0 1,-7 4-191,-7-3 0,-6 10-216,1 4 0,-3 3 204,-1 2 0,4 4 47,0 1 0,7 5-395,-2 0-897,9 2 1540,4 2 0,19-6 0,2-2 0</inkml:trace>
  <inkml:trace contextRef="#ctx0" brushRef="#br4">6413 7720 7959,'-22'0'-138,"3"0"0,3 0 93,2 0 0,-1 0 48,1 0 208,0 0 0,-5 1-103,0 4 0,-2 3 148,2 6 0,4 0-49,-4 0 0,-2 7 286,2 3 0,-4 7-148,4 2 1,-5 8-21,5 2 1,-2 3-217,2 11 0,-1-5-23,-4 5 1,4 0 287,5-5 1,1 1-146,0 0 0,6 2 117,3-3 1,5 2-55,5-2 0,9 2-167,10-7 0,3-1-10,1-8 1,2-4-140,4-5 1,2-9-271,7-5 1,10-8 214,4-7 0,3-7-56,-3-8 1,-6-5 4,-4-9 0,-4-12-163,-6-6 1,-3-5 221,-11 0 1,-2-4 120,-7 4 1,-6 2-6,-3-2 1,-4 7-23,-1 3 1,-8-1-57,-6 5 1,-6 2 161,-9-2 1,-6 2-399,-2-2 1,-4 3 69,-2 6 1,-5 7-124,1 3 1,0 8 42,4 2 1,7 4-500,3-4 0,7 4 261,3-5 517,-1 7 0,-5-9 0,1 4 0</inkml:trace>
  <inkml:trace contextRef="#ctx0" brushRef="#br4">3583 9411 8102,'-22'-8'0,"2"-4"54,5 2 0,-4 4 35,1 1 1,-1-1 189,4 1 0,1 0 340,0 5 0,-5 0-340,0 0 1,-2 2-248,3 3 0,2-1 116,-3 11-9,3-4 0,-3 11-15,0-3 0,0 3 11,5 6 0,4 2-55,1 4 0,6 7 59,-2 6 1,3 11 61,2-1 0,2 5-70,3 0 1,7-1-147,7 1 1,7-2 141,-3-13 1,1-4-25,4-5 1,2-11-120,8 1 1,3-15 103,-3-4 1,3-6-192,2-3 1,1-6 114,4-4 1,2-10-353,7-9 1,0-1 177,0-7 1,-7-1 42,-2-5 0,-12-6 72,-7-3 0,-7 1-14,-8-1 0,-1 0 121,-4-5 0,-3 8-77,-6 7 0,-11-1-148,-3 5 1,-11 3 97,-4 2 0,-7 5-179,-11 4 0,1 3 76,-6 7 1,3 2-64,1 2 1,3 4 94,11 6 1,7 6-268,9 4 0,3 2-354,6 2 1,4-4-56,10-1 876,9 1 1,14-2 0,9-2 0</inkml:trace>
  <inkml:trace contextRef="#ctx0" brushRef="#br4">4877 9326 8003,'0'-21'-21,"-5"4"47,1-7 0,-7 7 335,1-2 0,2 3-120,-1 2 0,-1 0-67,-4 0 0,0 4 67,0 1 1,-1 5-24,1 0 0,0 2 9,0 2 0,-5 6 134,0 4 0,0 9-69,5 5 0,-1 9-55,1 5 1,-3 3 6,3 1 0,-4 1-5,9 0 0,2 6 19,3 3 0,2 3-19,2 2 0,0 0-146,0 0 0,6 4-67,4 1 0,4-5-98,5-5 1,-2-8-27,7-1 0,0-2-6,4-8 0,1-1 11,-1-9 0,5-2 93,1-7 0,8-1-233,-4-4 1,11-3 59,-6-6 0,3-6 150,-4-3 1,-1-6-28,-3-3 0,2-5 110,-7-5 1,-6-2 48,-8-3 1,-5 1 162,-5-6 1,-2 5-31,-7-5 1,-2 0-120,-3-4 0,-4-1-143,-10 0 0,-5 5 92,-9 1 0,-8 0-666,-6-1 1,-10 0-94,5 10 1,-1-2-96,11 11 1,7 6 194,7 9 1,5-3-981,9 3 1567,6-1 0,2 11 0,6 2 0</inkml:trace>
  <inkml:trace contextRef="#ctx0" brushRef="#br4">6185 9184 7890,'-14'0'-111,"0"0"0,4 0-663,1 0 545,6 0 0,-5 0 0,3 0 0,2 8 690,-7 6-339,1 0 1,-5 11 978,-1-6 1,1 7-564,0-3 0,0 9-150,0 1 1,-1 7-112,1-3 0,-5 1 80,0 5 0,0-3-7,5 7 0,5 3 6,-1 3 1,7 2-64,-2 2 0,5 0 38,5-1 1,3-5-205,6-4 1,2-7 49,3-2 1,3-5-210,6 5 0,7-11 117,3 1 1,9-14-213,6 1 1,3-14 88,6-6 1,-4-6-50,4-17 1,-10 1-10,-4-11 0,-11 0 68,-3-4 1,-6-3 229,-4-2 0,-5 3-119,-10-4 0,-2-1 300,-7 2 0,0 1-120,0 8 0,-7-3-136,-2 3 0,-10 2-115,-5-2 0,-4 5-246,-6-5 0,-3 6 22,-11-1 0,-2 10-225,-7 4 0,1 9-140,4 5 0,3 4 192,7 1 0,10 6-706,4 4 0,13 2 490,1 2 1,10-4 600,-1-1 0,16 1 0,5 4 0</inkml:trace>
  <inkml:trace contextRef="#ctx0" brushRef="#br4">12100 7833 7996,'-10'-8'-402,"1"4"969,-1 2 1,1-3 191,-1 1-201,1-1-148,-5 5-184,-1 0 1,1 0-117,0 0 0,5-2 130,-1-3 1,5 4-214,-4-4 0,-1-1 50,-4 1 1,1-1-115,4 1 0,-8 3 70,2-2 1,-2-3 84,3 3 0,-7-3-202,-2 3 0,0 2 95,0-3 0,1 4 6,-2 1 1,-1 0 39,6 0 0,-2 1 128,2 4 0,3-2-76,-3 7 0,4-6 2,0 6 1,6-1-20,0 6 0,-1-1 24,-4 0 0,4 0-13,1 0 0,-1 5 28,-4 0 0,2 5 12,2-5 0,-3 6-34,4-1 0,-4 3-44,-1 1 0,5 5-37,-1 1 1,1 0-66,-6 0 1,1-4-96,0 3 0,0-2-298,0 2 0,-1-2 351,1 2 1,5-3 309,-1-2 1,2 1-8,-1-1 1,1 0-139,3 1 0,4-1 64,-4 1 1,3-1-62,2 1 1,0-1 1,0 0 1,5 1-33,0-1 1,6-4 30,-2 0 0,2-1-125,-1 6 0,4-1 100,0 1 0,0-6-119,5 1 1,-1-5 97,1 5 1,-2-7 18,7 2 0,-7-3-41,2-2 0,2 0-2,-2 1 1,6-8-34,-1-2 0,2-3 45,3-2 0,1 0-75,3 0 0,3-2 69,7-3 1,-5-2-154,0-8 0,-7 1 34,3 0 1,-4 4 31,-2 1 1,-1 4-5,-3-4 1,1 1-7,-6-2 0,0-1 10,-5 7 1,0-6 4,1 5 1,-3-6 113,-2 2 1,2-9-99,-2-1 1,1-6 94,-2 1 1,4-9-72,-4-5 1,2-3 29,-1-1 0,1-6-75,-6 1 1,1 0-8,-1 4 0,-4 0 60,4 1 0,-3 4-14,-2 0 0,-2 11 139,-3-2 0,2 4-87,-6-3 0,-1 4 65,-4 0 1,5 5-86,-1-4 1,2 4 160,-1-5 0,-2 5-13,6-5 1,-5 5-53,6-4 0,-6 4-67,5-5 1,-4 5 35,4-5 0,-6 7-39,2-2 0,1 3 27,-2 2 1,1-3-48,-5 3 1,-1-7-32,1 12 0,0-7-5,0 6 1,0-2 34,-1-3 1,0 6-6,-4-1 1,1 6 122,-5-6 1,5 5-105,-1-4 0,-1 6 80,1-2 0,0 2-69,5-2 1,-5 4 53,0-4 1,0 3-33,4 2 0,0 0-116,-4 0 1,3 2 50,-3 3 0,3-2-23,2 6 1,-5-4-28,0 4 1,0-1 65,5 2 0,4 2-26,1-2 1,-1-2 6,-4 1 1,2 1-7,2 4 1,-3-4 12,4-1 0,-4 0-144,-1 6 1,1 4 94,4 0 0,-4 1-11,4-1 1,-4 3 6,-1 7 0,5 4 11,-1 0 1,1 5-33,-6-5 0,3 5 21,2-5 1,-1 0 103,6-4 1,1-2-85,4-4 0,0 4 198,0-3 0,1 3-49,4 1 0,1-4-41,4 0 0,2 6-26,-2 7 1,3 0-3,1 1 1,0-2-75,0 2 0,0 1 68,1-5 0,4 3-96,0-3 1,0-6 65,-5-4 1,-3-7-56,3 2 1,-3-3 52,8-2 0,-3-1-7,-2-4 1,5 2-6,0-6 0,6 5 5,-1-6 1,8 1 28,1-5 1,6 0-25,-1 0 1,-2 0 124,2 0 0,0 0-111,5 0 1,-2-2-120,-3-2 0,-2 1-135,-3-7 0,-3 1 78,4-6 0,-4 1-35,-2 0 1,0-2 74,1-3 0,-1 2-188,1-7 0,-6-1 12,1-8 0,-6 1 211,1-6 1,-8 0-92,-2-4 1,-6-6 226,2 1 0,-3 3 0,-2 1 0,-5 8-12,0-7 0,-6 2 78,2-3 0,-4 7-75,-1 3 1,-1-2 125,1 2 0,0 0-44,0 4 0,0-4-40,-1 0 0,1 5-50,0 4 1,0 2-50,-1-2 0,3 2 34,2 3 0,-2 3-3,2-3 1,-2 3-15,-3 2 0,1 0 9,0 0 0,1 0 76,4-1 0,-9 1-70,4 0 0,-3 4 110,3 1 0,-1 1-92,1-1 0,-5-2 30,0 6 1,-1 0-56,1 5 1,1 0-5,-5 0 1,4 0 30,-5 0 1,5 0-2,-5 0 1,5 0-45,-4 0 0,4 0 34,-5 0 0,5 2-13,-5 2 0,6 3 10,-6 2 1,5 4-28,-5-4 1,7 4-4,-2 1 0,-2 0-12,2 1 0,-4 0-25,4 4 1,-2 2 43,2 3 0,3 1 28,-3-6 0,4 5-28,0-6 0,1 3 66,0-2 0,1-3-63,4 3 0,-2 1 4,6-1 1,0 5-10,5-5 0,0 6-3,0-1 0,0-2-25,0 2 1,0-1 35,0 6 1,5-1-36,0 1 0,6 4 23,-2 0 0,4 2-29,1-2 1,-4-3-13,-1 3 0,1-3-3,4-1 0,0-1-61,0 0 0,-1-6-163,-4-3 0,4-3-354,-3-2 0,-3-4 246,3-1 1,-5-5-930,4 0 0,-4-2 598,4-2 0,1 0 707,4 0 0,7-13 0,1-3 0</inkml:trace>
  <inkml:trace contextRef="#ctx0" brushRef="#br4">18299 8743 7986,'-15'-14'0,"1"0"-88,0-1 1,1 1 87,4 0 1099,-4 0-657,12 0 0,-6 4 730,7 1-780,0 5 0,0-3 454,0 2-208,0 3-400,0 9 1,-4 8-14,-1 14 0,-1 1-90,1 3 1,-3-1-7,-6 5 1,-1 0-145,1 1 1,0-4-77,0-5 1,4-1 87,1 1 0,1-2-75,-1-4 0,2 3 98,7-7 0,0 4 75,0-4 1,7 0-45,2-5 0,10-4 88,5-1 1,4-6-133,5 2 0,4-10-155,5-4 0,12-8 11,3-2 0,1-7-305,-6 3 0,1 2-433,-11 2 0,-2 0-180,-12 5-274,-6-3 693,-8 9 0,-10 0-94,-14 3 0,-1 8 730,-13 2 0,-6 6 0,-6-3 0</inkml:trace>
  <inkml:trace contextRef="#ctx0" brushRef="#br4">18284 8814 7986,'0'-14'138,"0"4"337,0 1-45,0 6 0,2 0-99,3 12 0,-2 9 42,6 15 0,-5 5-71,0 9 1,3 5 208,-3 10 0,1-1-352,-5 10 1,0-4 433,0 4 1,0-5-128,0-4 0,0-10-191,0 0 1,0-8-458,0-6 1,2-5 196,2-9 0,0-3-301,5-7 287,-6-6 1,10-2-886,-4-6 0,-1-8 600,2-6 1,-1-7-1073,5-7 1,1-2 341,-1-3 1,0 3 1013,0-3 0,7-4 0,1 1 0</inkml:trace>
  <inkml:trace contextRef="#ctx0" brushRef="#br4">18867 9042 7971,'8'6'1384,"5"-4"1,0 4-1059,6-6 0,1 0-174,-1 0 0,-3 0-94,3 0 0,-2 0-115,2 0 0,-5-2 125,1-2 0,-1 2-1690,-5-3 1314,-2 4 0,-1 2-1438,-6 4 1746,0 3 0,-13 6 0,-3 0 0</inkml:trace>
  <inkml:trace contextRef="#ctx0" brushRef="#br4">18853 9298 7971,'-12'9'431,"2"0"1,2-5 343,3 0-135,4-2 0,1-2-194,9 0 0,6-5 140,3 0 1,6-1-133,9 1 0,8 2-78,7-6 1,-1 6-572,-4-2 0,4 3 202,1 2 1,4-4-8,-5-1 0,1-6 0,-6 3 0</inkml:trace>
  <inkml:trace contextRef="#ctx0" brushRef="#br1">21384 6241 8046,'-29'0'-176,"7"0"-262,3 0 1244,-3 0-426,7 0 1,-1 0 374,6 0-473,7 0 0,-3 2-66,6 2 0,6-1-1,4 7 1,9 1 212,4 8-197,4-3-58,8 4 1,6-5-296,6-1 109,1 0-257,-6 0 1,-4-4-352,0-1 1,-6 1 131,1 4 1,-9 0-1284,-5 0 940,-10 0 215,-3 1 617,-6-1 0,0-6 0,0-2 0</inkml:trace>
  <inkml:trace contextRef="#ctx0" brushRef="#br1">21668 6397 8046,'10'-4'-417,"-1"-1"1,1 0 669,4 5 120,0 0-310,-6 6 0,5-4 34,-4 3 1,4 1 183,1-1-11,0 0 36,0 1 13,1-4-171,-7 10 1,-2-4 105,-6 6 1,-11 0-225,-3 1-33,-10 5 0,-5 2-97,-8 7 0,-6 1-329,-4 3 1,2-3 428,-2 3 0,-4 3 0,1 1 0</inkml:trace>
  <inkml:trace contextRef="#ctx0" brushRef="#br1">20602 7947 8230,'-14'-14'122,"6"6"-77,2 2 176,6 6 1,0 3 326,0 6 1,4 2-144,1 13 1,4 1 205,-4 8 0,6-3-197,-1 4 0,-4-4 35,-1-2 0,-2 0-135,2 1 1,-4-1-41,4 1 1,-3-2-141,-2-4-124,0-2 192,-7-7 1,6 0-562,-4 0 220,3-6-1723,2-1 1271,0-7 1,0-2 46,0-3 544,7-3 0,7-12 0,8-2 0</inkml:trace>
  <inkml:trace contextRef="#ctx0" brushRef="#br1">21555 7947 8231,'-15'0'-174,"3"2"-30,2 2 1,2 3 464,4 2 0,0 8 492,-5-2 1,6 2-275,-2-3 1,3 5-197,2 0 1,2 0-207,3-5-125,3 1 177,6-1 1,5-5-355,0 1 223,6-7-34,-9 3 0,9-6-13,-6 0 0,2-3 26,-2-6 1,-4-6 14,4-8 1,-4-4 10,-6 3 0,2-3 4,-6-1 0,0 6-23,-5 3 53,0 3-32,-7 2 0,-2 1 9,-10 4 1,0 2-147,-10 7 1,3 7-253,-12 2 1,6 4-16,-1 1 0,9 2-129,5 3 0,10-3 528,4 2 0,10-2 0,3-2 0</inkml:trace>
  <inkml:trace contextRef="#ctx0" brushRef="#br1">22308 7648 8045,'-6'-7'856,"3"0"-584,-7 7-99,7 7 1,-3 0 172,6 8-100,-7-1-44,6 6 1,-6 3 251,7 5 1,0 0-90,0 1 0,0 6-66,0 2-126,0 5 0,7 2-172,2 3 1,-1-9-274,2 0 0,-3-3-95,3-7 0,1-3-482,-6-10 1,0-1-395,-5 0 1243,0-6 0,0 5 0,0-5 0</inkml:trace>
  <inkml:trace contextRef="#ctx0" brushRef="#br1">20588 8729 8224,'-14'0'-472,"-1"5"330,1-1 0,0 3 407,0-3-114,6-2 0,-5 6 728,4-3-284,2-4-315,-5 12 1,9-10-108,-7 6 0,7-4 25,-2 5 1,4-1-5,1 5 0,0 1 7,0-1 1,0 0 24,0 0 1,4 5-86,1 0 0,6 5-23,-1-5 0,2 0-231,2-5 74,1 0-64,-1-6 1,0-2-78,0-6 0,1 0 143,-1 0 0,-2-1-137,-2-4 1,1-4 146,-6-10 1,4 1-165,-4-5 0,0 0 74,-5 0 1,0-2-141,0 6 0,0-2-125,0 2 277,-7 3-27,-1-4 0,-6 7-38,0 4 1,4-2-355,1 6-379,6 0 524,-3 5 379,12 0 0,8 0 0,8 0 0</inkml:trace>
  <inkml:trace contextRef="#ctx0" brushRef="#br1">21711 8558 7995,'0'-8'-871,"0"-4"1287,0 10 899,0-4-900,0 12-93,0 2 0,0 8-97,0 3 0,0 0 62,0 9 0,0-3 226,0 9 1,-2-4-300,-2-2-217,2 7 186,-4-5 1,6 3-995,0-9 586,0 3 1,1-12-791,4 4 705,-3-3 0,10-8 310,-2-3 0,2-4 0,3-1 0</inkml:trace>
  <inkml:trace contextRef="#ctx0" brushRef="#br1">22123 8700 8075,'0'-7'186,"0"2"87,0 10 0,0 2 443,0 8 1,0 0-358,0 4 1,0-3-161,0 3-1,2-3-147,3-2-118,2-6 233,8 5 1,0-12-119,4 4-128,-3-3 74,5-9 0,-2-7-176,0-10 0,4-2 109,-4-3 0,-1-4-70,-9 0 1,-1 0 224,-3 4 0,-4 5-4,4 1 0,-11 5-583,-8-1 250,-7 10 125,-7 3 1,-9 9-534,-5 6 296,-7 7 55,-15 13 0,6 5 0,-5 3 1</inkml:trace>
  <inkml:trace contextRef="#ctx0" brushRef="#br1">20616 9340 8090,'-9'0'0,"-1"0"0,5 0-143,-4 0 71,6 0 1,-8 7 1202,6 2-679,0-3 1,5 7 221,0-4-362,0 4 1,0 3-19,0 3 0,0-2 0,0 7 0,0 0-29,0 4 0,0-3-30,0 4 0,0-4-245,0 8 65,0-3 56,0-1 0,0-3-810,0-2 342,0 3-607,0-11-33,0 4 0,2-7 426,3-4 571,3-2 0,12-20 0,2-3 0</inkml:trace>
  <inkml:trace contextRef="#ctx0" brushRef="#br1">21512 9497 8001,'-14'0'357,"4"0"173,1 0 1,6 6-287,-2 3 1,3 4-177,2 1 0,2 2 107,3 3 0,-2-3 13,6 3 1,1-3 12,4-2 1,5 0-94,0 0 1,6-6-454,-1-3 241,-4-4-24,7-1 1,-11 0-195,3 0 1,-5-8 290,-4-6 1,1-2 104,-7-7 1,1-1-54,-5-4 0,-1 4-8,-4 0 0,-3 2 94,-6-2-101,-7 4 3,5 6 0,-10 1-326,2 4 157,3 2 35,1 7-469,-1 0 278,5 7 29,2 0 1,8 8 286,6-1 0,6 0 0,2 0 0</inkml:trace>
  <inkml:trace contextRef="#ctx0" brushRef="#br1">22265 9241 7980,'-7'0'864,"0"0"0,6 1-491,-4 4 0,3 3-152,-2 6 1,2 0 109,2 1 0,0 3 231,0 1-114,0 7-168,6-4 1,-3 6-96,7 1-168,-7 5 150,10 3 1,-7 1-322,4 0 120,2-7-133,-10 4 1,6-11-346,-4-1 0,-2-5 60,3 1 0,-2-8-1224,2-2 1676,-4-6 0,12 4 0,-5-7 0</inkml:trace>
  <inkml:trace contextRef="#ctx0" brushRef="#br1">23246 8644 8112,'0'-10'-249,"0"1"-209,0 5 532,0-2 801,0 6-13,0 0-529,7 0 21,-6 0-391,12 0 1,-10 0 208,7 0-251,-7 0-46,3 0 162,-6 0-15,0 0 3,0-6-202,0 4 84,-6-4 58,-2 12 0,-5 2-53,4 6 103,-4-6-6,12 5-56,-6-12 56,7 6-17,0-7 1,0 0 4,0-7 0,5 4 0,0-6 1,4 4-5,-4-4 0,6 5 8,-3-2-2,0 6 39,4 0 2,-10 0-39,4 0 31,-6 0 0,-4 2 41,-1 2-56,-6-2 1,8 9 25,-7-6-205,7 0-94,-3-5 1,6-2-956,0-3 616,0 4 595,6-12 0,2 5 0,6-6 0</inkml:trace>
  <inkml:trace contextRef="#ctx0" brushRef="#br1">23616 8402 9558,'10'6'385,"-1"4"0,-4 2-150,4 3 1,-1-1 171,2 0-178,9 7-57,-10-6 0,12 11-37,-7-7-171,0 6 59,7-9 1,-4 4-173,7-6 1,-2 4-135,1-4 1,0 3-242,-4-7 0,-8-4-336,3-1 108,-9 3 1,1-5 751,-6 6 0,0-5 0,0 2 0</inkml:trace>
  <inkml:trace contextRef="#ctx0" brushRef="#br1">23915 8445 8024,'-16'1'828,"-3"4"1,2 4-390,-7 10 1,0 5 15,-4 9 1,-5 5-275,-1 9-1330,1-2 1335,5 4 0,6-8-665,3-3 321,3-4 185,8-11-27,-5 3 0,12-10 0,-6 5 0</inkml:trace>
  <inkml:trace contextRef="#ctx0" brushRef="#br1">3398 6639 8336,'-14'0'-351,"0"0"0,5 0 335,-1 0-265,7 0 150,-3 0 41,6 0 181,0 0 0,6 0-91,3 0 0,10 0 0,3 0 0</inkml:trace>
  <inkml:trace contextRef="#ctx0" brushRef="#br1">4849 6994 8116,'-15'0'-406,"1"0"1,0 0 202,0 0 1,4 0 576,1 0 63,6 0-643,-4 0-72,20 0 1,-2-6 277,13-3 0,6-4 0,6-1 0</inkml:trace>
  <inkml:trace contextRef="#ctx0" brushRef="#br1">6484 7094 7936,'-8'0'41,"2"0"-27,6 6 1,0-3-75,0 7 1,1-5 59,4 4 0,9 1 0,8 4 0</inkml:trace>
  <inkml:trace contextRef="#ctx0" brushRef="#br1">6569 8217 7912,'-14'0'-243,"0"0"243,-1 0 0,1 6 0,0 2 0</inkml:trace>
  <inkml:trace contextRef="#ctx0" brushRef="#br1">24754 7137 7943,'0'14'298,"0"2"-212,0 3 0,0 3 783,0 6-541,0 1 1,0 4-82,0 0 0,1 0-106,4-4 0,-4-3-101,4-2 0,-3 1 78,-2-6 0,0 5-529,0-5 1,-5-5-578,0-4-472,1-7 1460,4 3 0,6-6 0,2 0 0</inkml:trace>
  <inkml:trace contextRef="#ctx0" brushRef="#br1">25408 7222 7934,'7'-8'-1765,"1"2"1616,-3 6 0,-2 0 288,7 0-26,-7 0 22,10 0 95,-12 0 278,12 6 187,-12-4-68,6 4 89,-7-6-430,6 0 0,-4 2 73,2 2 1,-2-1-115,-2 7 0,0 1 33,0 8 0,0 3-241,0 6 0,0 2 67,0 4 0,-2 0-380,-2 4 0,2 2 190,-3-7 1,4 2-944,1-2 0,0-5 1029,0 1 0,6-7 0,2-8 0</inkml:trace>
  <inkml:trace contextRef="#ctx0" brushRef="#br1">26190 7293 8887,'0'14'490,"0"0"0,0 7-166,0 3 1,0 3-170,0 1 1,0 0-219,0 1 0,0 4-130,0 0 1,0 0-982,0-4 1174,0-1 0,6 1 0,2-1 0</inkml:trace>
  <inkml:trace contextRef="#ctx0" brushRef="#br1">24754 8345 7955,'-15'-8'-526,"6"2"210,-1 6 38,1 0 123,-5 0 0,-1 6 260,1 4 0,0-1 288,0 5 0,0-3-47,-1 8 1,1 3 164,0 2 0,4 3-95,1 1 0,6 1-86,-2-1 1,3 1-79,2-1 0,7-6-116,2-3 1,5-8-225,5-1 1,4-9 86,5-1 1,-3-9-252,4-15 1,-6-1 14,6-13 1,-1 5 44,-4-5 1,-3 5-252,-3-5 0,-6 8 77,-3 1 1,-6 3-55,2 7 1,-4 0 82,-1 4 1,-1 6-33,-4-1 1,2 7 368,-6-1 0,1 4 0,-2 4 0,4 4 0,0 6 0,-2 1 0</inkml:trace>
  <inkml:trace contextRef="#ctx0" brushRef="#br1">25493 8260 7713,'0'14'51,"0"-5"421,0 1 0,0-1-294,0 6 1,0 0-134,0 4 0,0-1-62,0 5 0,5-4-167,-1 5 1,1-2-294,-5 2 1,2 1 162,2-6 314,-2 6 0,11-9 0,-5 5 0</inkml:trace>
  <inkml:trace contextRef="#ctx0" brushRef="#br1">26232 8246 7962,'-8'6'1893,"0"2"-1686,4 6 0,2 2-37,-3 3 1,4-3-1,1 2 0,0 3-107,0-2 0,0 5-187,0-5 1,1 4-257,4-4 0,-3 5 380,2-5 0,4 6 0,0-3 0</inkml:trace>
  <inkml:trace contextRef="#ctx0" brushRef="#br1">24654 9212 7962,'-14'0'185,"0"0"46,-1 0 1,1 7-277,0 2 1,1 4-251,4 1 0,-2 2 621,6 3 0,-4 3-97,4 6 0,0-4 131,5 0 1,0-1 33,0 6 1,0 2 21,0-2 1,6 1-313,4-11 0,7 0-209,2-5 0,6-6 114,-1-3 1,-2-4-289,2-1 0,-2-6 2,2-4 182,3-9-39,-12-3 1,6-6-127,-7-1 1,-4 1 8,-1-1 0,-6 1 99,2 0 1,-3 6 26,-2 3 0,-7 3-112,-2 2 1,-4 6 228,-1 3-89,0 3 21,0 2 1,1 2-119,3 3 0,4 3-33,6 6-507,0 0 734,6 0 0,9 0 0,7 1 0</inkml:trace>
  <inkml:trace contextRef="#ctx0" brushRef="#br1">25464 9212 7962,'-14'8'0,"2"5"-208,2-4 0,-1 5-8,6 5 1,-4-3 921,4 3 1,-1-1-266,1 1 0,3-4-119,-2 4 0,4-5-97,4-4 1,0 3-27,5-4 1,1-3-126,4-1 0,5-3 5,0-2 0,1 0-183,-1 0 0,-1-8 83,5-6 0,1-2-336,4-8 1,1 0 125,-1-4 1,-6-4 2,-3 4 1,-4-4 83,-6 9 0,-3 2-54,-6 2 0,-6 5 92,-3 4 1,-6-1-8,-4 7 1,-1 1-213,-4 7 0,4 6 149,5 9 0,1-4-531,0 4 707,6 4 0,-5-8 0,6 6 0</inkml:trace>
  <inkml:trace contextRef="#ctx0" brushRef="#br1">26232 9070 7962,'8'-6'900,"-2"4"-516,-6-4 1,0 7-6,0 4 1,0 3-41,0 6 1,0 2 64,0 3 0,-1 9-53,-4 10 0,3 0 64,-2 5 1,2-4-316,2 9 0,2-6-155,2-4 0,4-3-1379,7-6 1,-1-7 313,0-3 1120,-6-10 0,5 4 0,-6-5 0</inkml:trace>
  <inkml:trace contextRef="#ctx0" brushRef="#br1">23332 8672 7967,'-7'-13'0,"-2"4"-414,3-4 176,-7 5 490,11 0 995,-4 2-719,6 0-527,0 4 88,6 2 1,1 8-111,2 6 1,4-4-42,-4-1-57,4 1 13,-5-2-385,5 4 330,-12-10-188,12 4 294,-12-6 1,4-6-1,-10-4 0,2-1-45,-6 2-18,-1-4 262,-4 5-85,0 0 0,4 2 74,1 6 1,6 2-2,-2 2-56,3 4 0,4 5-31,3-4-13,-4 4 0,10-10-44,-6 7 63,0-7 0,-5 3-140,0-6 52,0 0 57,0-6-7,-7 4 67,0-4-34,-1 6 0,1 2 30,7 2-53,0-2 7,0 4-70,0 1 66,7-6-6,1 5 1,1-6-204,0 0 197,1 0-23,-2-6-9,5-2 124,-6-6-54,1 0 1,-3 6 135,-10 3 1,1 5-46,-11 5 0,4 3 52,-8 6-112,4 0-224,0 0 1,6-6-621,-1-3 761,7-3 0,3-2 0,8 0 0</inkml:trace>
  <inkml:trace contextRef="#ctx0" brushRef="#br1">27682 8146 8005,'-14'-6'364,"6"4"44,2-11-127,6 12 0,2-5-98,2 6 1,10 0-250,10 0 1,5 0 76,4 0 0,-3-2-58,3-3 0,-3 4-90,-2-4 0,-1 2-308,-3-2 1,-3 3 157,-7-2 287,-6 8 0,-2 4 0,-6 7 0</inkml:trace>
  <inkml:trace contextRef="#ctx0" brushRef="#br1">27540 8373 8005,'8'8'398,"6"-3"0,8-3-398,12-2 0,4 4-77,9 1 0,3 0-23,7-5 1,7 0 99,2 0 0,10-6 0,3-2 0</inkml:trace>
  <inkml:trace contextRef="#ctx0" brushRef="#br1">29019 7606 8372,'0'16'580,"0"3"0,-8 3-348,-6 6 1,-4 2-123,-10 3 0,-4-1-119,-10 6 1,1-5 161,3 5-58,3-13 1,8 11 6,3-12 0,5 5 5,10-10 0,6-1-115,12-3 1,9-7 60,15-4 0,5 3-128,9-3 0,-1 1-63,6-5 0,-6-6-75,1-4 1,-4 2 8,-5-1 0,1-1-209,-5-4 0,-3 6-522,-7 4 935,-4-4 0,-5 6 0,-1-4 0</inkml:trace>
  <inkml:trace contextRef="#ctx0" brushRef="#br1">28976 7833 8555,'8'21'1327,"-2"2"-980,-6 11 1,0 15-229,0 12 0,0 15 80,1-34 0,-2 1 0,-2 3 0,-1 2-214,-3 3 0,-1 2 0,-2 4 0,-2 1-68,-4 1 0,-1 1 0,0 5 0,-1-1-877,-1-7 1,0 0 959,1 3 0,2 0 0,1-6 0,1-1 0,0 4 0,0 0 0</inkml:trace>
  <inkml:trace contextRef="#ctx0" brushRef="#br1">4252 5900 8498,'-7'-8'-343,"6"2"1,-12 6 0,5 0 0</inkml:trace>
  <inkml:trace contextRef="#ctx0" brushRef="#br1">2958 5999 8531,'0'-9'-483,"0"-1"-482,0 7 874,0-3 414,0 6-117,0 0-24,-7 0 50,6 0 74,-5-6-21,-1 4-119,6-4 34,-6-1-138,7-1 0,0-6-15,0 0 0,0 0 36,0 0-10,0-1 1,0 1-75,0 0 0,0-2-13,0-3 0,0 2-55,0-7 0,5 0 63,0-4 0,1 0-47,-1-1 0,1 5 75,4 1 0,-2 4-21,-4-5 0,3 7-1,2-2 0,-1 3 7,-3 2 0,-2 0 352,6-1-332,-6 7 0,5-3 312,-3 7-237,-3-1-39,4 5 73,0 0 16,-4 0-33,11 0 0,-10 1-2,6 4 1,-4-2-33,4 7 1,-4-5-13,5 4 1,-6-6-32,6 2 1,-5 1 31,4-1 1,1 4-43,4-4 1,0 2 45,0-3 1,0-1-64,1 7 1,-1-5-19,0 4 1,0-4-10,1 4 1,3-4-125,1 5 165,0-7 0,-4 3-53,-1-6 0,0 0 35,0 0 0,-1-2-8,-4-2 1,4-4-12,-4-6 0,4-1-64,1 1 0,1 0-6,-1 0 0,-2-5-7,-2 0 0,3 0-51,-4 5 0,2 4 66,-1 1-237,2-1 191,-4-4 48,6 0 0,-4 0-4,-1-1 0,-4 6 54,4-1 1,-4-1-10,5-8 1,-6 4 11,6-4 0,-5 4 96,4 6 1,-6-4-151,2 4 275,3 3-232,-6-7 68,10 11-39,-10-4 40,4 6 90,-6 0 1023,0 0-1089,6 0 0,-4 2-7,3 2 0,-4-1-59,-1 7 1,0-5-30,0 4 1,5-4-33,0 4 0,-1-4 111,-4 5 39,0-1-66,7 5 0,-6 1 137,4-1 0,1-5-135,-1 1 0,1-1 85,-1 5 1,-3 1-42,3-1 0,2-2 5,3-2 1,-2 3-77,1-4 0,1 4 35,4 1 1,0-5-112,0 1 1,1-7 109,-1 2 1,2 1-203,3-1 1,-4 0 99,4-5 1,-1 0-65,1 0 0,-3 0 22,2 0 0,-2 0-6,-2 0 1,1 0-36,-1 0 0,0 0 3,0 0 278,1 0-237,-1 0 274,0 0-236,0 0 294,-6 0-187,5 0 1,-10 0 70,6 0 1,-5 0 1,3 4-59,-2 1 166,-3 6 1,6-3-100,-4 6 0,-2 7 111,3 2 1,-2 6-85,2 4 0,-2 5 138,6 9 1,-6-4-91,2 0 0,-2-1 138,2-4 0,-2-1 11,7 0 0,-7 0-70,2 1 1,-2-5-32,2-9 0,-4-4-18,4-6 1,-4 0-61,-1 1 147,7-7-402,-6-2 121,6-6 0,-7-2-101,0-2 0,-2-4-1521,-3-7 0,4-3 743,-4-1 0,-1 0 850,1 4 0,-6-5 0,3-2 0</inkml:trace>
  <inkml:trace contextRef="#ctx0" brushRef="#br1">4422 5402 8250,'-8'-6'0,"2"-2"-275,6-6 1,0 0-341,0-1 1,0 6 416,0-1 1,0 1 190,0-5 0,0 4 335,0 1 51,0 6 43,0-10-195,0 11 519,0-4-140,0 6-300,0 0 1,-6 6 0,-2 2 0</inkml:trace>
  <inkml:trace contextRef="#ctx0" brushRef="#br3">4351 5303 8159,'8'0'-681,"5"0"1,-12 6 680,4 4 0,-3-4 0,-2 0 0</inkml:trace>
  <inkml:trace contextRef="#ctx0" brushRef="#br3">4365 5360 8159,'-8'0'-1575,"2"0"1585,6 0-63,0 0 100,0-7 1,0 4 236,0-6 413,0 5-453,6-8 1,-4 9 389,3-7-85,-4 7 7,-1-3-57,7 6-453,-6 0 0,6 1 170,-7 4 1,0 5-20,0 8 1,1 6-165,4 9 1,-4 5 72,4 10 0,-3 7 170,-2 7 1,0 4-305,0-5 1,4 1 95,1-5 1,5-2 91,-6-3 0,3-3-126,-3-6 1,-2-7 161,3-3-225,-4-3 1,4-7 254,0-4-123,0-10 0,-7-6-322,-3-12 0,2-9 253,-6-15 1,4-3-573,-5-7 0,7-9 226,-1 0 0,-3-18-40,2 4 1,-4-7-127,4 2 1,-1 2 124,1 3 0,4 5 394,-4 14 0,3 1-119,2 13 0,0 6 392,0 8 1,0 8-6,0 2 501,0 6-312,0-4-169,0 26 1,0-6 123,0 15 1,2 2-3,3 4 0,-4 10-166,4-2 1,-2 7-54,2 3 1,-4 2-12,4 13 1,-3-1-286,-2 5 0,0 0 192,0 0 1,-2 7 6,0-38 0,-1 0 1,2 37-206,-4-1 0,-1-11-273,1-8 1,0-10-322,5-14 1,0-1-795,0-13 1,2-6 26,3-9 1431,3-2 0,12-15 0,2-2 0</inkml:trace>
  <inkml:trace contextRef="#ctx0" brushRef="#br3">8360 5445 7984,'0'-14'-371,"0"-1"0,-1 6 74,-4 0 520,4-1 913,-6-4-507,1 0-146,4 6-112,-10 1-132,10 7 0,-4 4-260,6 5 1,0 2 91,0 13 0,0 6-6,0 8 0,0 4 106,0 6 0,6 7-139,4 7 1,-4-1 91,-1-4 1,1 5-222,-1-1 0,4 6 133,-4-6 0,0 7 83,-5-1 0,0 0 63,0 0 0,0-6-59,0-8 1,-5-6-111,0-9 1,0-10 203,5-9-418,0-9 10,0-4-175,0-25 54,0-5 0,0-20-219,0-3 1,0-5 149,0-10 1,2 8-41,3-3 1,-4 15 125,4-1 0,1 10 374,-1 0 1,0 9-243,-5 5 64,0 10 0,1-2-74,4 6 342,-3 0 0,4 16 348,-6 3 1,0 16-233,0 4 0,0 8 184,0 10 1,2 5-171,2 10 1,-2-3-505,3-2 1,-4 1 305,-1 3 0,0-4-372,0-10 0,0-3 110,0-6 161,0-1 0,0 0 0,3-8 0,7-10 0,6-10 0</inkml:trace>
  <inkml:trace contextRef="#ctx0" brushRef="#br1">6114 13776 8020,'0'8'633,"0"-2"-281,0-6 74,0 0 0,0 11-136,0 3 0,0 10 80,0 0 0,0 9 161,0 5-97,0 9-249,6-3 1,-4 4-18,3-10 61,-4 3-148,-1-11 0,0 3-73,0-9 0,2-6 205,3-8-259,-4-4 1,6-7 55,-7-4 0,0-9-215,0-10 1,0-11-213,0-7 0,1-7-12,4-8 0,3-3-241,6 3 397,0 3 0,2 13 512,3 3-155,-3-3 0,9 17-41,-6 1 0,0 5 138,-5 4 0,5 6 68,0 4 1,0 4 302,-5 4 1,-1 9 159,-4 6 1,4 12-230,-4 3 0,-1 0 232,2 4-340,-1 7-179,-1 5 0,5 5-101,-4-2 0,4-5-223,1-5 0,0-8-533,1-7 0,-3-6-141,-2-7 0,2-7 802,-2-4 0,2-2 0,3-2 0</inkml:trace>
  <inkml:trace contextRef="#ctx0" brushRef="#br1">1479 9099 8028,'-28'-29'80,"1"2"46,3 4 0,4 2 221,5 7 0,6 6 702,-1 3-697,7-3 0,-2 8-69,10 0 0,3 7-32,6 7-41,1 6 0,0 6-12,4 11 1,-1 1-86,5 10 1,-5 1-87,1-2 0,-8 2 19,-2-1 1,-4-9-138,4 4 1,-5-10 48,0 0 0,-2-9 19,-2-5 1,0-8-13,0-2-13,0-6-269,0-9 0,-5-16 145,0-16 1,1-11-334,4-8 1,1-12 82,1 29 1,1-1 0,5-36 230,6 1 1,2 10 0,3 4 1,-3 10 217,3 4 1,1 10 42,-1 5 1,0 11 283,-5 8 0,-4 6 269,-1 8 0,1 6-283,4 4 0,-1 15 474,-4 8 1,4 8-297,-4 7 0,-1 7-71,2 7 0,-2 6 71,1-2 0,5-3-902,0-1 1,7-10 244,7-5 138,13-3 0,-1 2 0,12-3 0,2-7 0,1-4 0</inkml:trace>
  <inkml:trace contextRef="#ctx0" brushRef="#br1">16251 4478 7979,'-19'-28'-218,"0"-1"0,2 7 268,8 3 0,-4 3 21,3 2 0,-2 5 51,-2-1 0,-1 7 154,1-2 0,0 7 129,0 7-225,-1 1 1,6 18 39,0 1 0,5 7-83,0 11 0,2-1-159,2 6 0,2 1 103,2 3 0,6 3-330,9 2 0,-3-1 299,3 7 1,-8-2-57,-2 1 1,-1-3-16,1-6 1,-1-6 62,-3-4 0,-3-11-58,2-7 0,-2-2 49,-2-8 1,-6-2-148,-4-8 1,-2-2 93,-3-7 0,-5 0-658,-4 0 0,-7-8 341,-3-6 0,-5-2 337,1-8 0,-3-6 0,-2-6 0</inkml:trace>
  <inkml:trace contextRef="#ctx0" brushRef="#br1">15825 4876 8117,'19'-9'484,"0"-1"1,6 7-63,-1-2 0,4 2-252,5-2 1,8 2 82,7-6 0,5-1-207,0-4 0,-3-5-251,2 0 0,2-4 205,8 4 0,2 0 0,7 4 0</inkml:trace>
  <inkml:trace contextRef="#ctx0" brushRef="#br1">20133 7307 8014,'-11'-27'-146,"-4"4"73,4-4 0,-1 11 73,2-3 0,-2 3 292,-3 2 1,6 6 465,0 3 0,-1 4-383,-4 1 0,0 6-327,-1 4 1,3 9 140,2 4 0,-1 4 20,6 2 1,1 7-126,4 7-99,0-1 153,0 14 1,4-11-56,1 7-810,6-6 788,-9 3 1,9-6 61,-6 0 1,1-2-324,-1-4 1,-4-2-536,4-6 1,-5-2 436,-5-4 1,2 3-103,-6-8 0,-2 0 115,-8-9 0,1 2 312,-5-6 0,-1 0-886,-5-5 421,1-13-1,0-3 310,-1-12 0,-6-7 0,-1-1 0</inkml:trace>
  <inkml:trace contextRef="#ctx0" brushRef="#br1">19664 7634 8014,'14'0'294,"0"0"1,2 0 467,3 0 0,4-5-203,11 1 1,2-7-21,7 1 1,6-4-327,3-5 0,6-5-447,9-9 0,-30 16 0,3-1 366,4-1 0,2 1-1083,-1 0 0,0 1 951,-5 2 0,-1 1 0,32-14 0,-8-1 0</inkml:trace>
  <inkml:trace contextRef="#ctx0" brushRef="#br1">15612 11700 7846,'-8'6'0,"3"4"225,3 3 0,1 7 374,-4 4 1,2 9-175,-7 5-253,7 3 0,-8-3-559,6 0 300,-6-7 0,10-1-205,-4-6 0,3-11-979,2 1 1021,0-9 250,0 1 0,7-19 0,1-2 0</inkml:trace>
  <inkml:trace contextRef="#ctx0" brushRef="#br1">15640 11686 7846,'20'-21'0,"1"6"0,3-4 0,1 4 329,-6 6-186,6-4-81,-3 5 0,7-1-103,-1-1 21,-6 7-379,-1-3-81,-1 6 1,-10 2 171,-1 2 1,-5 4-257,-4 6 564,-13 1 0,-3-1 0,-12 0 0</inkml:trace>
  <inkml:trace contextRef="#ctx0" brushRef="#br1">15697 11743 7846,'14'8'243,"-6"4"-125,5-4 1,-6 6 1429,8 1-666,5 5-514,-4 2 1,11 8 875,-3 3-558,2 4-413,3 5 0,6 3 245,3 2 0,3 4-164,1 5 1,1 0 40,0-4 1,-6-3-232,1-6 0,-6-9-144,1-5 1,-9-2-780,-5-9 460,-3 1 266,-2-4 0,-5-6-2642,1 1 1345,-7-1 1330,3 5 0,-12 1 0,-2-1 0</inkml:trace>
  <inkml:trace contextRef="#ctx0" brushRef="#br1">15043 13705 8016,'-7'-15'908,"6"8"-589,-5 0 114,6 7-222,0 0 0,0 7-29,0 2 1,0 5 34,0 5 1,0 3 28,0 7 1,0 2-20,0 7 1,0 6-1,0 13 1,0 0-111,0 0-786,0 0 784,0-7 0,0-1-71,0-6 1,0-7 66,0-2 0,0-11-424,0-4 214,0-3-177,0-8 107,0-27 0,-5-2-140,0-21 1,0-1-441,5-9 421,0 0 296,0-24 1,2 10-248,3-10 0,-1 10 62,11 4 1,-4 8-27,8 2 1,-4 11 30,0-2 1,4 15 156,0 0 1,0 10 258,-5 4 0,5 6 663,0 8 1,0 2 434,-5 2-207,6 11-815,-4 7 1,3 12 458,-9 4-308,2 3-87,-10 2 1,9 1 98,-6 4 0,-1 1-193,-4 3 0,0 1-115,0-5 0,5-1-106,0-4 1,1-7-233,-1-3 1,1-7-1834,4-3 1025,2-5 326,-4-4 0,2-3-1059,-1-6 1744,1 0 0,4-5 0,0 0 0</inkml:trace>
  <inkml:trace contextRef="#ctx0" brushRef="#br1">15711 14117 8016,'-14'0'821,"0"0"-192,-1-6-194,7 4-189,2-4 0,8 6-38,2 0 0,11 0 28,8 0 1,4-7-160,2-2 151,5-4-235,3-7 0,16 4-139,4-3 1,-1 5-286,-4 4 0,-2-1 431,2 6 0,-3 1 0,-6 4 0</inkml:trace>
  <inkml:trace contextRef="#ctx0" brushRef="#br1">16991 13349 8016,'-15'-28'0,"1"4"79,0 0 1,-5 2 49,0-1 1,-1 2 954,1 7-445,3 0-285,-11-1 0,10 8-20,-7 2-106,6 3-107,-2 2 1,6 2-15,0 3 1,1 4 76,3 10 1,4 9-92,6 10 1,8 10 35,6 4 0,2 6-495,8 9 0,-5-1 171,4 10-703,-14-34 0,0 1 888,1-3 0,0 1 0,-2 5 0,-2 1-75,2-2 0,-1 0-496,-3-5 1,0 0 508,-1 3 0,0-2 0,-3 22-81,0-6 0,0-6 119,0-9 0,-5-5 88,0-4 0,-7-11-177,-2-8 1,-2-6 614,-8-8 0,-1-8-1549,-8-6 1,3-8 1056,-4-11 0,-2-4 0,0-5 0</inkml:trace>
  <inkml:trace contextRef="#ctx0" brushRef="#br1">16493 13634 8016,'14'0'507,"7"0"-423,7 0 1,4 0-85,6 0 0,0 0-912,4 6 1498,1-5-314,0 12 1,-5-11-253,-1 2 0,0 3-1171,1-3 1151,3 1 0,1-5 0,9 0 0</inkml:trace>
  <inkml:trace contextRef="#ctx0" brushRef="#br1">17559 13690 8016,'19'0'1292,"0"0"1,7 0-742,-3 0 1,6 0-283,4 0 0,8 0-212,6 0 0,7-4-14,-2-1 1,2-5-232,-2 6 0,-5-3-42,-9 3 0,-1 2-298,-4-3 0,-9 4-1849,-1 1 2377,-5 0 0,-11 6 0,0 2 0</inkml:trace>
  <inkml:trace contextRef="#ctx0" brushRef="#br1">17716 13420 8016,'0'-8'45,"0"4"-116,0 8 1,1 6-160,4 9 0,-2 9 1219,7 10 1,-1 0-398,5 5 0,-4-2-463,-1 11 1,-5 0-186,0 5 0,4 0-355,2 0 1,-2 0-57,1-1 1,0-5-1071,6-4 1436,-7-9 1,11-3-1,-4-7 1</inkml:trace>
  <inkml:trace contextRef="#ctx0" brushRef="#br1">18370 13164 8016,'8'0'1202,"4"7"-830,-2 2 1,-2 10 256,1 5 0,-4 4 105,4 5 1,-5 16-280,0 13 0,-2 9-352,-2 10 1,0-38 0,0 2 51,0 7 0,0 0 1,0 3-1,0 1-342,0 1 0,0 0 0,0 1 0,0-1 140,0-4 0,0-2 0,0-5 0,0-2-378,0 32 0,11-6-259,3-14 684,4-8 0,-3-13 0,4-7 0,3 0 0</inkml:trace>
  <inkml:trace contextRef="#ctx0" brushRef="#br1">18043 12766 8052,'-35'8'323,"-1"-3"167,-7-10 0,0 2-294,1-6 1,-1-1-255,0-4 0,7 4 104,3 1 142,-3-1 1,6-4 19,-4 0 1,-2 0-92,-2 0 1,-3-1 20,-2 1 1,-6 0-168,-3 0 1,-8 6-61,-1 3 1,-4 2 48,8-2 0,-5 4-63,6-4 1,-11 3-257,-13 2 1,39 2 0,-1 1 274,-5-1 0,0 1 1,1 2-1,0 1 85,1-1 0,0-1 0,-5 2 0,-1 1-15,4 0 1,-1 0-1,-7 3 1,-2 1 31,0 0 1,0 1 0,2-1 0,1 1 85,4-1 1,1 1 0,-5 2-1,0 2-264,0 3 1,-1 0 0,0 1-1,0 0 255,-2-1 1,0 0 0,3 0 0,2 1 12,5-4 1,-1 1 0,-4 5 0,0 0-48,0-1 1,0 1-1,-2 3 1,0 1-26,2-3 0,0 1 0,3 2 0,2 0-187,6-3 1,1 2-1,-1 4 1,0 2 182,3-1 0,0 1 0,-3 3 0,0 0-32,1 2 1,-1-1 0,0 0 0,0 0-86,1-3 0,0 2 0,2 3 0,2 0-81,4-1 1,2-1 0,-1 3 0,2 0 76,5 0 1,0 0 0,0-1-1,0 0-125,-1 3 0,2 1 1,3-4-1,1 0 183,-3 1 1,1 0-1,-11 31-27,4 2 0,6-3 56,8 8 0,6 2 177,3-3 0,11 1-65,9-5 0,7-1 143,11-4 1,9 0-125,-16-32 1,1-1-1,0-2 1,1-1-53,0 6 1,1 0 0,1-5 0,1-1-65,4 2 0,1-2 1,6-1-1,3-1 40,9-2 1,1 0-1,-2-1 1,0-1-137,-1-2 1,0-2 0,3 0 0,1-2 58,3 2 1,0-2 0,4-2 0,1 0-125,4 1 0,1-1 0,0-1 1,0-2 108,-1 0 0,1-2 0,5-1 0,1-1-36,-22-5 1,1-1 0,0-1-1,26 4 1,-1 0-20,2-4 1,0 0 0,-3 1 0,1-1 58,-23-1 1,-1-1 0,0-1 0,0-1 0,-1 0 0,0 0 69,0-1 0,0 0 1,-1-1-1,26-2 0,0-2-172,-22 2 0,0-1 0,0 1 1,-2 0-1,0 1 0,-1-1 176,0-2 0,0 0 1,-1 0-1,21-4 0,1 0 0,-22 3 1,1 0-1,0-1 1,23-7 0,-1-1 119,3-1 0,-2 0 0,-4 1 1,0-2-204,3-1 0,-1 0 0,0 0 1,-1-1 161,0-5 1,-1-3 0,0 1 0,-1-2-126,-23 8 1,1-1-1,-2 0 1,23-13 0,-1-2 54,-8 2 1,-1-2 0,2-2 0,0 0-63,2 1 1,-2 0-1,-5 0 1,-2-1 25,-3-1 0,-2-1 1,-3 0-1,-2-1-72,-5-3 0,-2-1 1,0 1-1,-1 1 19,-1 1 0,-2 0 0,-3 1 1,-1-1 18,-2-1 0,-1-2 0,-5 1 0,-4-1 38,-3-2 1,-3 0-1,-2 2 1,-2 0 176,-3-2 0,-2 1 1,-2 3-1,-1 1-53,-5-2 1,-2 0 0,-1 0 0,-3 1-34,-5 0 0,-3 1 0,-1 2 0,-2 1 28,-3 1 0,-4 2 1,-2 1-1,-3 1 49,-4-1 0,-2 1 0,2 3 1,0 1 47,4 2 0,0 1 0,-3 2 1,1 2-172,-1 0 0,0 0 1,-2 0-1,-1 1-169,-3-1 1,-1 0 0,-1 2 0,-1 1-609,2 3 0,1 2 0,2 1 0,1 1 33,-32-8 0,0 3 683,28 14 0,0 0 0,-34-5 0,35 6 0,-1 2 0,2 1 0,0 0 0</inkml:trace>
  <inkml:trace contextRef="#ctx0" brushRef="#br1">14801 16249 8397,'0'-8'1486,"0"2"-1000,6 6-359,2 0-85,7 0 0,-1 8-74,0 6 1,5 4 195,0 10 0,0-1-1,-5 11 0,-4 4-66,-1 6 1,2-2 0,8-8 1,-3 1-188,3-6 193,-3-6-19,-2 0 1,0-11-254,0 3 1,-4-8-131,-1-2 276,-6-6 115,4 4 0,-14-7 0,-2 0 0,-8 4-313,-2 1 1,-13 6-316,-1-1 0,-7 2-419,-2 3 475,-1-1 231,0-6 1,1-2 247,-1-6 0,0-6 0,1-2 0</inkml:trace>
  <inkml:trace contextRef="#ctx0" brushRef="#br1">14773 16249 8185,'6'-12'41,"3"2"1,6 4-61,4 6 1,3 0 138,6 0 0,1 0 464,-1 0 0,5 2-565,0 2 0,1-1-489,-6 7 0,0-5-973,1 4 1443,-7-6 0,5 10 0,-5-5 0</inkml:trace>
  <inkml:trace contextRef="#ctx0" brushRef="#br1">15441 16363 8185,'14'8'564,"0"5"1,-3-7-1,2 5 170,3-2 0,8-5-308,-1 0 1,4-2 34,2-2 1,5-6-415,4-4 1,-3-2-355,-2-3 0,2 6-351,-2-1 0,7 7 366,-3-2 0,-2 5-1715,-2 5 2007,-3-3 0,5 17 0,1-3 0</inkml:trace>
  <inkml:trace contextRef="#ctx0" brushRef="#br1">16493 15908 8185,'0'-8'473,"2"2"656,2 6-804,4 6 1,13 2 81,2 6 1,4 5-254,2 0 1,-6 7-160,1-3 0,-6-1-33,0 2 0,-3-5-249,-6 5 1,-2-5 33,-7 4 0,-2-4 161,-3 5 0,-3-7-107,-6 2-55,-6-3 241,4-2 1,-5-4-24,7-1 1,0 1 38,0 4 1,6 0 32,3 0 0,3 1 84,2-1 0,2 0-11,3 0 1,4 1 160,10-1-14,3 0-219,0 0 1,5 0 182,-3 1-146,3-1 14,-5-6 0,3 3 139,-6-6-77,0 6 0,-6-4-15,-4 8 0,-3-1 31,-6 0 1,-6 2 141,-3 3 1,-9 1-612,-1 4 173,-6 3 88,-3-5 0,-2 0-452,-4-3 246,11-9-822,-4-4-948,11-6 2018,2-13 0,1-9 0,5-14 0</inkml:trace>
  <inkml:trace contextRef="#ctx0" brushRef="#br1">17147 16221 8185,'49'-13'378,"3"4"1,-1-2 579,1 6 0,-5-4-562,5 4 0,-11-5-141,2 6 0,-5-1-1043,0 5 1,-3 0 414,-7 0 1,-4 0-86,-1 0 1,-10 1-528,1 4 400,-9 3 1,-5 5 15,-9-4 569,-10-2 0,-10-1 0,-7 2 0</inkml:trace>
  <inkml:trace contextRef="#ctx0" brushRef="#br1">17488 15937 8185,'0'-8'841,"0"-5"1,2 19 42,3 4 1,-2 9-378,6 9 1,-4 9-183,4 5 1,-5 4-268,0 11 1,-2 3 123,-2 11 1,0-1-801,0-4 1,0-8-143,0-6 1,5-7 759,-1-3 0,14-5 0,-2-9 0</inkml:trace>
  <inkml:trace contextRef="#ctx0" brushRef="#br1">18185 15709 8185,'0'-16'2020,"-5"12"-1193,0 18-515,1 13 1,4 11-14,0 9 1,0 5 117,0 10 0,-2 2-504,-3 8 1,4 5 201,-1-37 0,-1 1 1,0 0-1,0 0-559,0-1 0,1 0 1,-1 36 186,8-10 0,-2-4-1774,6-10 998,7-9 1033,0-15 0,11-1 0,-5-5 0</inkml:trace>
  <inkml:trace contextRef="#ctx0" brushRef="#br1">18626 16050 11035,'20'2'-106,"4"3"0,1 1-422,-1 3 0,1-1 248,-6-3 1,0-3 26,-5 2 0,1-2-224,-1-2 209,0 0 1,-6 2 267,-3 2 0,-10-2 0,-3 4 0</inkml:trace>
  <inkml:trace contextRef="#ctx0" brushRef="#br1">18654 16264 8115,'-14'12'0,"0"-2"1104,6 2 242,1-4 1,15 5-481,7-4-365,-1-2-293,13-1 1,-4-4-372,11 2 1,-4-4-167,3-4 1,3 0-357,2-5 0,8-1 685,1-4 0,7-6 0,-4-2 0</inkml:trace>
  <inkml:trace contextRef="#ctx0" brushRef="#br1">19223 15638 8184,'0'-8'0,"1"2"1260,4 6-948,9 6 1,2 2-144,3 6 1,-3 0 141,-2 1 0,-1 5-513,-4 4 1,2 3 69,-6 1 1,0 1 150,-5-1 0,0-1 13,0-3 0,-5 1 106,0-6 0,-1 5-163,1-5 1,4-1-16,-4-3 1,3-6 15,2 1 0,2-2 189,3 1 1,-2-1 87,6-3 10,1-4-171,10 6 1,-4-3 156,3 1 1,2 1-77,-2-1 0,6-2 130,-1 7 0,1-1-19,-1 5 1,1 2-54,-6 3 0,-7 5-70,-7 9 0,-11 7-161,-8 12 0,-18 6-206,12-23 0,-3 1-488,-2 3 0,-2 0 654,2-3 1,0 0 39,-6 3 0,-2 0 0,3-3 0,-1 0 0,-4 2 0,-1 0 0,-1 2 0,0-1 0</inkml:trace>
  <inkml:trace contextRef="#ctx0" brushRef="#br1">22735 10804 8072,'-8'0'446,"3"0"-417,10 0 0,3 2 226,6 3 0,2-2 6,3 6-288,-4-5-41,6 8 1,-7-10-292,0 3 344,1 2 8,-1 1 1,-6 7 13,-4-1 0,-2 0 10,-2 0 1,-5 7 178,1 2-207,-8 4-8,5 2 1,-8-2 36,1-4-9,6-2-152,2-7-58,6 0 1,6-6 76,4-3 1,9-11-194,4-9 1,3-5 86,-3-9 0,4 6-159,-3-1 1,-4 2 96,-1-2 0,-4 4 292,-6 5 0,4 1 0,-5 0 0,6 0 0</inkml:trace>
  <inkml:trace contextRef="#ctx0" brushRef="#br1">23047 10847 8072,'0'-14'-488,"0"6"1,7-3 1225,2 6-241,4 0-272,1 5 1,2 0-186,3 0 0,1 2-94,4 3 0,-2-2-320,-3 6 1,-8 1 26,3 4 1,-4 2 346,-1 3 0,4-3 0,-5 4 0</inkml:trace>
  <inkml:trace contextRef="#ctx0" brushRef="#br1">22991 10819 8076,'-21'0'125,"10"0"-1,-3 0-43,3 0 0,3 1 181,3 4 0,-1 0-123,1 9 1,0-3 116,5 8 1,0 3 124,0 2-60,0 9-99,0 3 0,2 5 209,3-3 1,2 2-288,8-7 0,4 5-177,0-5 0,1-5-3,-1-4 1,-3-6-304,3 0 0,1-6 160,-1-3 0,5-6-113,-5 2 1,-5-4 97,-4-1-43,-7 0 162,3 0 54,-25 0 0,2 2 32,-16 3 1,-2 3-115,2 6 1,-12 5 15,3 0 1,-9-5-51,4-4 0,4-7-198,5 1 0,8-8-318,2-6 319,6-2 93,8-9 1,6-1 240,3-7 0,3-12 0,2-3 0</inkml:trace>
  <inkml:trace contextRef="#ctx0" brushRef="#br1">22905 10961 8076,'19'-5'0,"0"0"0,6-4 0,-1 4 0,-2-6 0,2 2 0,6-4 0,8-1 0,-2 4 29,2 1 0,0 1 27,5-2 0,-5-1-183,-1 7 0,-11-1 127,-3 5 0,1-6 0,-2-2 0</inkml:trace>
  <inkml:trace contextRef="#ctx0" brushRef="#br1">23431 11032 8016,'8'0'9,"5"6"-118,-5 2 0,6 6 131,0 1 0,0-1 266,1 0 1,-1 0 83,0 0-333,0 1-10,-6-7 0,3 4-417,-6-2 178,6-4-332,-9 0-262,4 1 513,-6-6 1,0 4 290,0-10 0,0-3 0,-6-6 0,-2 0 0</inkml:trace>
  <inkml:trace contextRef="#ctx0" brushRef="#br1">23502 11018 8016,'-14'-7'480,"0"0"1,4 0-195,1 7 0,6 8 0,-2 11 0,-1-2-100,1 7 1,-1-5-70,1 5 0,3-5-43,-2 4 0,2-5-233,2 1 1,0-3-1183,0-2 720,0 0 341,0-6 280,0-2 0,6 1 0,2 0 0</inkml:trace>
  <inkml:trace contextRef="#ctx0" brushRef="#br1">23701 10861 7982,'15'15'76,"-1"-1"0,0 2 118,0 3 0,-4-2 3,-1 7 1,1 1 226,4 8 1,-1-3-31,-4 3-247,4-3-43,-5-8 0,-1 5 108,-2-3-89,-3-4-66,4 1 1,-4-2-56,2 0 0,-8 0 59,-6-5 0,-9-1-149,-4-4 0,-4 4-730,-2-4 431,1 4 225,-1-5 0,3-2-916,2-6 531,-3 0 179,11 0 1,-9-6 367,6-4 0,0-15 0,5-5 0</inkml:trace>
  <inkml:trace contextRef="#ctx0" brushRef="#br1">23815 10833 7982,'29'-13'329,"-1"4"-165,7-4 85,-5 12 0,5-6 213,-7 7 1,-1 0-521,-3 0 1,2 0-470,-2 0 0,3 0 527,1 0 0,1-6 0,-1-2 0</inkml:trace>
  <inkml:trace contextRef="#ctx0" brushRef="#br1">24839 10776 7920,'0'-14'905,"0"6"-1245,0 2-292,6-1 1,-3 6 637,7-4 1486,-7 3-960,10 2 0,-6 2 377,8 3 0,-6-2-492,1 6 0,1-4-14,8 5 0,-4-6-417,4 6 0,-1-2-16,1 1 1,-3 4-207,3-4 1,-5 4 92,-5 1 0,2 2-266,-6 3 1,-2 5 183,-8 9 0,-9 5-114,-9 9 1,-4 0 38,-2 10 1,1-9-6,-1 4 1,7-6-147,3-4 1,8-7-71,2-7 1,6-5 520,-2-9 0,3-6 0,2-2 0</inkml:trace>
  <inkml:trace contextRef="#ctx0" brushRef="#br1">25208 10975 7972,'15'2'39,"-1"2"0,0 4-221,0 7 0,2-3 508,3-2 0,-3 2-183,3-2 0,-3-2 54,-2 1-308,6-6 1,-4 4-108,3-7 50,-3 0 1,-3-2-366,-4-3 533,-3 4 0,-6-18 0,0 3 0</inkml:trace>
  <inkml:trace contextRef="#ctx0" brushRef="#br1">25365 10890 7962,'-10'14'151,"1"0"1,4 2 312,-4 3 1,-1 3 56,-4 7-317,0 5-222,-7-4 1,1 5-196,-4-7 0,-1-1 105,6-3 0,-5 1-93,5-6 0,0-1 186,5-9 15,0-3 0,0 1 0,-1 1 0</inkml:trace>
  <inkml:trace contextRef="#ctx0" brushRef="#br1">25436 10819 7896,'28'0'-19,"1"0"0,-1 0 28,1 0 1,1 0 242,3 0 0,-3 0 32,3 0 1,2 0 271,-2 0 0,0 0-139,-4 0 0,-7 0 100,-3 0 1,-3 0-305,-2 0 1,-5 4-104,1 1 0,-7 8-105,2 1-97,-10 7 264,-3 20 0,-14 6-16,-7 19-2051,-5 1 1871,7-20 0,-2 2 1,3-1-1,0 2-78,-5 10 0,1 3 0,0 1 0,1 2 61,0 4 1,1 2 40,2-4 0,2 0 0,0 0 0,2 0 0,1-2 0,-1 0 0</inkml:trace>
  <inkml:trace contextRef="#ctx0" brushRef="#br1">22735 13648 7354,'0'14'377,"1"7"-196,4 2 0,-3 6 105,2 4 1,-1 0-119,2 10 1,-3 7 255,2 12 1,-2 7-461,-2 2 0,0 4 266,0-33 0,0 1 0,0 1 1,0 0-80,0 6 0,0 0 0,0 3 1,-2 0-30,0 1 0,0 1 0,1-2 1,0 0-31,-1-1 1,-1 0 0,2-2 0,1-1-3,0-1 1,0-1-1,0-1 1,0-2-164,0 37 1,0-1 89,0-9 1,1-3-246,4-11 0,-2-6-62,7-4 1,-5-7-174,4-3 0,-4-5 32,4 1 1,-4-9-754,4-5-45,-5-3 1154,8-8 1,-10-4 74,3-8 0,2-17 0,1-9 0</inkml:trace>
  <inkml:trace contextRef="#ctx0" brushRef="#br1">23019 13605 7908,'9'-14'0,"1"0"0,-5 4-226,4 1 0,5 6 140,5-2 0,8 3 168,2 2 0,12-1-39,11-4 1,14 2-8,5-7 0,-1 1-248,-4-5 0,-6 4 249,2 1 0,7-1-368,2-4 1,5 4 358,0 1 1,-6 6 170,-4-2 0,-3 4-87,-11 1 0,-8 0 89,-1 0 1,-8 7-83,3 8 0,-7 5 22,3 9 1,-6 1 149,-4 3 0,1 5-158,-6 9 1,5 5-126,-5 10 1,-5 4 183,-5 10 1,1 1-191,-3-37 1,0 1 0,-2 4-1,-2 0-159,-1 0 0,1 0 0,0 1 0,0 1 191,-1 3 0,1 0 0,-1 0 1,0 1-20,-2 3 1,0 1 0,2-2-1,1 0-5,-1-3 0,1-1 1,-1 0-1,1 0-37,-3-1 1,0-1 0,0-1 0,0-1 34,-1-1 0,2-2 1,3 35-674,1-6 1,1-6 401,-1-8 0,-3-7-485,2-2 1,-4-4 249,-4-1 1,-11-2 497,-8-3 0,1 1 0,-5-6 0,-8-1 0,-8-2 0</inkml:trace>
  <inkml:trace contextRef="#ctx0" brushRef="#br1">22905 16178 7828,'-8'-36'1328,"4"3"-1029,8 9 0,6 4 191,9 5 0,3 7-139,6 4 1,9-3-139,5 3 1,15-1-223,14 5 1,-30 0 0,0 0-281,4 1 0,0-2 0,4-4 0,-1-1 188,-1 0 0,1-2 0,2-4 0,2-2-412,5 1 1,0-2 0,3-2 0,2-1 512,7-2 0,-1-2 0,-6-5 0,-2-2 0,-4 0 0,0 0 0</inkml:trace>
  <inkml:trace contextRef="#ctx0" brushRef="#br1">24839 13207 7912,'6'-28'-670,"4"-1"1,4 7 334,5 3 0,3 2 335,6-2 0,9 1 0,5-5 0,7 4 0,8-5 0,3 0-168,-3-4 0,0 1 168,-14 3 0,-5-1 41,-15 6 1,-4 0-42,-9 5 0,2 6 0,-16-5 0,2 12 0,-12-5 0</inkml:trace>
  <inkml:trace contextRef="#ctx0" brushRef="#br1">25208 12667 7912,'2'16'-953,"3"3"0,1 9 953,4 10 0,1 3 10,-7 2 1,1 6 161,-5 3 1,-1 1-117,-4 0 0,-8 0 9,-6-5 1,-6 4-76,1-5 1,-1 5 59,1-4 0,4-7-318,6-8 0,1-9-70,3-5 338,4-4 0,6-8 0,0-7 0,0-13 0,0-11 0,5-7 0,0-2 0,4-5 0,-4 5 0,6-5 0,-2 4 0,4 3 0,1 7 0,0 4 0,1 5 0,-1 3 0,0 2 0,2 4 0,3 6 0,-2 0 0,7 0 0,-5 2 0,5 2 0,-5-2 0,4 3 0,-4-4 0,5-1 0,-7 0 0,2 0 0,-3 0 0,-2 0 0,0 0 0</inkml:trace>
  <inkml:trace contextRef="#ctx0" brushRef="#br1">25422 12923 7912,'8'20'0,"3"2"-273,-7 7 1,3 6-341,-2 2 1,-4 5 612,4 0 0,-5 6 0,-5-1 0,2 7 0,-7-2 0,1-5 0,-5-4 0,4-2 0,1-8 0,6-6 0,-2-8 0,-3-3 0,6-8 0,-4-15 0,6-9 0,0-12 0</inkml:trace>
  <inkml:trace contextRef="#ctx0" brushRef="#br1">25592 13051 7912,'8'6'0,"-3"3"0,-3 4-273,-2 1 1,-2 2-341,-3 3 1,-4-2 612,-10 7 0,1-5 0,-5 5 0,4-7 0,-5 2 0,7-3 0,-2-2-172,3 0 0,8-4 292,3-1 60,4-6 0,7 4-100,4-7 0,9 0 112,4 0 0,4 5-289,2-1 1,7 6 111,6-6 0,3 6-277,7-5 1,-5-1 89,5-4 1,-6 0 171,2 0 0,-4 0 0,-8-6 0,-1-2 0</inkml:trace>
  <inkml:trace contextRef="#ctx0" brushRef="#br1">26033 12212 8035,'-8'-8'-310,"0"8"258,4 9 1,2-1-81,-3 2 1,2 4 46,-2 5 0,4 2-4,-4-2 0,2-4-98,-2 4 0,-1 2 187,-4-2 0,-9 6 0,4-3 0</inkml:trace>
  <inkml:trace contextRef="#ctx0" brushRef="#br1">25820 12567 8035,'14'0'96,"0"0"1,2-6 201,3-3 0,3-6-254,7-4 0,4 4 124,0-4 1,0-2-155,-4 2 0,-7 0 113,-3 5 250,-10 0-988,4 0-453,-18 6 1,2 1 704,-16 7 1,2 5 358,-7 0 0,5 6 0,-5-2 0,7 4 0,-2 1 0,5 2-233,4 3 0,-1 0 233,6 9 0,1-1 596,4 11 1,0 0-59,0 5 1,1 4 86,4 0 1,-3 7-365,2-2 1,3-3-59,-3-1 1,1-3-210,-5 3 0,-2-9 88,-2 4 1,1-10-697,-7 0 0,5-4 297,-4-6 1,4 1-425,-4-10 0,4 2 741,-5-11 0,1 0 0,-5-5 0</inkml:trace>
  <inkml:trace contextRef="#ctx0" brushRef="#br1">25919 13036 8035,'23'-42'0,"3"-1"0,-2 1 0,3-3-562,1-2 0,-1 3 283,-3-4 0,7 4 221,-2 1 1,-2 7-42,-4 3 0,-7 4-7,-2 6 0,-1-3 106,-8 8 0,0-1 0,-5-2 0,0-1 0</inkml:trace>
  <inkml:trace contextRef="#ctx0" brushRef="#br1">26232 12411 8035,'-14'22'-1105,"-3"5"968,2-3 1,-2 9 419,8 5 0,-4 3-136,-1 1 1,4-1 6,1-3 0,6 2-119,-2-7 0,-2 0 92,3-4 1,-1-12-314,5-3 211,0-3 1,2-3-147,2-3 1,-2-7-35,3-7 0,3-1-79,1-9 0,4-1 151,1 1 0,0 0 19,0 5 0,2 0 110,3-1 0,-3 1-173,3 0 270,-3 6 0,-4 0 201,-2 3-122,-4 4 0,-6-4-87,0 10 1,-2 3 74,-2 6 0,-4 3-24,-6 7 0,-2 0-23,-3 9 0,-2 3-133,-2 2 1,-3 2 96,7-3 1,0-3-204,5-11 159,0 4-480,6-11 220,2-2 1,12-14 45,4-9 1,7-10-27,2-5 0,6-3-188,-1-1 1,7-1 178,3 1 1,4 6 38,-5 3 1,5 5 221,-5 4 0,0 4-76,-5 6 1,-1 6 327,-3 4 0,-10 9-124,-9 4 1,-5 6-3,-5 4 0,-4-1 5,-10 5 0,-3-5-41,-7 1 0,-4 4-317,0 0 1,-7-2 112,2-2 0,4-4-492,1-6 0,3-2 220,1-7 1,7-6-399,3-3 689,-3-4 0,6-13 0,-4-4 0</inkml:trace>
  <inkml:trace contextRef="#ctx0" brushRef="#br1">26076 13093 8035,'14'0'0,"7"2"15,2 3 0,6 1 301,4 3 1,8 9 495,6-4 1,1 3-396,-6-2 1,1-1-224,0 0 1,-1-4-521,1-1 0,-2-1 258,-3 1 0,3 2-360,-3-6 1,-3 6 427,-2-1 0,-3 2 0,-2 3 0</inkml:trace>
  <inkml:trace contextRef="#ctx0" brushRef="#br1">27768 13946 8112,'0'-8'-708,"0"4"894,0 8 1,4 12 113,1 13 99,6 12 1,-8 9-98,7 7 0,-7 11-167,2 3 1,-4-28-1,1 1-270,0 1 1,1 0-1,-3 2 1,1 1 159,2-1 1,-1 1-1,-1-1 1,0 0 0,-1-4 1,0 0 0,0 0 0,0 1-116,0 31 1,-5 0 110,0-9 0,0-9-136,5-10 0,0-6-30,0-8 1,2-3-212,3-15 0,-2-4 57,6-11 1,-4-3 61,5-7 0,-1-14 236,5-18 0,0-20 0,1-11 0</inkml:trace>
  <inkml:trace contextRef="#ctx0" brushRef="#br1">28223 13562 8304,'25'-28'-210,"3"0"1,-2-1-241,7 1 0,3-1 593,2 1 0,-2 6-15,2 3 1,0 9 221,5 6 1,6 4-196,3 4 0,2 4-185,-2 6 1,0 1 70,-9-1 0,6 5-23,-11 0 0,-1 1 28,-8-1 1,-2-3-13,-4 3 1,3 3-40,-7 2 1,0 3 47,-5 1 1,0 4 229,0 6 1,-6 6-50,-3 13 1,1 12-200,-1 7 0,-2-35 1,-1 2 8,-2 2 0,0 0 0,0-2 0,0 1 6,0 1 1,0 0 0,0-2 0,0 1-34,0-2 1,0 1-1,0-1 1,0 0 71,0 38 1,1-10-736,4-13 1,3-2 393,6-8 0,-6-1-520,-3-8 0,-4 3 217,-1-3 0,-8 3 565,-6 2 0,-6-4 0,-12 1 0,-6-1 0,-6-1 0</inkml:trace>
  <inkml:trace contextRef="#ctx0" brushRef="#br1">28194 15411 8030,'11'-7'0,"3"-2"0,5 2 314,15 3 0,2-3-77,7 3 0,6-7-310,3 1 0,8-2 48,1-3 0,12-5-423,-2-4 1,2 2 344,-7-2 0,-4 2-358,-10-2 461,-9 4 0,-9 6 0,-5-1 0</inkml:trace>
  <inkml:trace contextRef="#ctx0" brushRef="#br1">27938 13847 8166,'0'-14'-844,"0"4"614,0 1 406,0 5-6,0-2-68,0 25 0,0-6-9,0 15 0,-4-3 10,-1 4 0,0 4-166,5 0 112,0 0 1,0-10-50,0-5 0,0-2-267,0-2-321,0 1 169,0-7 419,0-2 0,6-12 0,2-2 0</inkml:trace>
  <inkml:trace contextRef="#ctx0" brushRef="#br1">27227 13847 8328,'-4'-10'-1121,"-1"1"961,0 6 159,5-4 84,0 7 0,0 8 25,0 6 0,5 9 160,0 10 1,1 5-134,-1 9 1,-4-1-52,4 6 0,1-8-87,-1-1 0,6-2-151,-1-8 0,-4-1 53,-1-9-207,3-2 130,-7-13 1,6-3 66,-7-10 0,0-9-118,0-10 0,-2-5 24,-3-4 0,2-5 29,-6-9 1,5-8 169,0-7 0,2 1-48,2 4 1,0 6 47,0 4 0,0 9 6,0 5 0,6 9 373,4 5 0,4 5-176,5 4 1,-2 4 135,7 6 0,-2 6-60,2 4 1,3 7-256,-4 2 1,-2 0 55,-2-5 0,-5 5-12,-4 0 1,-4 0-2,-6-5 0,-2 1-181,-2-1 1,-9 3 20,-6-3 1,-6 4 108,1-9 1,2 2-4,-2-1 20,7 2 325,-4-10-320,13 4 1,4-6-52,8 0 1,11 0-19,8 0 0,6 0-183,4 0 0,10 0-580,9 0 800,3 0 0,8 0 0,2 0 0</inkml:trace>
  <inkml:trace contextRef="#ctx0" brushRef="#br1">28052 13079 6900,'-8'29'46,"3"-1"1,4 8 150,1 7 1,0 1-128,0 8 1,1 0 10,4 5 1,3-6-107,6-4 0,0-4-165,1-5 1,-1-3-135,0-7 0,-1-11-40,-4-2 160,4-11 204,-12 3 0,-1-20 0,-7-3 0</inkml:trace>
  <inkml:trace contextRef="#ctx0" brushRef="#br1">28137 13079 8146,'35'-20'-195,"6"4"23,7-3 0,4-2 141,-5 2 1,5-4-263,-4 4 0,1-7-165,-2 3 1,5-4 498,10-2 0,-2 6-41,6-1 0,-6 7 93,2-2 1,-7 8 145,-8 1 1,-1 7-46,-13-2 0,-4 5-103,-5 5 1,-7 9-14,2 10 0,-10 3-77,-4 1 1,1 7-18,-1 3 1,1 3 89,-1 2 0,-3-1 73,3 1 0,1 0-130,-1-1 0,6 9 178,-2 6 0,4 1-30,1 8 1,7 5-234,2 5 1,-12-35-1,0-1 162,13 36 0,-14-35 0,-1 0-16,3-1 1,0 0 0,-3 2 0,-1 0-75,1 1 0,1-1 0,11 36 145,-2-7 0,-1-6-615,-3-8 0,-1-7 81,0-3 0,-1-2-178,-4-3 0,-2-4 173,-7 0 1,0-6 77,0 1 1,-7-9 311,-2-5 0,-4-4 0,-7 0 0,-3-1 0</inkml:trace>
  <inkml:trace contextRef="#ctx0" brushRef="#br1">29189 14657 8067,'15'8'-420,"-1"-2"349,0-6 1,7 0 8,2 0 0,11 0 150,3 0 1,0-1 176,1-4 1,-2-3-210,2-6 0,-3-2-38,-7-3 0,-1 8-63,-3-3 1,-5 3 44,-10-3 0,4-1 0,-5 1 0</inkml:trace>
  <inkml:trace contextRef="#ctx0" brushRef="#br1">27867 12567 6462,'0'-9'-104,"0"-1"1,-1 1 295,-4-5 63,3-1 0,-9 1 50,7 0-233,-8 0 0,9 4 6,-6 1 1,-1 6-2,-4-2 1,5 3 23,-1 2 0,1 0-1,-6 0 0,1 7-129,0 2 1,0 10 110,0 5 0,-1 9 10,1 5 1,0 5-3,0 4 0,6 3-5,3 7 1,-1 3-72,1-3 0,0 2-2,5-12 1,7-1-46,2-8 0,4-5 100,1-9 0,5-9-150,0-5 1,0-7 59,-5 2 0,2-11-75,3-9 1,-3-1-3,3-7 0,-5-1-174,-5-4 0,2-5 129,-6-1 0,5 3-67,-6 7 0,1-1 179,-5 6 1,-2-2-75,-2 2 1,1 8 153,-7-3 0,5 5-33,-4-1 1,4 4 135,-4 6-113,5 0 65,-8 0-89,10 0 0,-9 1 25,6 4-12,1-3 0,4 6-23,0-4 174,0-2-155,0 4 90,0 1-60,0-6 0,1 4 2,4-10 0,-2-3-31,7-6 1,4-7-7,5-2 0,1 1-56,-1-2 1,-3 7 62,3-2 1,2 4 62,-2 6 0,0 3-68,-5 6 1,-5 6 138,1 3 0,-2 17-63,1 7 1,-3 8-33,-6 6 1,-4-1-35,-1 6 1,-5-6-1,6 1 0,-6-4 91,5-5-120,1-10 0,16-1 0,4-5 0</inkml:trace>
  <inkml:trace contextRef="#ctx0" brushRef="#br1">28578 12354 7974,'0'27'-708,"0"5"826,0 15 0,-6 5 635,-4 10-954,4-4 0,-7 12 251,4-4-43,3-3 0,-1-6-113,7-10 1,0-9 471,0-5-847,7-9 0,0-11 196,8-13 0,-1-14-364,0-15 649,-6-6 0,5-14 0,-5-1 0</inkml:trace>
  <inkml:trace contextRef="#ctx0" brushRef="#br1">28649 12283 8261,'21'-8'0,"1"2"-176,6 6 1,7-5-219,3 0 0,5 1 282,4 4 0,4-5 117,5 0 1,0-6-9,-4 2 1,8-4 6,-3-1 0,3-1-12,-3 1 1,-2 2 90,-3 2 0,-3 4 169,-6 6 0,-7 1-197,-3 4 1,-9 9 14,-5 10 1,-8 9-6,-2 5 0,-5 5 13,0 4 1,-2 8 30,-2 7 0,-5 6-266,0-2 0,2 10 332,5-36 1,1 1 0,3 38-117,-2-39 1,2 0-1,11 33-21,-3-2 0,4-2 7,-4-7 1,0 4 0,0-4 1,-1-5-158,-3-5 0,1-11 43,-7 2 1,1-8-197,-5 2 0,-3-5 51,-7 1 1,1-3-172,-10-1 0,-3-7-7,-2-3 1,2-4 85,-2 0 1,1-6 539,-6 1 1,6-7-236,-1 2 0,0-4 0,-4-1 0</inkml:trace>
  <inkml:trace contextRef="#ctx0" brushRef="#br1">29502 13804 8118,'-9'0'-449,"-1"0"1,7 2 224,-2 2 0,5 0 916,5 5 1,5 1-303,9 4 1,3-5-219,6 1 1,1-7-65,-1 2 1,0-4-172,1-1 1,-2-5-554,-4 1 1,-2-7 615,-7 1 0,0-9 0,1-3 0</inkml:trace>
  <inkml:trace contextRef="#ctx0" brushRef="#br1">28535 11259 8382,'0'-14'-622,"0"0"155,0 0-189,0 6 359,0 2 654,0 6 1316,0 0-1536,0-7-83,0 6 170,0-6-255,0 7-2267,0 0 2216,0 7 0,2-6-252,3 4 291,-4-3 88,6 4 147,-7-5-88,0 6 322,0-7 1092,0 0-1315,0-7-150,0 6-11,0-5-36,0 6 72,-7 6 0,6 2-18,-4 6 0,3 7 113,2 2 0,0 6-117,0 4 1,2 3 60,3 7 0,-4 6-35,4 3 1,-3-2-159,-2 3 0,0-4 21,0-2 0,0-1-123,0-13 1,0 0 80,0-5 0,0-4 6,0 0 0,-5-11 17,0 1 1,-1-10-52,1 1 40,4-3 0,-6-9-72,7-2 1,0-10-171,0-5 1,0-9 117,0-5 0,8-3 33,6-1 0,2 5 109,8 4 0,0 5-36,4 4 1,8 5 275,7 9 0,-2 6-89,2 8 0,-2 6 117,-8 9 1,-1 8-20,-9 6 1,-4 2 51,-9-2 0,-4-3-22,-6 3 0,-2-3 97,-2-2 0,-11 1-116,-8-1 0,-17-4 79,-7 0 1,-8-7-184,-7 2 0,8 0-36,-3-5 0,8 4-356,-3-9 1,13-3 174,1-1 0,8-11 128,6-8 0,10 3 0,9-8 0,4 0 0</inkml:trace>
  <inkml:trace contextRef="#ctx0" brushRef="#br1">28393 13235 8118,'0'-9'-157,"0"0"1,-6-1 0,-2-4-1</inkml:trace>
  <inkml:trace contextRef="#ctx0" brushRef="#br1">28948 12439 8238,'-8'0'-1742,"2"0"1622,-1 0 121,6 7 105,-6-6-97,1 12 0,3-5 85,-7 6 0,6 0-19,-6 0 1,-1 7 8,-8 3 1,0 6-49,-9 8 0,-1 7 12,-13 17 1,4 3-263,17-30 0,-1 1 0,-1 2 0,0 1 216,4 1 1,0 1 0,-3 0 0,0 0-32,3-1 1,0 1 0,-1 0 0,1 1 41,0-1 1,0-1-1,-2-1 1,1 1 82,1 0 0,0 0 0,-16 30-137,2 1 0,3-14 228,1 0 1,6-8-85,-1 3 0,7-8 28,-2-1 0,4-4 19,6-10 0,-2 1-1,6-11 0,0-5-235,5-5 561,0-6 0,0 2-902,0-10 1,2-4 513,3-10 1,3-3 0,6-7 0</inkml:trace>
  <inkml:trace contextRef="#ctx0" brushRef="#br1">27938 14117 8122,'-4'-10'0,"-1"1"-585,0 6 334,-1-4 167,4 1 0,-6 5-34,4-4 1,0 5 102,-5 5 0,6-2 135,-2 6-16,-3 1 1,2 4-54,-4 0 0,4 5-1,6 0 1,-2 0 6,-2-5 1,2 5 26,-3 0 1,4 2-2,1-2 0,0-4-11,0 4 0,5 2-49,-1-2 0,3 0 40,-3-5 1,3 0-132,2 0 0,4-4 100,-4-1 1,4-5-6,1 0 1,2-2-25,3-2 1,-2 0-16,7 0 1,-5-5-1,5 0 0,-2-6 4,1 2 1,3-4-37,-7-1 1,4 0 49,-4 0 0,0-1-35,-5 1 0,-1 0 10,-3 0 0,1 0-7,-7-1 1,1 1 18,-5 0 0,-1 0 3,-4-1 0,2 1 2,-7 0 1,1 5 3,-6-1 0,-4 2 9,1-1 1,-1-4-14,4 4 1,-4 1 5,0-2 0,0 5 3,5-4 0,0 4-1,0-4 1,1 4 42,4-4 0,-4 5 5,4 0 0,1 2-1,-2 2 1,5 0 12,-4 0 0,4 0-7,-4 0 0,1 2-25,-2 2 1,-1 0 24,7 5 0,-7-4-45,1 4 1,2-1-7,-1 2 0,1 2-12,-2-2 1,-2-2-17,2 1 1,2-4 29,-1 4 1,4-4 20,-4 5 15,5-1 1,-2 5-34,6 0 1,0 1 69,0-1 0,0 0-12,0 0 1,0 2 7,0 3 1,6-2-63,4 7 1,-2-7-15,1 2 1,1-3-79,4-2 0,0-1 134,0-3-116,1 2 1,-1-10 65,0 3 1,0-4-100,1-1 1,-1-6 73,0-4 1,0-2-4,0-3 0,-1 1-7,-3 0 0,2-5 2,-2 0 1,-2 0-7,1 5 15,-6 0 1,8 0 10,-6-1 1,0 1-9,-5 0 1,-2 0-1,-3-1 0,2 6-41,-6-1 0,-1 3-5,-4-3 0,0-3 43,0 4 1,-1 1-1,1-1 0,0 4 10,0-5 1,0 7-22,-1-2 1,6 2 81,-1-1 0,1 2-72,-5-3 0,4 5 104,1 5 0,4-2-80,-5 7 0,6-1 7,-6 5 0,6 2-25,-6 3 0,7-3-3,-2 3 0,-1-3-187,1-2 192,0 0-471,12 0 1,1-6 478,6-3 0,6-3 0,2-2 0</inkml:trace>
  <inkml:trace contextRef="#ctx0" brushRef="#br1">27995 14202 7141,'-8'8'-14,"2"-2"1,6-7-77,0-4 0,2-3-173,2-6 0,4-7 75,6-2 1,2-6 187,3-4 0,-3-3 0,4-7 0</inkml:trace>
  <inkml:trace contextRef="#ctx0" brushRef="#br1">28464 13164 8197,'-8'0'-507,"2"0"1,6 2 339,0 3 137,0-4-116,0 6 0,2-7-96,2 0 0,4-4-72,7-5 314,-1 0 0,0-18 0,0 5 0</inkml:trace>
  <inkml:trace contextRef="#ctx0" brushRef="#br1">28862 12468 8197,'2'-8'-739,"3"3"296,-4 4 329,6 1 201,-7 0 0,-2 0 447,-3 0-511,4 6 1,-7 0-41,3 4 1,2 2-170,-6-2 1,4 1 77,-5-2 108,1 4 0,-5 1 0,-1 8 0</inkml:trace>
  <inkml:trace contextRef="#ctx0" brushRef="#br1">28422 13051 8081,'0'8'0,"0"-1"-917,0-2 688,0 3 0,-2 9-355,-3-2 584,4 8 0,-12-13 0,5 10 0</inkml:trace>
  <inkml:trace contextRef="#ctx0" brushRef="#br1">28052 13776 8081,'-6'14'-122,"4"0"0,-4 0-186,6 1 0,0 0 93,0 4 1,-5 3-37,0 7 1,-6-5 168,2-1 0,1-1-164,-2 2 246,7 3 0,-9-11 0,4 4 0</inkml:trace>
  <inkml:trace contextRef="#ctx0" brushRef="#br1">23915 5800 8237,'-7'-6'679,"7"-3"1,13 2-749,11 2 0,14 4-544,4 1 1,15 0 648,0 0 0,8 0-431,6 0 1,-29-3 0,3 0 101,9-2 1,1 0 161,-2-1 1,0-1 0,1 3 0,-1-1-9,-5 1 1,-1-2-1,3 0 1,-1-2-52,-5-1 1,-2-1-1,-2 0 1,-1 0 189,27-9 0,-3 3 0,-15-6 0,-1 3 0,-6-3 0</inkml:trace>
  <inkml:trace contextRef="#ctx0" brushRef="#br1">25294 5246 8071,'35'-6'0,"-1"4"-22,4-3 0,3 8 70,-3 2 1,8 6-242,1-1 1,6 2 105,-6 3 0,-1-6 384,-8 0 1,-5 1-128,-9 4 0,-6 5 115,-8 0 0,-7 8-99,-12 1 1,-15 2 68,-19 8 1,-12 11-271,22-21 0,0 1 0,1 1 0,0 0-268,2-2 1,-1 1-1,0 2 1,0 1 282,-2 1 0,0 1 0,1-1 0,-1 0 0,-3 2 0,1 1 0,3 1 0,-1 0 0</inkml:trace>
  <inkml:trace contextRef="#ctx0" brushRef="#br1">27142 4563 8121,'0'-7'0,"0"2"0,0 10 0,0 9 0,0 9 0,5 19 0,0 10 0,-2 9 0,-8 10 0,-1-31 0,-2 1-198,-3-1 1,-2 0 0,0 3 0,-1-2 197,-14 30 0,4-3 0,0-11 0,7-8 95,-2-6 1,8-13 264,2-11-115,5-4 75,-2-7 0,6-3-136,0-10 0,5-7-409,0-7 0,10-13 406,0-1 1,8-6-628,1-4 0,3-5 144,1 1 1,-1 6 7,-3 8 0,-4 9 137,-5 5 0,-1 11-100,0 8 0,-6 13 1037,-3 11 0,-4 14-453,-1 4 1,5 9 120,0-4 0,-1-1-208,-4-8 1,0 1-126,0-5 0,0-6 50,0-4-304,0-7 1,2-3-118,3-9 0,-2-3-939,6-2 1195,1-13 0,4-9 0,0-15 0</inkml:trace>
  <inkml:trace contextRef="#ctx0" brushRef="#br1">27412 5033 8178,'14'0'-976,"1"0"575,-1 0 1,3 1 696,-3 4 0,2-2-155,-11 7 0,5-1-308,-6 5 1,-7 7 247,-11 2 1,-2 3-83,-8-3 1,2 4 281,-1-3 1,-1 1-104,10-1 1,-4-3 162,9-7-202,2 0-180,1-6 1,11-3 74,0-10 0,10-5-161,0-9 0,8-3-76,1-6 0,3-1 48,1 1 1,2 1 44,4 3 1,-4 4 33,3 6 1,-10 6 150,-4 3 1,0 7 77,-4 7 0,-4 13 218,-11 16 0,-7 5-35,-2 4 0,-10-1 107,-5 6 1,-3 0-156,-1 5 0,-2 0-44,-3 0 1,3-2-87,-4-3 0,4-4 55,2-10 1,1-5-126,3-10 0,4-8 66,6-11 0,0-2-417,-1-2 0,7-3-254,4-7 0,2-5-1277,2-14 1794,0-6 0,0 5 0,0-4 0</inkml:trace>
  <inkml:trace contextRef="#ctx0" brushRef="#br1">27981 4962 8119,'-13'-10'-503,"4"1"-131,-4 5 1,10-2 583,-6 6 0,1 11 587,-2 3 1,2 16-46,4 4 0,2 5-162,-3 4 0,-1 6 290,1 3 0,0 1-184,5 0 1,0 0-319,0-5 0,0 2-156,0-7 1,0 1-300,0-11 1,0-1 217,0-8 1,0-4-288,0-6-182,0-6 1,0-5 226,0-12 1,-1-8-222,-4-17 1,4 1 188,-4-9 0,3-3 393,2-7 0,0-8 0,0 3 0,0-9-231,0 0 0,2-2 231,3 1 0,2 12 0,8 12 0,5 9-21,4 10 1,3 5 92,1 10 1,1 2 355,-1 7 0,5 2-73,0 3 0,1 4 31,-6 10 1,-6-2-109,-3 7 1,-9 0 134,-6 4 0,-4 2-268,-4 3 1,-11-1-127,-8 6 1,-11-7-417,-3 3 1,2-4 240,2-2 1,4-4-548,5-1 0,6-10-95,8 1 546,4-3 1,7-3 251,4-3 0,3-3 0,6-2 0,7 0-15,2 0 0,11-7 7,3-2 1,5-4 344,0-1 0,6-2-125,-1-3 1,-1-1 18,-8-4 1,0-3-20,-10 3 0,2-2 48,-11-3 1,-2 2-153,-7 4 1,-4-3-60,-6 7 1,-1 0-247,-4 5 1,-3 0 80,-6 0 0,-7 6-30,-2 3 0,-4 5 37,-2 5 0,2 11 348,4 12 0,-4 7-43,3 7 1,4 1-26,1 0 0,9-2-204,5-3 0,5 0 29,5-10 1,3-3-21,6-10 0,5-3-265,0-2 0,10-4 26,-6-6 1,7-8 53,-6-6 0,1-2-188,-1-8 0,-3 1 397,-7-6 0,0-5 0,0-3 0</inkml:trace>
  <inkml:trace contextRef="#ctx0" brushRef="#br1">28521 4947 8077,'0'29'-303,"0"5"268,0 4 0,0 3 60,0 2 0,2 5 169,3-1 0,-4-1 288,4-8 0,-4 0-423,-1-10 1,0-3 187,0-11 1044,0 1-840,7-7 1,-6-10 20,4-12 1,-3-4-249,-2-10 0,6 1-154,3-11 0,6-1-144,4-9 0,3 3-324,6-8 0,2 3 68,3-2 0,4 7-339,5 8 0,6 5-136,-1-1 1,-1 9 266,-8 5 1,-2 8-6,-3 2 1,-7 5 542,2 0 0,-9 2 0,2 2 0</inkml:trace>
  <inkml:trace contextRef="#ctx0" brushRef="#br1">28934 4876 8046,'0'-8'-390,"0"2"1,1 6 518,4 0 0,4 0-110,10 0 0,-3 0-12,3 0 1,3-5 5,2 1 1,3-3-22,1 2 0,-4-1-44,0-3 0,-2-2 159,1 6-871,-2-6 764,-13 3 0,-2-6 0,-6 0 0</inkml:trace>
  <inkml:trace contextRef="#ctx0" brushRef="#br1">29076 4748 6666,'8'0'101,"0"0"-38,-4 0-259,-2 0 196,4 0 0,0 0 0,2 0 0</inkml:trace>
  <inkml:trace contextRef="#ctx0" brushRef="#br1">27327 6085 8113,'-19'-13'0,"0"4"0,0-3 240,5 8 1,0-1 17,-1 5 1,1 2 60,0 2 0,1 9-266,4 6 0,-4 6 77,4-1 0,2 3-461,3 1 0,2 1 172,2-1 1,2-6-95,2-3 1,4-3 75,7-2 0,4-1 95,-1-4 1,3 2 19,-2-6 0,-6 0-17,6-5 1,-12 1 194,8 4 1,-11-2-35,1 7 1,-3-1 88,-2 5 0,-2 1-89,-3-1 0,-7 0-34,-7 0 0,-8 0-42,-1 1 1,-1-1-8,-4 0 0,8-6-33,1-3 0,8-5-21,2-5 0,1-4-381,9-10 1,0-10 143,9-9 1,9-4-205,10-6 0,8-1 496,1-3 0,5 3 0,-5 6 0,2 7 0,-2 3 0,2 9 0,2 5 0,0 4-117,-4 0 0,-8 7 117,4 4 0,-10 2 661,0 2-390,-4 6 0,-7 7 197,-3 6 1,-10 2-152,-4-2 1,-4-4-172,-1 4 0,0 2-8,0-2 1,-1 0-95,1-5 0,6-5 115,3 1-356,4-7 1,2 5-10,4-3 1,3-2 148,6 6 0,5-4-7,0 5 0,5 1 45,-5 8 1,-2-4-79,-7 4 1,1 2 47,-6-2 1,-1 4-1,-4-4 0,0 0-94,0-4-235,0-1-331,-6-6 709,4-2 0,-10-12 0,4-2 0</inkml:trace>
  <inkml:trace contextRef="#ctx0" brushRef="#br1">27867 6056 8097,'22'0'0,"-1"0"-142,-7 0 1,0 0 134,1 0 726,-1 0-441,0 0 1,-6 7-124,-3 2 0,-4 4-33,-1 1 0,-6 8-105,-4 6 1,-2 7-9,-2 8 1,-1-1 119,1 1 1,5-5-142,-1 0 1,7-8 69,-2-2 0,4-1-480,1-8 0,0-5 68,0-4 0,1-7-51,4 2 0,-3-10 67,2-4 1,3-10 3,-3-5 1,1 2 333,-5-2 0,-6 2 0,-4-2 0,-2-1 0,-3 6 0,0 5-182,-4 4 5,3 7 1,-5-2 394,7 10 0,6 3 282,3 6 1,4 1-185,1-1 0,8-2 104,6-2 0,2 1-446,8-6 1,4-1 104,5-4 1,2 0-205,-2 0 0,-1-6 92,6-3 0,-7-4-862,2-1 895,-9 0 0,3-1 0,-5 1 0</inkml:trace>
  <inkml:trace contextRef="#ctx0" brushRef="#br1">28152 6312 8076,'22'0'0,"0"0"-4,-3 0 1,1-1 189,4-4 1,3 2-21,-3-7 0,2-4-151,3-5 1,-1-6-4,1 1 1,-7 2 117,-3-2 1,-5 7-196,-5-2 1,-2 3 83,-7 2 0,0 0-242,0-1 1,-7 8-5,-2 2 0,-10 3-23,-5 2 0,-4 0 199,-5 0 1,3 2 21,-3 3 1,-2 7 210,2 7 1,4 6-149,5-1 0,12 5 491,-2 4 1,9-3-210,0 3 1,11-3-25,9-2 0,7-6-386,11-3 0,3-4-326,7-6 0,6-3 420,3-6 0,3 0 0,2 0 0</inkml:trace>
  <inkml:trace contextRef="#ctx0" brushRef="#br1">29118 4905 8105,'-1'-10'-363,"-4"1"470,3 6 0,-5-9 248,2 8-201,3-1 1,-4 18 66,6 6 0,5 14 10,-1 9 1,6 7 128,-5 8-207,6 13 1,-10-5-208,4 6 0,1-3 205,-1-12 0,0 8-395,-5-12 1,5 5 177,-1-10 1,1-1-271,-5-8 0,0-10 40,0-9-189,0-3 1,0-10-7,0-6 1,0-14 490,0-14 0,0-14 0,0-8 0</inkml:trace>
  <inkml:trace contextRef="#ctx0" brushRef="#br1">29232 4834 8105,'16'0'-105,"3"0"1,1 0-156,4 0 0,3 1 42,-3 4 0,-2-2 176,1 7 1,-5-1 296,1 5 1,-5 0-88,-4 1 1,-6 0-138,-8 4 0,-11-1 41,-8 5 0,-12 3-2,-8 7 1,-3-3-75,-1 3 0,1-3 7,13-1 0,1-6-130,9 1 1,2-11 39,7 1-337,6-3 0,8-3 37,10-4 387,2-8 0,9-10 0,1-9 0</inkml:trace>
  <inkml:trace contextRef="#ctx0" brushRef="#br1">29616 4862 8105,'8'0'-8,"-5"6"69,-12 4 1,-2 2 214,-13 3 1,5 0-15,-5 4 0,5 4-128,-4 5 0,5-4 78,-1-1 1,10-5-420,4 1 0,3-4 176,2 0-234,0-7 0,7-2 111,2-6 1,4-3 27,1-7 0,7-1-23,2-12 0,3 5-192,-3-1 1,3 3 144,-8 2 0,1 2 94,-4 2 1,-1 4 382,0 6-278,0 6 0,-6 7 197,-3 6 1,1 4-35,-1-4 1,0 2-117,-5-2 0,1-5-23,4 0-301,-3 0 49,4-6 1,-6-1 72,0-7 1,2-7-189,2-7 0,-2-6-43,3-4 383,-4-3 0,5-8 0,2-1 0</inkml:trace>
  <inkml:trace contextRef="#ctx0" brushRef="#br1">29915 4763 8105,'14'0'0,"0"0"0,0 1-159,0 4 1,-1 4 283,-3 10 0,1 10 430,-7 9 0,1 3-473,-5 1 1,-1 1 37,-4 0 0,2-2-164,-7-3 0,2-4 118,-1-5-107,-4-7 198,5-2 0,0-13 93,4-7 1,2-13-318,2-11 0,0-9-141,0-5 0,8-3 16,6-1 0,2-1-240,8 0 0,-1 4-140,6 6 1,-1 1 203,1 13 0,-6 2-30,1 7 0,-2-1 390,2 6 0,-2 1 0,-3 4 0,-3 6 0,4 2 0</inkml:trace>
  <inkml:trace contextRef="#ctx0" brushRef="#br1">30327 4876 8855,'-14'7'671,"-1"0"-449,1 8 0,0-1 0,0 0 0,0 5 193,-1 0-594,7 0 200,2-5 1,6 0-115,0 1 1,2-7 170,2-4 0,4-2-469,7-2 1,-1-2 37,0-2 1,5-6-96,0-9 1,1 2 134,-1-7 0,-3 7-63,3-2 1,-3-2 164,-2 2 0,0 7 108,1 7 1,-6-2 165,1 3 1,-7 2-145,1 12 0,-2 1 553,-2 12 0,0 1-174,0 5 0,0-1-24,0 0 1,0 1-185,0-1 0,5-6-205,0-3 0,6-3 85,-2-2 1,4-6-159,1-3 1,2-5-249,3-5 0,-4-7 171,4-7 0,-3-7 265,-2 3 0,7-17 0,1-4 0</inkml:trace>
  <inkml:trace contextRef="#ctx0" brushRef="#br1">30768 4763 8105,'8'1'12,"-4"4"0,-2 9 473,-2 10 0,0 3-123,0 1 1,0 0-215,0 1 0,0-2-35,0-4 1,-5 3-110,0-7 1,1 0 175,4-5-284,0-6-72,0-2 190,0-6 1,0-8-571,0-6 1,1-5 71,4-5 0,3-4-100,6-1 0,2 1 193,3-5 0,-3 3 391,3 1 0,-4 4 0,0 6 0,-3 0 0,-2 10 106,2 2 1,-10 7-43,3 10 0,-4 4 690,-1 5 0,0-2-245,0 7 0,-4-5-76,-1 5 0,-5-7-176,6 2 1,-1-3 115,5-2-167,0-6-570,0-2-153,0-6 1,6-6 283,4-3 0,2-4-399,2-1 1,-4-1 220,-1 1 1,1 2-248,4 2 289,-6 4 421,5 6 0,-10 6-24,6 4 1,-4 7 303,5 2 0,-1 0 6,5-5 1,5-6-133,0-3 0,6-4 103,-1-1 1,3-1-111,1-4 1,1-3-48,-1-6 1,1-5-91,-1 0 1,-6-5-130,-3 5 1,-5-4-66,-4 4 1,-4-7 50,-6 3 1,-1 2-156,-4 2 0,-3 3 64,-6 2 0,-2 6 364,-3 4 0,2 4-97,-7 4 1,5 7 107,-5 13 0,5 1-78,-4 13 0,5 0 237,-1 5 0,10-5-366,4 0 1,4-2 86,1 2 0,7-5-276,8-9 1,2-5 96,11-10 1,-2-3 10,7-6 0,-5-6-52,-4-3 1,1-6-133,-6-3 1,3-5-141,-7-5 1,0 0-273,-10-1 0,0 1 681,-5-1 0,-6 1 0,-2-1 0</inkml:trace>
  <inkml:trace contextRef="#ctx0" brushRef="#br1">31422 4677 8105,'9'0'0,"1"0"0,1 0 114,8 0 1,-2 0 191,7 0 0,-4 0-239,9 0 1,-2 0 119,10 0 1,6-6-228,4-4 1,1-2 54,-5-2 0,-4-1-105,-6 1 1,-3 0-118,-16 0 1,-3-1-177,-11 1 0,-1 0 68,-4 0 0,-9 1-203,-10 4 1,2-2 278,-2 6 0,5-1 239,-4 1 0,4 3 0,-5-2 0,7 8 0,-2 6 0,5 7 112,4 2 1,-3 6 146,4-1 1,1 3 206,-1 1 1,5 1-99,0-1 0,1 5 102,-2 1 1,3-1-123,-3-5 1,2-1-130,-1-3 0,2 1 37,-3-6-48,4 6 1,2-9-365,4 3-94,-3-10 89,10-2 1,-5-14-79,2-2 0,2-8-213,-6-2 1,4-7 152,-4 3 0,6 1-10,-1-2 0,2 0-166,2-4 0,2-5 66,3-1 0,-1 1 409,5 5 0,-4 6-31,5 3 1,-7 4 30,2 6 0,-3 3 143,-2 6 0,-4 8 176,-1 6 1,-6 6 5,2 9 0,-3 1-45,-2 3 0,0-3 63,0 3 1,0-3 8,0-1 1,0-3-61,0-2 0,0-3-24,0-7 0,0-5 213,0 1-236,0-7 1,6 2 80,4-10 1,2-3-215,2-6 1,5-5 126,0 0 0,7-6-419,-3 1 0,-1-1 148,2 1 0,-5-1-651,5 6 1,-7 0-12,2 5 0,2 1-356,-2 4 1,-1-3 1049,-3 8 0,5-1 0,2 5 0</inkml:trace>
  <inkml:trace contextRef="#ctx0" brushRef="#br1">32488 4649 8105,'0'-14'0,"0"-1"303,0 1 0,0 0-10,0 0 1,0 4-355,0 1 1,-2 4 159,-2-4-806,2 5 524,-4-2 1,4 6 21,-3 0 1,4-2 221,-4-2 0,4 2 0,-1-4-109,-3 6 1,2 5-35,-6-1 1,-1 7 154,-4-1 0,-5-2 51,0 1 40,0 1 1,6 4-142,4 0 1,-2-4 23,6-1-40,0-6-181,5 4 288,0-7 1,0 1-49,0 4-8,0-4-70,7 6 0,-4-7-9,6 0 37,-6 6-3,10-4 0,-11 6 40,2-4 1,-2-1 13,-2 7 110,6-1 1,-4 6-97,3-1 0,-4 0-1,-1 0 0,0 1-19,0-1 0,-5 0-108,1 0 0,-3-1 75,3-4 0,-4 4-8,-6-4 0,4 4-35,1 1 0,-1-4-32,-4-1 0,0-1-144,-1 2 187,1-4 1,5-1 31,-1-1 1,7 0-35,-2-9 1,4 0 7,1-9 0,6 3-1,4-8 1,9-3 1,4-2 1,6-3-38,4-1 1,-1 4-5,5 0 0,-5 2-4,1-1 1,-3 4 31,-1 9 1,-6-1-277,1 6 0,-7 1-27,2 4 1,-3 1-34,-2 4 1,-1-2 345,-4 7 0,4-1 0,-5 5 0</inkml:trace>
  <inkml:trace contextRef="#ctx0" brushRef="#br1">32929 4706 8105,'12'-15'-945,"-2"1"1,-2 5 2078,-4-1-183,-2 1-679,4-5 1,-12 1-22,-3 3 1,-1 4-223,-4 6 0,3 0 3,-8 0 1,3 6 16,2 4 1,0 3 78,-1 1 1,3 0-123,2 0 0,4 0-55,6 1 0,0 4 34,0 0 0,0 0 9,0-5 1,6 5 76,4 0 0,2 0-105,3-5 1,-1-2 167,0-2 1,0 3-5,1-4 1,-6 2 90,0-1 304,-5 2-367,2-4 1,-12 6-28,-4 1 1,-4-6-143,-5 0 1,2-4 90,-7 5 1,5-6-451,-5 6 0,2-2-205,-2 1 1,4 4 574,6-4 0,-1 4 0,1 1 0</inkml:trace>
  <inkml:trace contextRef="#ctx0" brushRef="#br1">33398 5317 8815,'-8'6'432,"2"2"1,-1 13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17431 1450 7978,'-6'-8'-345,"4"2"663,-4 6 1,12 0 91,4 0 1,-1 5-91,6-1 0,-4 6-149,8-5 1,-4-1-39,0-4 0,5 0-175,4 0 1,3-1 137,1-4 0,1 2-123,-1-7 1,-1 2-81,-3-1 0,-4 3-722,-6 6 568,-6 0 143,-1 0-1065,-7 6 1183,-7 2 0,-7 12 0,-8 3 0</inkml:trace>
  <inkml:trace contextRef="#ctx0" brushRef="#br0">17531 1535 7102,'0'15'494,"0"-1"0,0-5-97,0 1 0,0-1-132,0 5 0,0 2 21,0 3 1,0-1-63,0 5 0,0 1-23,0 4 0,0 2-35,0 4 0,0 2 21,0 7 1,0 7 2,0 7 0,0 6-75,0 8 1,0 2-202,0 3 1,0-7 189,0 7 1,0-3-365,0-31 0,0 1 1,0 33 340,0 4 1,5-10 83,-1-4 0,1-1-217,-5 1 1,0-2 176,0-8 0,0 3-33,0 2 1,0-2 210,0 2 1,-5-2-150,1-2 1,-1-2-121,5-3 1,-5 2 65,0-7 0,-1 2 77,1-1 1,4-6-322,-4 1 0,3-4-18,2-10 1,0 1-281,0-11 0,0-5-406,0-4-155,0-7 0,5-5-190,0-12 1193,6-13 0,-3-16 0,6-7 0</inkml:trace>
  <inkml:trace contextRef="#ctx0" brushRef="#br0">17730 1351 8099,'-8'-15'24,"3"1"248,-3 6 543,7 2-638,-5 6-74,12 0 0,2 6 173,6 4 1,8 2-112,7 3 0,5-1 20,9 0 0,1 0-11,4 0 0,2-4-234,7-1 0,-5-4 131,0 5 0,7-7-377,7 1 1,2 0 197,-2 0 1,-2-2-30,-8 3 1,0 1 30,-4-1 0,-10 1-74,-8-1 1,-9-2 147,-1 6 1,-7-1-30,2 2 1,-3 2 220,-2-2 0,-1 3 13,-4 1 0,2 5-84,-6 0 0,4 4 200,-4-4 1,1 7-179,-1-3 0,-2 3-143,7-3 0,-5 4 106,4-3 0,-4 1-14,4-1 0,-1 7 1,2-2 0,1 7-26,-7-3 1,6 13 5,-5 2 0,4 10 7,-4 4 1,0 6-293,-5-2 0,0 5 286,0 5 0,0-35 1,0 1 55,0 3 1,0 1-1,0-2 1,0 0-60,0 37 1,0-40-1,0 0 134,0 34 0,0 1-53,0-5 0,0 0-99,0 1 1,0-8 5,0-2 0,1-5 10,4-5 0,-2-5-186,7-9 1,-3-3-345,3-7 1,1 1-335,-6-1 1,-1-4 372,-4 0 0,-1-7-380,-4 2 1,-4 2 579,-10-3 1,-3 1 253,-7-4 0,-6-1 0,-1 0 0</inkml:trace>
  <inkml:trace contextRef="#ctx0" brushRef="#br0">18071 3995 7918,'-22'0'905,"3"0"19,-3 0-260,6 0-135,2 0 1,11 6-89,12 4 1,4-2-163,15 1 1,-1-6 10,11 2 1,0-4 134,5-1 1,14 0-142,9 0 1,10-6-380,-34 2 0,1-1 0,36-8 133,-3-1 1,-10 0 55,-4-1 1,-10 3-50,-5 2 1,-4 4 124,-5 6 0,-5 0-1061,-9 0 0,-4 3 150,-5 7 741,-8-1 0,0 5 0,-7-7 0</inkml:trace>
  <inkml:trace contextRef="#ctx0" brushRef="#br0">19592 2559 7469,'21'0'678,"3"0"0,4 0-533,5 0 1,8 0-211,7 0 1,6-6 130,-2-4 1,-2-1-127,2 2 0,-4-2-804,4 6 584,-6 0 1,-4 5 279,-9 0 0,-2 6 0,-3 2 0</inkml:trace>
  <inkml:trace contextRef="#ctx0" brushRef="#br0">20261 2388 8033,'9'0'-399,"1"0"1,-6 2 394,6 3 1,-1-4 19,6 4 0,-6-2 237,1 2 1,-6-2 23,6 7-223,-7-1 1,2 10-37,-10 0 1,-5 6-135,-9-1 1,-7 3-78,-8 1 0,-3 5-45,3 1 0,-4-3 238,5-7 0,6-4 0,7-5 0</inkml:trace>
  <inkml:trace contextRef="#ctx0" brushRef="#br0">21128 640 8004,'-14'-5'-146,"0"0"1,4 1-237,1 4 0,-1 0 389,-4 0 0,0 6 293,-1 3 1,1 6 145,0 3-263,0 5 0,0 11-18,-1 4 1,3 5 131,2 4 0,4-2-72,6 2 0,2-3-67,2-1 0,6-7-306,9-3 0,1-4 124,4-6 1,3-4-375,-4-9 0,4-4 202,2-6 1,-6-3-253,1-6 0,-6-3 76,1-11 0,-4-1-230,0-4 602,-1-1 0,0-6 0,0-1 0</inkml:trace>
  <inkml:trace contextRef="#ctx0" brushRef="#br0">21270 640 8004,'7'-14'-874,"-4"6"854,6 3 0,-6 5 15,2 5 0,1 4 297,-1 10 0,0 0-7,-5 9 0,0-1-132,0 11 1,5 5 72,-1 4 0,1 1-56,-5-6 0,6-5-183,4-4 1,-2-5 153,1-4-76,1 3 51,4-11 1,0-2-17,0-9 0,-4-10 9,-1-5 0,-4-4-21,5-5 0,-6-5-213,6-9 1,-6 2 130,6-7 1,-7 0-148,2-5 0,1 5 58,-1 0 1,0 2-111,-5-2 0,4 3-9,1 7 0,0 1-180,-5 3-382,6 4 167,-4 6 597,10 6 0,-4 1 0,7 7 0</inkml:trace>
  <inkml:trace contextRef="#ctx0" brushRef="#br0">21754 611 8004,'0'-14'-1315,"1"1"1374,4 4 229,-4-4 458,6 12-529,-7-6-416,0 7 187,0 0 162,0 7-8,0-6 8,0 6-27,0-7-155,0 0-438,0 6 870,0-4-200,0 4-260,0-6-576,0 0-125,0-6 761,0 4 0,0-4 0,0 6 0</inkml:trace>
  <inkml:trace contextRef="#ctx0" brushRef="#br0">21483 626 8007,'-7'-8'267,"0"3"32,7 10 0,-1 7-72,-4 7 0,2 8-18,-7 2 1,6 2 17,-6 12 0,1-9-134,-6 9 0,6-5 37,-1 0 1,1 1-116,-5-5 0,-1-1-191,1-5 1,2-1 127,2-3 1,-1 1-134,6-6 103,-6 0 0,10-10-786,-4 1 621,3-7 1,4-8-261,3-9 1,3-16 54,6-3 0,6-8-276,4-7 724,-3-8 0,12-9 0,-3-6 0</inkml:trace>
  <inkml:trace contextRef="#ctx0" brushRef="#br0">21512 711 8007,'14'-22'0,"-4"3"-55,-1 9 238,-6 4-22,10 6 0,-10 2 105,6 2 0,-5 4-29,0 6 1,4 5-29,2 0 0,-2 7 47,1-3 0,1 10-161,4 5 0,0-3 132,0-2 0,0 2-220,1-2 1,-1-4 24,0-6 1,-4-5-47,-1 1 0,1-4 56,4 0 0,-5-7-58,1-4 151,-7-2-55,10-2 1,-10-13-297,6-6 0,-6-8 96,2-6 1,1-5-651,-1-9 1,0 1 344,-5-6 0,1 8-405,4 1 1,-2 4 29,7 10 800,-7-2 0,10 15 0,-5-5 0</inkml:trace>
  <inkml:trace contextRef="#ctx0" brushRef="#br0">22237 569 8007,'8'-7'117,"-2"6"1,-7 1 43,-4 9 0,-3 5 45,-6 5 1,-2 4 85,-3 5 0,3 5-92,-3 0 0,-1 7-18,1-2 1,-2 3-226,2 1 1,5 1 90,0 0 0,1-2-424,8-3 1,-4-4 217,4-5 1,1-7-379,4-3 0,1-10 213,4-4 0,-2-5 47,6-5 1,1-4-65,4-10 1,0-5 109,1-9 1,-1-3 229,0-7 0,3 2 0,-2 3 0,2-3 15,-8 3 0,3 5-47,-3 5 0,2 5 578,-6 9 1,1 2-235,-1 2 0,-2 4 43,7 6 0,-6 11 76,6 3 0,-7 16 209,2 3 0,1 7-178,-1 2 1,1 6-22,-1-1 0,-2 1-372,6-6 1,-4-1 133,5-3 1,-1-8-4,5-6 1,2-11 26,3 1 1,-2-9 89,7-1 1,0-15-148,4-8 1,2-12-91,3-7 0,4-10-436,5-4 1,1-9-90,0-6 1,-4 4-509,-6 1 0,-1 10 495,-13 5 0,-6 4-322,-9 5 1,-2 5 779,-2 10 0,1 0 0,-5 4 0,-7-3 0</inkml:trace>
  <inkml:trace contextRef="#ctx0" brushRef="#br0">21284 2019 7973,'0'-10'-980,"0"1"980,0 6 253,-6-4 115,5 7 0,-6 2-180,7 3 0,0 9-47,0 10 1,0 4 327,0 5-244,7 3 0,-4 9-16,6 2 0,-4-1 19,4 6 1,-1 5 89,2 4 0,1 7-421,-6-1 0,1 7 292,-1 2 0,-4-2 43,4-8 0,-4 2-155,-1-6 1,0 0 32,0-6 1,0 0-124,0-4 0,0 0-10,0-9 0,0-6-13,0-13 0,0 1-626,0-6 323,7-6-208,-6-7 1,10-7 508,-6-4 1,6-11-872,-1-12 0,-2-9 267,1-10 1,1-3 641,4-7 0,0 0 0,0 0 0</inkml:trace>
  <inkml:trace contextRef="#ctx0" brushRef="#br0">21754 1848 7973,'6'-14'-690,"-5"4"843,4 1 0,3 6 9,2-2 0,-1-1 97,5 1 0,-1 0-205,11 5 0,1-4 62,8-1 0,5 0-124,9 5 1,4 0 102,6 0 0,-2 0-111,-3 0 1,2 0 59,-7 0 0,-4 0-69,-5 0 0,-5 0 62,5 0 0,-6 0-11,1 0 0,-2 0 48,3 0 0,-4 2 102,3 2 0,-2-2-175,2 3 0,-7 1 63,2-1 0,-7 1-124,2-1 1,-5-2 75,1 6 0,-3-5-80,-2 0 0,0-2 93,0-2 1,-4 0-132,-1 0 0,-4 5 42,4-1 18,-5 1 154,2 1 0,-1 2-71,-1 7 1,1-1 66,-5 0 1,0 2-79,0 3 0,0 3 59,0 6 1,0 9-37,0 5 1,0 3 19,0 7 1,0 4-61,0 6 0,0 8-365,0 1 0,0 6 329,0-34 0,0-1 0,0 0 1,0 0 53,0 39 1,0-4 28,0-6 0,0-6-172,0-3 1,2-6 138,2-3 0,0 0-15,5-5 1,-4-6-60,4-4 1,-4-6-116,4 1 1,-5-5-242,0-4 1,-2 1-15,-2-6 0,0 0-268,0-5 751,0-6 0,-6 5 0,-2-5 0</inkml:trace>
  <inkml:trace contextRef="#ctx0" brushRef="#br0">21441 3554 7871,'-30'0'0,"-3"0"-281,23 0-39,-3 0 1379,20 0-529,13 0-265,10 6 0,21-2 88,6 5 1,6-6-50,8 2 0,2 1-262,3-1 0,-34-2 0,1-1 64,4-2 1,1 0 0,0 0 0,2 0-97,0 0 0,-1 0 1,-5-2-1,-3-1-273,35-2 170,-9-6 94,-11 10 1,0-10-985,-4 6 111,-9 0 462,-9 5 1,-7 0-755,-3 0 1164,-4 0 0,-5 0 0,-1 0 0</inkml:trace>
  <inkml:trace contextRef="#ctx0" brushRef="#br0">21569 2360 7919,'-10'0'-625,"1"0"412,6 0 523,-10 0 60,11 0 115,-4 0-252,6 0 1,2 5-19,2-1 0,6 7 101,9-1 0,3-4-68,6-1 0,7 1 76,3-1 0,5 0-137,4-5 0,10 0-58,9 0 1,-25-1-1,0 0-934,4-1 1,1-1 823,2 3 1,0-1 1,-4-2 1,-1 0 0,-1 2 0,-2 2-294,26-1 0,4 0 210,-4 0 1,-4 0-174,-5 0 1,-7 4-63,-7 1 1,-8 1-240,-7-1 1,-6-3-350,-8 2 370,1-2 1921,-8 4-1406,0-4 0,-20 17 0,-3-3 0</inkml:trace>
  <inkml:trace contextRef="#ctx0" brushRef="#br0">21427 2843 7902,'-15'0'0,"1"0"118,13 0 1,15 2-145,19 3 906,19-4-1782,0 6 1139,18-7 0,-6 0 62,8 0 1,8-2-220,-35 0 1,0-1-1,1 2 1,1-1 2,6-3 0,-1 1 0,-5 2 1,-1 0 8,-3 0 0,-1 0 1,32-5-78,-7 3 0,-9-1-336,-1 5-321,-6 0 262,-15 0 0,-1 0-356,-7 0 0,-6 0-330,-3 0 1066,-9 0 0,2 0 0,-4 0 0</inkml:trace>
  <inkml:trace contextRef="#ctx0" brushRef="#br0">21867 2061 7984,'0'-14'-226,"-6"0"467,4 6 101,-4 2 1,6 7-277,0 4-127,0 3 125,0 6 0,5 11 262,0 4-238,-1 9 57,-4-2 0,2 11 31,3 1 1,-2 10 18,6-1 0,-6 13-97,2 6 1,-3 1 6,-2-35 1,0 1 0,0 0 0,0 0 50,0 37 1,0-3-193,0-1-820,0 3 890,0-6 1,0 3-151,0-10 1,1-4 70,4-10 1,-2-5-145,7-9 1,-6-5-81,6-9 0,-5-5-221,4-10 1,-4-2 307,4-7 1,-1-8-432,2-6 0,2-8 613,-2-12 0,3-8 0,1-9 0</inkml:trace>
  <inkml:trace contextRef="#ctx0" brushRef="#br0">22337 2047 7850,'0'-14'-104,"0"0"-52,0 0 0,0 4 640,0 1-141,0 5 34,0-8-74,-7 10-72,6-4-274,-12 6 30,11 0 0,-6 1 28,4 4 1,2 3 25,-3 6 0,4 1 68,1-1 0,0 6-10,0 4 1,5 4 210,-1 6-199,7 2-76,-9 7 0,9 1 383,-6 3-167,6 10-168,-10 1 0,12 18 137,-3 0 0,-7-35 1,0 0-320,0 2 1,-1 0 0,-1-1 0,-1 1 104,0 0 1,0-1 0,2-1-1,1-1 59,-1 0 0,1 0 1,1 36-117,-4 5 1,0-9 503,0-1-354,0-6-21,0-14 0,0-4 306,0-9-299,0 3 71,0-11 1,0-1 30,0-11 0,2-2-89,3-2 0,-4-4 303,4-1-516,-3-5 1,-2-4-66,0-10 1,0-3-1007,0-1 921,6-6 0,-4 4 265,2-3 0,-2 3 0,-2 2 0</inkml:trace>
  <inkml:trace contextRef="#ctx0" brushRef="#br0">23758 2204 7947,'0'-10'0,"0"1"0,0 5 516,0-8-294,7 10-153,1-4 1,6 4-98,0-2 1,8-4 59,6-7 0,3 1-231,6 0 1,-3 0 86,4 0 0,-12 4-442,3 1 114,-10 5 255,-5-2-43,-8 12 1,-9 9-384,-6 8 611,-7-2 0,-25 12 0,-3-3 0</inkml:trace>
  <inkml:trace contextRef="#ctx0" brushRef="#br0">23815 2289 7947,'-28'28'0,"1"1"-19,3-1 1,5-1 83,10-3 0,-2-2 372,6-3-216,0-3-102,12-2 0,7-3 83,9-6 0,11-1-134,4-4 0,9-3-212,5-6 0,3-2-15,2-13 1,-6 5-264,-4-5 0,-11 7 162,-7-2 0,-9 3 260,-10 2 0,3-7 0,-6-1 0</inkml:trace>
  <inkml:trace contextRef="#ctx0" brushRef="#br0">23844 2275 7947,'6'20'168,"-3"2"101,7 7 1,-1 5-53,5 4 1,-1 10 195,-4 4 0,2 6-259,-6-1 1,1 2-134,-1-12 1,-2 5-240,7-4 0,-5-7 163,4-8 0,-1-3-809,1-2 457,4-6 96,-11-7 1,10-4-226,-2-7 0,-2-5 1,1-9 535,1-9 0,4-3 0,0-6 0</inkml:trace>
  <inkml:trace contextRef="#ctx0" brushRef="#br0">24242 2289 7947,'14'-8'467,"-5"2"-581,1 6 1,-7 1-217,2 4 0,-5 9 796,-5 10-139,-3 3-197,-12 1 0,2 1-259,-5-1-87,5 0 211,-9 1 0,11-7-113,-2-3 105,8-3-114,4-8-53,6 4 0,1-10 99,4 3 1,5-4-15,8-1 1,-2-5 285,3 1-267,3-1 34,-6 5 0,9-5 284,-6 0-122,0 1 71,2 4 1,-10 6 128,3 4 1,-3 2-147,3 2 1,-6 7 85,-3 3 0,-3-2-153,-2 1 0,0 1-22,0 5 1,0-1-53,0 0 1,-7-1-241,-2-3 1,1 1-466,-2-6 391,7 0-139,-3-5-255,0 1 315,4-8 0,-4-13 360,6-13 0,0-12 0,0-6 0</inkml:trace>
  <inkml:trace contextRef="#ctx0" brushRef="#br0">24540 2218 7947,'14'-7'0,"-1"9"167,-3 3 1,-3 4 298,-2 15 0,-3 6-158,3 8 1,-4 5 93,-1 4 0,-5-3-572,1 4 99,-1-4 0,5 3-447,0 1 404,0-1 1,0-9-308,0 0 1,0-11-457,0 1 0,1-14 877,4 0 0,3-9 0,6 2 0</inkml:trace>
  <inkml:trace contextRef="#ctx0" brushRef="#br0">24654 2715 7939,'9'-12'99,"1"2"0,-5-2 280,4 2 1,1 2-226,4-1 0,0 4-21,0-4 1,2-1-399,3-4 126,-3 0 97,11-7 1,-11 5-14,2-3-56,-2 4-173,-8 0-486,5 1 582,-12 0-1,6 6 189,-7 2 0,0-1 0,0-1 0</inkml:trace>
  <inkml:trace contextRef="#ctx0" brushRef="#br0">24782 2602 7000,'8'-7'436,"5"4"-252,-4-6 1,4-2-1,1-8-99,6 3 1,2-6 6,7 3 1,4-3-49,0-7 0,7 2-136,-2 4 1,-4-3-63,0 7 0,-11 2-672,-4 8 586,-9-4 0,-6 7 240,-8-4 0,-10 4 0,-9 6 0</inkml:trace>
  <inkml:trace contextRef="#ctx0" brushRef="#br0">24896 2303 7938,'8'0'-180,"4"0"-12,-2 0 0,-2 8 709,1 6-89,-6 0-146,10 13 1,-12 0 46,4 6 0,-3 5-118,-2-5 0,0 7-104,0-2 1,-2-3-23,-3-2 0,4-3-189,-4-2 1,4-6-651,1-3 416,0-9 248,6 2 1,2-10-947,6 3 439,0-10 289,0-9 0,5-7-18,0-3 1,2-2 325,-2 2 0,-2-3 0,7-1 0,-5 4-20,5 0 0,-5 5 20,4-4 0,-4 4 312,5-5 0,-5 5-112,5-5 0,-12 7 260,2-2-185,-3 3-181,-3 2 1,-1 0-62,-7-1 1,-2 6 27,-3 0 0,-4 5-27,-10 0 0,2 2-23,-7 2 0,-5 6-143,-4 4 1,0 4 409,5 5-25,-1-3-248,7 11 0,2-5 308,5 6-29,1-6-175,6 12 0,2-16 36,6 11 1,1-5-48,4-1 1,5-1-17,9-3 1,3-9-147,6-1 1,1-6-315,-1-3 1,2-11-523,3-3 474,-3-9 202,5 0 1,-8 0-587,-3-1 433,-4 0 377,-6 2 0,-6-5 0,-3 4 0,3-4 0,0-2 0</inkml:trace>
  <inkml:trace contextRef="#ctx0" brushRef="#br0">25393 2232 7917,'0'-8'-210,"0"2"290,7 25 1,-4 0 140,6 19 0,-6-5-14,2 5 1,2-2-11,-3 2 1,6 3-67,-6-3 1,6-2-73,-5 2 0,1-5 27,-1 5 1,-4-8 224,4-1 164,-3-1-326,-2-12 86,0-2 0,-5-9 263,0-10 1,0-4-275,5-10 0,0-10-52,0-9 0,7-3 36,2-1 0,4 4-96,1 0 1,7 1-169,2 0 1,9 2 87,1 6 1,7 3-84,-3 2 0,5 3-290,0 7 0,-4 0-401,0 0 0,-5 4 106,5 1 0,-8 6-1237,-1-2 1873,-1 3 0,-12 2 0,4 0 0</inkml:trace>
  <inkml:trace contextRef="#ctx0" brushRef="#br0">17574 2204 7901,'-15'0'1133,"7"0"-1119,2 0 0,9 0 149,7 0 0,6 1 109,12 4 1,15-4-21,9 4 0,16 1-77,-29-3 0,2-1 0,1 1 0,0-1-288,1-1 0,-1-2 0,2-1 0,-1-1 131,2 1 1,0 0 0,4-4-1,0 0-53,3 1 0,0 1 0,-2 1 0,-2 0 33,-2 0 1,-2 1 0,31-4-428,-9 1 0,-12-1 297,-7 1 1,-11 3-206,-7-3 1,-7 4-466,-8 1 170,-6 0 0,-9 8 632,-14 6 0,-12 7 0,-9 7 0</inkml:trace>
  <inkml:trace contextRef="#ctx0" brushRef="#br0">17588 2644 8005,'-18'-1'0,"4"-4"373,9 3-261,-1-4 0,9 6 352,7 0 1,2 2-210,17 2 0,10 3 133,18 2 0,13-1-254,-31-5 1,2-1-1,3-1 1,-1-1-161,0 3 1,-1-1 0,3-1 0,-1 0 179,37-1 0,-39-1 0,1 0-169,2-1 1,0-1 0,0 0 0,0-2 7,0-2 0,0 0 1,-1 3-1,-1 0-99,28 0 1,-3-3-120,-11 3 1,-5-6 163,0 5 0,-13 1-779,-1 4 0,-12 0 373,-7 0 1,-5 1 466,-5 4 0,-2-3 0,-7 4 0</inkml:trace>
  <inkml:trace contextRef="#ctx0" brushRef="#br0">17630 3270 8029,'-12'-10'178,"2"1"163,-2 6 50,10-4 87,-4 1-337,18 4 0,11-4 321,14 6 0,17 0-109,8 0 1,17-1-340,-37-2 0,1 1 0,1 1 0,1-1 81,-3-3 1,1 0 0,4 1 0,1-1-280,4-2 1,0-1 0,-2 1-1,1-1 206,4-2 1,-1 1 0,-6 0-1,-1 0-147,-4-2 1,-1-1-1,35-6-722,-10-1 1,-6 10 540,-8 4 0,-17 4-1447,-12 1 1227,-7 0 1,-11 0 525,-12 6 0,-8 2 0</inkml:trace>
  <inkml:trace contextRef="#ctx0" brushRef="#br0">17943 1720 7909,'-6'-14'0,"3"1"-244,-7 4-270,7 3 437,-3 6 332,6 0 0,0 6-123,0 3 1,0 12-35,0 7 1,5 7-7,-1 8 0,7 12 79,-1 7 1,-4 12-335,-3-34 1,-1 0 0,1 5 0,0 0 300,0 3 0,-1-1 1,1 3-1,-1 0 29,-2 1 1,0 2-70,-3 3 0,-1 2 0,1-1 1,-2 1-275,-1 1 0,-2 0 0,1-3 1,0-1 262,0 0 1,0-1 0,2-4 0,0 0-78,1 2 1,-1 0 0,1-9-1,0-1-19,-1 1 0,0-1 0,-1 28-24,6-8 0,2-10 81,2-5 1,4-11-499,7-7 0,4-9 340,-1-10 0,3-4-565,-2-6 1,-2-14-630,7-10 1304,-7-9 0,10-3 0,-5 1 0</inkml:trace>
  <inkml:trace contextRef="#ctx0" brushRef="#br0">18242 1692 8023,'-5'-7'211,"0"7"1,-1 8-345,1 11 114,-3 3 0,0 13 111,4 3 1,-3 11 30,3 8 1,-1 14-10,5-29 0,0 1 1,0 1-1,0 1-138,0 4 1,0 1 0,0 0 0,2 0 263,0 6 1,0 1-432,-1 5 1,0 0 0,4-2-1,1 0 244,-3 2 0,-1-1 0,1-6 0,0-1 71,0 3 1,-1 0-1,-2-3 1,1-1-287,2 0 1,-1-2 0,-1-2-1,0-1 223,-1 32 0,4-4-485,1-10 287,6-9 0,-8-5-109,7-9 1,-6-5-260,6-14 1,-5-5 152,4-10 5,-6-3 1,5-9 520,-3-6 0,-2-13-780,7-16 606,-7-16 0,9 8 0,-4-9 0</inkml:trace>
  <inkml:trace contextRef="#ctx0" brushRef="#br0">18668 1749 8012,'0'-22'-688,"-6"1"1399,-2 7-423,0 6 0,2 8-115,6 9 0,0 12-19,0 7 0,1 9 26,4 10 0,5 15-121,-1-23 0,1 2 1,-4 3-1,-1 1-224,2 8 1,0 3 0,-2-2 0,-1 1 210,1 1 0,0 1 0,1 7 0,-1 2-332,-2 0 0,-1 1 1,0-4-1,0 0 333,-1-3 0,-2-2 0,1-2 0,0 1 3,0 2 1,0 0 0,0-5 0,0-1-147,0-2 0,0-2 0,0-5 0,0-1 226,0 33-63,0-10 1,0-9-33,0-10 0,0-9-19,0-5 0,2-11 188,3-7 367,-4-7 0,10-23-571,-6-8 0,0-11 0,-5-8 0</inkml:trace>
  <inkml:trace contextRef="#ctx0" brushRef="#br0">17630 1578 8225,'0'-9'-385,"0"-1"1,-1 7 357,-4-2 0,4 10-111,-4 4 1,-2-1 190,3 2 1,-1 4 60,5 5 1,-5 0-28,1-5 1,-1 0-4,5 1 1,0-1-105,0 0 117,0 0 22,0 0 1,0 7 115,0 3 0,0 4-71,0 5 0,0 10 4,0 9 1,0 10-91,0 4 0,0 3-231,0 3 0,0-6 233,0 0 0,0-6-90,0 2 0,5-10-684,-1-5 451,7-9 1,-3-9-840,6-10 564,1-10 260,-1-15 1,-1-16 257,-4-16 0,2-8 0,-6-1 0,0-6 0,-5 6 0,0-7 0,4 9 0,1-8 0,0 1 0</inkml:trace>
  <inkml:trace contextRef="#ctx0" brushRef="#br0">17716 1834 8225,'14'-22'-1170,"7"-3"877,2 6 1,-1-7 467,2 3 0,1 0 17,8 0 1,-3 1-36,4-2 0,-4 2-40,-2 3 0,-4 5-13,-1-1 0,-5 3-135,1 7 1,-3 0 135,-2 5 1,-5 0-185,1 0 1,-5 7 101,4 2 0,-6 4-66,2 1 0,-4 5 3,-1 0 0,0 6-3,0-1 0,0 3 77,0 1 1,0 2 15,0 3 0,5 4 161,0 5 0,0 4-108,-5 6 0,0 2 63,0 12 0,4-4-1362,1 4 1241,0 1 0,-5-7 15,0-3 0,0-4-160,0 4 0,2 0-74,2 0 1,-2-11-521,3-4 484,-4-9 1,4 1-723,0-11 440,-1-2 492,-4-7 0,-6-6 0,-2-2 0</inkml:trace>
  <inkml:trace contextRef="#ctx0" brushRef="#br0">17844 2488 8293,'14'-6'22,"0"2"-435,0-5 0,5-1 413,0-4 0,7-6 0,-4-2 0</inkml:trace>
  <inkml:trace contextRef="#ctx0" brushRef="#br0">17972 2033 8124,'0'14'-427,"0"0"1,6-4 526,3-1 7,4-6 0,8 9-74,2-8 1,4 1 19,2-5 0,-1 0-18,0 0 1,3-5 7,2 1 0,3-8-198,7 3 76,-1 3 0,-1-1 17,-3 7 0,-5-4-140,-9-1 0,1 0-433,-6 5 635,-6 0 0,0 0 0,-5 0 0</inkml:trace>
  <inkml:trace contextRef="#ctx0" brushRef="#br0">18484 1990 8124,'14'0'0,"-3"0"-688,3 0 473,-3 0 0,10 2 132,-7 3 0,2-4 230,3 4 1,-4 1-100,4-1 0,-3 4 7,-2-4 1,1 2 135,-1-3-158,0-2 1,-5 4-204,1-6 204,-7 0 1,3 2-158,-6 2-106,0-2 1,0 11 50,0-4 0,-7 4 178,-8 1 0,-5 7 0,-9 1 0</inkml:trace>
  <inkml:trace contextRef="#ctx0" brushRef="#br0">18256 2317 8124,'0'8'-938,"0"-2"642,0-6 81,0 0 283,6 0 1,7-1 189,6-4 1,8-3 159,1-6-376,7 0-10,8 0 0,-1 1 15,1 4 0,0-3-111,-1 8 0,-4-1-174,0 5 1,-11 0 119,1 0 1,-9 2-234,0 2 351,-9-2 0,2 17 0,-4-3 0</inkml:trace>
  <inkml:trace contextRef="#ctx0" brushRef="#br0">6526 3554 8258,'-6'-8'-1107,"3"2"1290,-7 6-112,7 0 1,-3 1-58,6 4 0,0-2-149,0 7 0,5-1 120,-1 6 1,7-1-15,-1 0 0,3 5-120,1 0 1,0 0 143,0-5 1,2-1-49,3-4 1,-2 4 38,7-4 0,0-2-22,4-3 0,1-2 39,-1-2 1,12 0 8,2 0 0,6-2 41,-1-2 1,-1-4 20,6-7 1,-1 1-42,1 0 1,5 0-156,-1 0 1,8-1 130,7 1 0,4 5-218,1-1 0,-35 6 0,-1 0 150,36-5 0,-5-2 10,-5 6 1,2-4-10,8 4 0,-2-1 36,-33 3 1,-1 1 0,29-1-197,2-7 0,-9 7 235,0-2 0,-10-1-43,-5 1 1,4 0 85,1 5 0,3 0-71,2 0 0,-2 0 143,-3 0 0,-1 0 48,-4 0 0,-4 0-110,0 0 0,-1 0 308,-4 0 1,3-4-332,2-1 1,4 0-32,1 5 0,4 0 29,-5 0 0,1-4 119,-6-1 0,1-2-141,0 3 0,-7 1-59,-3-7 1,2 7 62,-2-2 0,0-1-3,-4 1 0,4 0 44,0 5 1,6 0 6,-1 0 1,-1 0 16,1 0 0,0 0-50,4 0 1,-4 5 28,0 0 0,-2 1-14,2-1 0,3-4-109,-3 4 0,5-3 42,4-2 0,5-5-122,10 0 0,-4-6 76,4 2 1,1-4-144,-1-1 1,-7 0 174,-7 0 1,-4 1-29,-2 3 0,6-1 120,-1 7 0,5-1-48,-4 5 0,-1 1 98,-4 4 1,4-2-98,1 7 1,-1-2 16,-4 1 0,-5 2-18,-1-6 1,3 0 3,7-5 0,5 0-61,10 0 1,1 0 55,4 0 1,-4-2-215,-6-3 1,-2 2 185,-3-6 1,-3 6 109,-6-2 1,-5 3-106,0 2 1,-5 0 15,5 0 0,-7 7-26,2 2 1,-7 4-1,-3 1 1,-5 0-1,1 0 0,-3 1 123,-2-1 0,0 0-1,0 0 1,0 0-32,1 1 0,0-6 13,4 1 0,-1-1-57,5 5 0,0-4 14,0-1 1,3 1-69,-8 4 0,6 0 65,-5 0 1,0 1-119,-5-1 1,5 0 98,0 0 1,0 0-130,-5 1 0,1-1 69,-1 0-85,0 0 76,0 1 12,0-8 0,-4 0 38,-1-7 1,-5 0 0,4 0 297,-4 0-249,-2 0 1,6-7 17,-4-2 0,0-4-53,5-1 0,-4 3-4,4-3 0,-1 3 3,2-8 1,2 3-1,-2 2 0,2-2-30,3-3 0,4 3-18,0-3 0,0 4-9,-5 0 0,0-2 36,0 3 0,0-4 5,1 9 0,0-2 4,4 1 0,-1-2 5,5 2 1,-4 2 15,5-1 1,0 4 7,4-4 1,2 4-32,3-5 1,4 3-3,5-3 0,6-3-8,-1 4 1,7 1 16,-2-1 1,2 4 127,-2-5 1,-3 7-52,-6-2 0,1 4-36,3 1 0,-1 1 15,6 4 0,0-2 17,5 7 0,0-1-60,0 6 1,-5-1 25,0 0 1,-6 0-5,1 0 0,-1 1 4,2-1 0,4 0-3,9 0 1,4-6-198,6-3 0,-5-4 154,1-1 0,-4-1-75,-1-4 1,7-9-438,-3-10 0,6-6 368,-33 12 0,2-2 1,1 1-1,0-1-1163,1-5 0,-1-2 1302,0 1 0,-2 0 0,-2 0 0,-1-1 0,-2 1 0,1 0 0,-2 0 0,0 0 0</inkml:trace>
  <inkml:trace contextRef="#ctx0" brushRef="#br0">9356 4578 8077,'8'-21'-318,"11"5"-63,0-3 225,6 10 1,5-7-59,3 7 0,-1-7 149,5 6 0,0-2 314,1-2 0,0 1-316,-10 3 0,2 4-574,-11 6 641,0 0 0,-11 0 0,-2 6 0,-6 2 0</inkml:trace>
  <inkml:trace contextRef="#ctx0" brushRef="#br0">9597 4620 8077,'0'8'-218,"0"0"519,0-3 1,0-2-109,0 7 0,5-1 23,0 5 0,4 5-61,-4 0 0,0 5-510,-5-5 0,0 0 24,0-5-213,6 0 1,2-6 146,6-3 0,1-10-294,-1-4 691,0-10 0,6-3 0,3-7 0</inkml:trace>
  <inkml:trace contextRef="#ctx0" brushRef="#br0">9868 4592 8047,'-7'16'193,"-2"3"0,-4-2-62,-1 7 1,-7-1-46,-2 6 1,-4 1 83,-2 3 0,1-3-280,0 3 0,-6 2 100,1-2 0,-5 0-108,5-4 1,1-2 132,9-4 1,4-2 14,9-7 0,4-4 34,6-1 1,8-6-5,6 2 1,7-4-20,7-1 1,5-6 10,0-3 1,7-9-259,-2-1 1,9-6 93,5 1 1,4-2-433,1-3 0,-8 2 235,-7 4 1,-5 2 308,-9 7 0,-6 0 0,-1-1 0</inkml:trace>
  <inkml:trace contextRef="#ctx0" brushRef="#br0">9683 4592 8077,'6'-8'36,"-4"2"1,4 9 150,-6 6 1,0 9 250,0 15 1,5 5-89,-1 9 1,1 4-58,-5 6 0,0 6-231,0 3 0,0 0 172,0 6 1,0-16-302,0 6 1,2-18 149,2-1 1,0-15-364,5 1 0,-4-17 57,4-2 1,-4-7-48,5-3 1,-3-3-136,3-7 0,3-2 405,-4-17 0,4-2 0,1-12 0</inkml:trace>
  <inkml:trace contextRef="#ctx0" brushRef="#br0">10138 4436 8060,'14'-15'-385,"5"1"321,0 0 0,1-5-102,-1 0 1,-3 0 125,3 5 1,-3 1 96,-2 4-675,-6 2 387,5 7 1,-13 2 183,0 3 1,-2 7-38,-7 7 0,-6 13 116,-4 1 1,-4 7-97,4 2 1,-7 1 93,3-1 1,2-5 160,2-4 1,8-5 767,2-4-356,6-3 1,-2-13-213,10-4 1,4-2-185,10-2 1,-2-6 22,7-4 1,0-9-462,4-5 1,1-2 208,-1-3 1,1 1-187,-1-1 1,-6 6-165,-3-1 1,-5 6-1077,-4 0 673,2 2 775,-10 2 0,-2-1 0,-8 1 0</inkml:trace>
  <inkml:trace contextRef="#ctx0" brushRef="#br0">10351 4407 7729,'6'14'-746,"-3"1"839,7-1 0,-5 8 505,4 6 0,-4 4-104,4 11 1,-5-2-136,0 11 1,-2 1-40,-2 9 0,0-2-311,0 6 1,0 1 48,0 4 1,0-8-15,0-6 1,5-13-168,-1-11 0,1-9 133,-5-5-125,0-10 1,0-5-352,0-14 1,0-6 252,0-12 1,0-7-233,0-3 1,-5-9 173,1-5 1,-7 1-424,1-1 1,-3 1 318,-1-1 1,2 10 611,2 9 1,4 4-248,6 5 0,-2 10-167,-3 9 294,4 4 0,-5 9-84,6 6 0,-5 7 493,0 7 1,-4 0-197,4 1 0,-5 1-8,6 3 0,-6-3-128,5 3 1,-4-8-273,4-1 0,-4-6-1073,4 0 660,0-2-83,5-8 295,0-27 1,2 0 278,3-19 0,-4 0 0,4 1 0,1 2 0,-1 2 0,4-1 3,-4 6 0,6-2 49,-1 11 1,-2 0 134,1 5 0,2 4 386,8 1 1,-3 6-149,3-2 1,-2 5-61,2 5 0,-3-2-339,3 6 1,1-4 280,-1 5-936,0-1 1,-4-1 173,-1-3 455,-6-4 0,4-1 0,-4 0 0</inkml:trace>
  <inkml:trace contextRef="#ctx0" brushRef="#br0">10493 4421 8060,'5'10'0,"0"-1"0,6-6-118,-3 10 175,6-11 156,0 4-42,-6-6-461,-2 0 237,-6 6 1,-6 2-17,-4 6 0,-2 1-41,-2-1 0,6 5 99,3 0 0,-1-5-75,1-5 64,0 1 1,11-2 55,4-3 1,4-4-43,5-1 1,-2-6 15,7-4 1,0-9-77,4-4 0,-1 1-161,-3-2 0,3 2 183,-4-2 0,-2-1-1,-2 6 0,-3 1 495,-2 9-193,0 3-23,0 6 0,-6 12 14,-3 7 1,-10 11 1,-4 3 1,-4 7 117,-1-2 0,-5 1-51,0-1 0,-2 8-331,3-3 0,0-2 144,-6-3 0,7-7-298,-2 2 1,-1-9 82,1-5 1,4-5-545,6-4 371,-1-4 0,-2-7-92,2-4 0,-1-3 22,7-6 1,-1-1-501,5 1 712,0 0 0,1 0-86,4 0 0,-2 6 261,7 3 0,-6 2-72,6-2 0,-5 3 34,4-2 1,-4 1 73,4-2 1,1 2 127,4-7 1,0 2-74,1-1 1,-1-4-62,0 4 1,-1-4-83,-4-1 1,2 4 22,-6 1 0,1 6-55,-1-2 0,-3 2 63,2-2-96,-2 4-107,-2-6-40,0 7 1,-2 2-300,-2 3 260,2-4 186,-11 5 0,12-4 60,-4 3 0,-3-4 0,6 6 0,-4-7 0,6 0 0,0 0 0</inkml:trace>
  <inkml:trace contextRef="#ctx0" brushRef="#br0">10664 4791 7929,'-14'0'-750,"6"-2"404,3-2 354,3 2 0,2-6 250,0 3 1,2 4-259,3-4 1,3-1-195,6 1 0,2 0-448,2 5 642,-2 0 0,11 0 0,-5 0 0</inkml:trace>
  <inkml:trace contextRef="#ctx0" brushRef="#br0">10863 4691 7929,'-8'15'0,"0"0"59,3 4 1,2-1 65,-6 5 1,-1-4 47,-4 5 0,0-2-8,-1 2 1,1 1-157,0-6 0,0 5-60,0-5 1,-1 0 70,1-5 0,2-5-371,2 1 154,-3-7 157,12 3 0,-4-6-202,10 0 0,3-6-62,6-3 257,6-4 1,-2-1-174,6 0 1,-5-1 83,4 1 0,-1-5-114,2 0 1,1-5 82,-6 6 1,5-1 178,-5 4 1,0 3-60,-5 2 0,-4-1 839,-1 6-530,-6 1 1,2 15 44,-10 3 1,-3 14 207,-6 1 0,-6 9-167,-4 0 0,-3 9-217,-1 5 0,-1-1 111,1 1 1,-1-6-595,1 1 0,-1-3 6,1-1 1,1-8-219,3-7 0,1-6-16,8-8 580,-2-6 0,9-1 0,-6-7 0</inkml:trace>
  <inkml:trace contextRef="#ctx0" brushRef="#br0">10706 5132 7929,'21'-8'0,"-5"2"14,3 6 0,-2-5 7,2 0 1,-2 1-22,7 4 0,0 0 0,4 0 0</inkml:trace>
  <inkml:trace contextRef="#ctx0" brushRef="#br0">11375 4407 7923,'28'-20'-303,"1"4"-164,-1-3 0,0 8 377,1 1 112,-1 1 1,5 1-77,1 3 0,-3 4 28,-7 1 1,-4 0-31,-5 0 33,-1 0 0,-6 6 95,-4 3 1,-8 10 244,-6 5 0,-9 4 240,-4 6-333,-4 2-239,-8 19 1,0-3 419,-3 10-244,-3-4 0,10-2 35,-7-4 0,6 2-30,-1-7 0,5 0-184,4-4 1,3-7-67,7-3-263,6-9-160,2-3 1,7-13-758,4-4 660,-3-8 604,17-17 0,-10-9 0,12-13 0</inkml:trace>
  <inkml:trace contextRef="#ctx0" brushRef="#br0">11503 4748 7923,'7'15'0,"6"-1"0,-3 0 0,2-1-117,2-4 0,-4 8 71,-1-2 0,-5 2-71,0-3 0,-2 0 102,-2 1 0,0-6-365,0 1 217,-6-1 0,-1 1-404,-2-1 567,-4-6 0,12 4 0,-12-7 0,5 0 0</inkml:trace>
  <inkml:trace contextRef="#ctx0" brushRef="#br0">11659 4663 7923,'14'0'0,"0"0"0,1 0-54,-1 0 1,0 2-100,0 2 1,1 3 147,-1 2 6,0 4 43,0-5-44,0 0 0,1-2 0,-1-6 0</inkml:trace>
  <inkml:trace contextRef="#ctx0" brushRef="#br0">12142 4037 8173,'-1'19'423,"-4"0"0,-3 7-596,-6-3 0,-2-1 71,-3 2 0,-1 3-138,-4 1 0,-1 4 77,6-8 106,-7-4 1,15 1 149,-3-7-9,9-6 15,-1-2 0,14-6 46,6 0 0,2-1-167,8-4 0,-1-3 50,6-6 1,1-2-31,3-3 1,-1 3-93,6-3 0,-7-1-416,2 1 210,4 0 27,-7 5 0,-2 1 273,-9 4 0,-3-4 0,-2 5 0</inkml:trace>
  <inkml:trace contextRef="#ctx0" brushRef="#br0">12185 4222 7966,'8'7'-301,"3"0"251,-6 8 0,-1 1 637,-4 2 0,0 0-199,0 6 0,0 4-157,0 5 1,-1 0 158,-4-4-788,-3-1 306,0-6 0,-3 4-303,7-7 0,-3-5 183,3-5-345,2-6 32,-4 4 1,7-15 157,4-6 367,3-13 0,6-10 0,0-5 0</inkml:trace>
  <inkml:trace contextRef="#ctx0" brushRef="#br0">12370 4151 7966,'14'14'0,"-6"7"552,-3 3 1,-4 2-137,-1 3 0,0 1-421,0 3 0,-6 2-89,-3 3 1,-4-3-65,-1-7 1,4-1-738,1-3 643,-1-4 0,1-7-141,-1-4 1,6-3 392,-6-6 0,1-6 0,-6-2 0</inkml:trace>
  <inkml:trace contextRef="#ctx0" brushRef="#br0">12157 4293 7966,'-5'30'-151,"0"4"1,-6 2 100,2 7 0,1-1-17,-2 1 1,2-1 166,-1 1 0,-4 3 391,4-3-377,2-4 1,1-10-176,6-1 46,0-6 0,2-8-137,2-9 0,4-7-19,7-7 0,0-7-217,4-12 0,3-7-251,7-3 502,-1 3 1,2-6 136,3 3 0,4 4-631,-1-7 631,-1 17 0,-7-8 0,1 13 0,-7 2 48,-3 7 0,-3 3 123,-2 2 1,-6 5 193,-4 0 1,-2 3 339,-2 11 1,-2-1-294,-2 10 0,-6-4 333,-9 5 1,-3 1-861,-6 9 116,-7-4-43,-1 4 0,-5-5-18,3-1 1,-2 5-40,7 1 1,0-1-224,4-5 0,7-1 161,3-3 1,4-4-218,0-6 438,7 1-108,2-7 5,6-2 0,2-6-319,2 0 220,4-6 1,13-4-336,3-9 316,-4-3 1,13-11-62,0 0 0,7-5 222,3 5 0,-1 1 0,1 8 0,-7 4 0,-3 6 0,-4 1-66,-5 3 148,-4 4 1,-7 12 661,-4 4-426,-3 9 72,-12 3 0,1 6 281,-9 1 0,0-1-268,-14 1 0,2-1-170,-7 1 1,3-1-262,2 0 0,-6 1-364,1-1 0,0 5-31,5 1 0,1-6-536,3-4 1,4-8-17,5-2 975,7-6 0,-4-8 0,4 0 0</inkml:trace>
  <inkml:trace contextRef="#ctx0" brushRef="#br0">12157 4919 7966,'14'0'231,"0"0"-116,0 6 1,0-3 588,1 7-393,5-7 0,-2 10-279,5-4 0,6-3-347,4-1 0,2-3 315,-2-2 0,3-7 0,7 0 0</inkml:trace>
  <inkml:trace contextRef="#ctx0" brushRef="#br0">12725 4393 7423,'0'14'1117,"5"7"-729,0 2 1,1 4-295,-1 2 132,-4 5-154,6-4 1,-7 10-176,0-7 0,0 2 76,0-2 0,-5-5-179,0 1 1,1-2 145,4-8 1,-2-2-319,-3-8-236,4 4 116,-6-11 1,7-4-275,0-12 462,0-7 310,7-13 0,-6-3 0,6-5 0</inkml:trace>
  <inkml:trace contextRef="#ctx0" brushRef="#br0">12825 3966 7991,'14'21'-539,"-6"7"313,-3 10 1,1 10 438,-1 4-119,-1 3 0,1 8-175,0 4 1,0 2 738,-5 2 1,0-6-250,0-3-331,6-4 1,-3-7-418,7-4 1,-6-9 276,6-5 1,-2-5-475,1-4 266,-2-3-233,-1-13 1,-5-4 502,4-8 0,-3-4 0,-2-7 0</inkml:trace>
  <inkml:trace contextRef="#ctx0" brushRef="#br0">12967 4635 7991,'14'6'-267,"0"3"1,1 4-54,-1 1 250,-6-6 0,4 5-160,-2-4 0,3-2 89,1-3 1,0-2 140,0-2 0,0 0 0,1-13 0,-1-3 0</inkml:trace>
  <inkml:trace contextRef="#ctx0" brushRef="#br0">13223 4094 7701,'-2'16'-407,"-2"3"1,-4-2 867,-6 7 1,-1-2-213,1 2-243,0 3 37,0-11 1,4 9 7,1-6 0,6-5 6,-2-4-26,3-1 0,9 0 8,2 1 1,8-7 27,2 2 0,7-5-125,-3-5 1,-1-3-144,2-6 0,-7 0-98,2 0 83,4-7 187,-8-1 0,11-2-250,-7 1 25,6-1 66,-9 2 1,-1-5-109,-5 3 0,-7 4 296,2 1 0,-4-3 0,-1-1 0</inkml:trace>
  <inkml:trace contextRef="#ctx0" brushRef="#br0">13394 3966 7991,'0'15'-715,"0"-1"0,0 6 1027,0 4 0,1 9 9,4 5 0,-4 10-72,4 4 0,-3 9 32,-2 6-683,0 8 0,0-2 210,0 3 0,-2-11-205,-3-8 305,4-7 0,-10-10 142,6-7-392,-6 0 181,3-24 136,0 10 1,0-17 166,4 3 0,-3-10-101,-2-5 0,1-4 445,3-5 0,4-3-335,-4-6 1,3-1 262,2 1 0,0-1-103,0 1-108,0 0-87,7 5 0,0 3-27,8 6-128,-1-1 104,0 8 0,5 0 16,0 7 0,2 0-58,-2 0 0,-4 7-164,4 2 0,-8 8 107,-1 2 1,-7 5-80,2-5 0,-4 6 223,-1-1-111,-6 3 6,-2 1 1,-11 1 527,0-1-248,-6 1 4,9-1 0,-4 0 90,5 1 1,1-5-54,0-1 1,4-7 484,1-2-507,6 0 1,-2-12-9,10 3 1,9-5 261,10-5-125,3-9-264,14-8 0,1-8 85,10-3 0,5 1-273,0-6 1,-2 0 258,2-4 0,-8 0 0,-11 5 0,-3 2-240,-7 6 0,1 6 0,-4-1 0,-6-1 0,-6-2 0</inkml:trace>
  <inkml:trace contextRef="#ctx0" brushRef="#br1">18270 6014 8045,'0'-8'162,"0"1"1,0 18 38,0 4 1,0 10-37,0 3 1,0 7-23,0 8 18,0-1 0,0 7 161,0 3-154,0 4-1242,0 1 1159,0-1 1,0 6 64,0 0 0,0 2-187,0 3 0,0-1 101,0 10 1,5 1 35,0-1 1,-1 3-142,-4 2 1,3-41 0,-1 2-677,1 5 0,-1 1 772,1-1 1,-1 0-22,-2 3 0,0 0 1,0-2-1,0 0 5,0 2 0,0 0 0,-1-2 0,0 0-137,-1 4 0,-1 0 0,3-2 0,-1 0 175,-2-2 0,1-1 1,1-1-1,0-1 35,1-2 1,0 0-1,0-2 1,0 0-20,0 1 1,0 1 0,0 38-77,0-39 1,0 1 0,3-3 0,1 0 97,5 36 0,-1-3-72,2 3 60,-1-10-17,5 10 1,-4-5-75,-5-31 0,-1 1 29,1 1 0,0-1 0,9 37-74,-7-38 0,0 0-13,7 38 0,-4-3 51,-1 1 0,-5-35 1,0-1-19,6 36 1,1-1 33,-6-3 1,4-6 18,-4 0 0,1-4 64,-1 4-90,-4-6 61,6 10 1,-6-10 9,4 6 0,-3-6 9,2 2 1,-2 1 128,-2-1 1,0 10-108,0-1 1,-5 5 90,0 0 1,1-3-156,4 2 1,0-8-10,0-6 0,0-2-48,0-2-60,0-7 147,0-7 0,0-8 529,0-7-1080,0-6 265,0-1-777,0-7 1,-7-8 570,-2-6 1,-8-14-616,-2-14 1,-2-9-141,2-10 1165,10-4 0,-10-6 0,11 1 0</inkml:trace>
  <inkml:trace contextRef="#ctx0" brushRef="#br1">18640 5800 8044,'-14'-14'0,"-1"0"-126,1 0 0,2-1-180,2 1 0,-1 5 868,6-1-104,1 7 74,4-10-158,0 12-165,0-5 0,1 6 3,4 0 1,3 0-39,6 0 1,7 1 11,2 4 1,4-4-44,2 4 0,1-3-93,3-2 0,9-2-35,11-3-21,8-2 1,10-8-810,-31 8 1,1 0 815,36-7 0,-36 7 0,-1 0 71,31-8 1,3 8-315,-8 2 0,12 3 309,-36 2 0,1 0 0,0 0 0,-1 0 61,4 0 0,-1 0 1,-4 0-1,0 0-209,39 0 176,1 0-264,-36 3 0,1 1 0,1-3 0,1-1 161,4 3 0,0-1 0,-3-1 0,0-1-2,3 1 1,1-2-1,-2 1 1,0-1 12,8-1 0,1-1 0,-3 0 0,1-2 7,4-2 0,-1 0 0,-2 0 0,-2 1-6,-5 2 1,0-1-1,4-1 1,2-1-1,3 2 1,1 1-1,-5 0 1,0 2-5,-2-1 1,-1 1 0,-4 0-1,-1 1 22,1-2 0,0 1 0,0 1 0,1 0 9,3-1 1,1 0-1,0 0 1,0 2-51,-2 0 0,-1 0 0,-2 0 0,1 0 32,-1 0 1,-1 0-1,2 0 1,1 0-25,5 0 0,0 0 0,-2-1 0,0 0-6,-2-1 0,-1 0 0,-1 1 1,0 0-55,-1-1 1,0-1 0,1 2 0,0 1 47,9 0 0,-1 0 0,-5-1 1,-1 0-4,-3-1 1,0-1 0,0 2 0,-1-1 8,-1-2 0,-1-1 0,4 2 0,1 1 3,0-3 1,0 1-1,-1 2 1,-1 0-101,-4 0 0,-2 0 0,-3-1 0,-1-1 87,31 0 0,3-1 29,-31 5 1,0 0 0,-1-2 0,-1-1 17,0 1 0,-1-1 0,37-1 104,-6 4 1,-4 0-79,-1 0 0,2 0 109,8 0 1,-2 0-134,7 0 1,-13 0 5,-2 0 1,-6 0-65,-3 0 0,-5 0 676,0 0 0,-5 0-676,6 0 1,-8 0-24,3 0 0,-6 0 288,-4 0 0,-3 0-248,-6 0 1,-3 1 512,-2 4 1,-2-3-458,-3 2 1,-3 3 497,3-3-505,-3 7 0,-2-3 42,0 7 1,-1-1-63,-4 0 1,2 7-39,-6 2 0,1-1-15,-1 2 0,-3 1 5,2 8 0,-2-1-94,-2 6 0,0-5 79,0 5 0,-2-5 1,-2 5 0,1-5 50,-7 5 1,5-5-45,-4 5 1,6 0 213,-2 5 1,3 6-41,2 3 0,-4-2 51,-1 3 0,-5-1-25,6 5 0,-3-1-24,3 1 0,-3 2-311,-2 2 0,-4 4 217,4 6 1,1-1-44,-2-4 1,7 2 60,-2-6 1,4 4-180,1-4 0,0-1 129,0-4 1,0 6 58,0 4 0,5 0 15,-1 0 1,1 1 118,-5-7 1,0 7-48,0-1 0,0 5-79,0 9 0,-2-7-59,0-34 0,0 1 0,0-1 0,1 0-122,-4 0 0,0 1 0,3-1 1,-1 0 83,-2 3 0,1 0 1,2-3-1,1 0 12,-2 3 0,1-1 1,1 1-1,0-2-76,1 35 1,2 5 94,3-6 0,-4-34 1,1 1-9,3-2 0,-1 0 0,-2 4 1,0 1 0,0 0 1,0 0 0,-1 0 0,0 0 1,-1-3 1,0 1 0,0 2-1,0 0 19,0 0 0,0 0 1,0 5-1,0 1-11,0-1 1,0 0 0,-2 1 0,-1 0-19,1-1 1,-1 0 0,-1-3 0,-1-1-15,2-1 0,1 0 0,-1 2 1,0 1-70,0-3 0,1 0 0,1 1 0,0-1-264,-3 31 1,2-8-483,2-11 1,5-2-85,0-7 1,-1-6 922,-4-4 0,5-6 0,0 1 0,0-3 0</inkml:trace>
  <inkml:trace contextRef="#ctx0" brushRef="#br1">18654 11842 7891,'-27'-4'0,"4"-1"0,2 0 1148,7 5-467,6 0-215,2 0-71,6 0-302,0 6 1,6 1-184,3 2 1,9-3 345,1-6-627,6 0 281,-3 0 1,7 0 140,-1 0 1,0 0 70,1 0 1,6 0 15,3 0 1,6-4 0,8-1 1,6-1 0,13 1 1,1 2-187,-1-7 0,0 1 319,0-5 1,-32 4 0,2 1-186,4-1 1,0 1-1,4-3 1,0 0-378,5 3 0,1-1 0,1-2 0,-1-1 270,-3 1 1,0 0 0,8-1 0,2-1 60,-1 0 1,1 0-1,2 0 1,0-1 10,-2 1 0,-1 0 0,1 0 0,-1 1-7,1 1 0,0 0 0,-2-1 0,1 1-84,3 2 1,0 1-1,-5 2 1,-2 0-14,-5 2 0,0 0 0,-1 4 1,1-1 34,0 0 1,0 0 0,-2 1 0,-1 0-145,1 1 1,0 0-1,-4 2 1,-1 1 140,-4-1 1,-1 0-1,39 10-47,-3-3 1,3 2 71,-37-6 1,1 0-1,1 0 1,1 1-28,-3-4 1,1 0 0,1 1 0,-1-1 16,33-2 1,-35 0 0,0 0-4,39 0 0,-36-2 1,1-1 28,0 1 0,0 0 1,-1-1-1,0 1 133,37 2 1,-8 0-296,-7 0 1,-1 0 191,1 0 1,4 6-77,-4 4 0,-8 1 62,-1-2 0,-5 9 240,0-4 1,-4-2-239,-10-2 0,3-1 463,-3 6 1,3-8-544,2-2 0,10 2 0,4-3 1,-2 1-8,-2-5 0,-3 0-132,2 0 0,-3 0 155,-6 0 1,-5 0 347,0 0 1,-7 0-382,2 0 1,-1 0 244,1 0 1,-3 2-193,3 2 0,-3-2 28,-1 3 1,-2-4-6,-4-1 1,3 5 18,-7 0 0,6-1 73,-1-4 0,-2 0-84,1 0 0,0 0-8,0 0 0,-1 2-6,-3 3 1,2-4-9,3 4 0,-2 1-1,-3-1 1,-2 0-42,7-5 0,-1 5-114,6-1 0,1 1 83,3-5 0,-1 0-18,5 0 0,1 0 64,5 0 1,-2-5-20,-3 1 0,3-6 40,-3 5 1,-3-4-47,-2 4 0,-8 0 51,-1 5 1,-2-1 4,2-4 1,1 4 9,-6-4 0,0 3 67,-5 2-39,0 0 1,1 5 47,-1 0 0,-5 1-86,1-1 1,-5-4 159,4 4 0,-4 1-71,4-1 1,1 0-137,4-5 1,0 0 6,0 0 1,2 0-123,3 0 0,-2 0 86,7 0 0,-6-5-92,0 0 1,-2-4-230,-1 4 127,-1 0 334,0-1-10,-6 5 420,-2-6-252,-6 7 85,0 0-295,6-6 1,-4-2 23,3-6 1,1 4-53,-1 1 1,0-1 11,-5-4 1,1 5-22,4-1 1,-3 1 13,2-5 1,-2 4-22,-2 1 57,0-1 247,0-4-30,-7 6-61,6-5-155,-5 12 1,6-12 1,0 10-56,0-7 0,1 6-132,4-6 1,-2 2-46,7-1 0,-7-4 111,1 4 0,3-5 65,-2-5 1,-1 3-56,-4-3 1,0 3 182,0 2 0,0-5-42,0 0 1,-1 0 61,-4 5 0,2 0-75,-7-1 0,6 1 93,-6 0 1,1 0-214,-6-1 0,6 1 68,-1 0 0,6-7-327,-6-2 0,7-6 150,-2-4 1,4-3-713,1-7 0,6-3 30,4-6 674,8 0 1,-2-17 0,5 4 0</inkml:trace>
  <inkml:trace contextRef="#ctx0" brushRef="#br1">20019 6810 7980,'0'-8'-842,"-6"-5"927,4 5 1,-9-1 179,6-1 0,-4 6-321,4-6 23,-6 1 0,8-1 213,-7 1 1,1 1-121,-5-2 1,-1-2 4,1 2 0,-2 4 9,-2 1 0,0-1-86,-6 1 1,1 0 20,-6 5 1,-4-1-11,0-4 0,-2 3 114,2-2 1,3 2 6,-3 2 0,3 0 98,1 0 0,3 0-100,2 0 1,2 2 50,3 2 0,3 3-43,-3 2 1,2 4-11,-2-4 0,3 4 14,-3 1 1,5 0-118,4 1 1,-2-1 47,2 0 0,2 5-111,-1 0 0,6 6 22,-2-1 0,-1 0 81,1 4 1,0-3-14,5 8 1,-5-3 1,1-1 1,-3-1 72,3 1 1,2 1-70,-3 3 1,4-5 103,1 1 1,0-1-66,0-4 0,4 3 13,1 1 1,6-4-103,-1 0 1,2-7 76,2 2 0,5 1-34,0-1 1,5 0 28,-5-4 1,6-3-59,-1-2 0,3 1-21,1-6 0,2 4-9,4-4 0,2-1 13,6-4 1,1 0-96,0 0 1,-2 0 64,-3 0 1,1 0 36,-6 0 0,5-1-60,-4-4 1,-3-1 39,-7-4-20,3-2 0,-7 4 5,4-6 1,1-5-14,-6 0 1,2-2 0,-2 2 1,-4-3-8,4-6 29,-3-1 19,-2 1 0,1 4-8,-1 0 1,-5-4 8,1-5 0,-7 0 1,2 4 0,-4 1 11,-1-1 0,-1 1 8,-4-1 1,-3 1 26,-6 0 1,0 1 4,-1 3 1,-4-1 24,1 6-63,-8 0 1,6 5 9,-4-1 0,-3 1-2,3 0 1,-2 0-23,-3 0 1,1 4 20,-1 1 1,1 1-194,-1-2 1,3-1 105,2 6 1,-1-4-562,6 4 1,1-1 37,9 1 594,-4 4 0,12-12 0,-6 5 0</inkml:trace>
  <inkml:trace contextRef="#ctx0" brushRef="#br1">19209 7051 7635,'-8'0'-494,"1"0"0,7-1 901,0-4-211,0-3 1,2-6-200,3 0 0,-2-5 34,6 0 1,-1-6-23,2 1 1,2-5 48,-2-4 1,-2 3-12,1-3 1,-1-2 9,2 2 1,1 0-16,-7 4 0,7 1-49,-1 0 0,-4-2 21,-1-4 0,1 4-67,-1-3 0,1-1 86,-1 0 0,-3 3 276,2 7-239,-2-3 0,-2 11 219,0-3-239,0 10 0,0 4 7,0 10 0,0 3-20,0 6 0,0 0-88,0 1 1,0 3 31,0 1 1,0 7 58,0-3 0,2 4-24,2 2 1,-1-1-1,7 1 0,-5 1-99,4 3 1,-6-5-70,2 1 0,1-1-226,-1-4 1,5-4 54,-6-1 323,1-3 0,1-8 0,2-2 0</inkml:trace>
  <inkml:trace contextRef="#ctx0" brushRef="#br1">19720 6781 8230,'0'-8'-402,"-4"0"539,-1 4-63,-6 2-56,9-11 79,-10 12 1,10-7 38,-3 3 0,-1 2 12,1-6 1,1-1-43,4-4 0,0 0-6,0 0 0,6-5-145,3 0 1,4-7 104,1 3 1,2-4-184,3-2 1,-3 1-164,3-1 198,3 1 0,-6 0-11,3-1 1,-5 5 90,-5 1 0,2 5 12,-6-1 0,5 8-40,-6 2 277,1 6-132,-5-4 93,0 7 0,0 7 223,0 2-345,0 4 1,0 1 70,0 0 0,0 2-43,0 3 1,0-2 126,0 7 0,5 0-128,0 4 1,4 5-116,-4 1 0,4 4-171,-4-5 0,6 5-398,-1-5 0,-3 0-64,3-5 0,-7-4 97,2 0 544,3-7 0,-7 10 0,6-5 0</inkml:trace>
  <inkml:trace contextRef="#ctx0" brushRef="#br1">19450 7009 6626,'0'9'664,"0"1"-1055,0-1 45,0 5 346,0-6 0,7 5 0,1-5 0</inkml:trace>
  <inkml:trace contextRef="#ctx0" brushRef="#br1">19834 6952 8042,'-14'6'-1484,"6"2"1083,-5 6 264,12 0 1,-5-4 87,6-1 0,-2-1 49,-3 2 0,4 2 0,-6-4 0</inkml:trace>
  <inkml:trace contextRef="#ctx0" brushRef="#br1">19493 7350 8084,'8'0'-1310,"-2"0"1399,-6-6 973,0 4-393,7-4-444,0 6 0,8 0-195,-1 0 204,0 0-168,7 0 0,-4 0 36,7 0 1,-1-7-23,6-2 0,-2-4-167,-4-1 1,3 0-89,-7 0 0,4 4 175,-4 1 0,0-1 0,-5-4 0</inkml:trace>
  <inkml:trace contextRef="#ctx0" brushRef="#br1">18697 6099 8096,'0'9'0,"0"1"-1093,0-1 409,0 5 401,0 1 673,0-1-265,0 0-51,0 0 0,0 1 48,0-1-83,0 0 1,0 0-34,0 0 0,0 7 3,0 3 0,0-2-119,0 1 140,0 1 1,0 9-27,0 1 1,0-1-16,0-5 1,-5 1 19,0-1 1,1 0-3,4 1 0,0-1 98,0 1-99,0-1 1,4 2 121,1 3 1,6 4-96,-1 5 0,-4-2 7,-1 2 1,1-2 1,-1 7 0,-1 2-80,-4-1 1,0-1 75,0-4 0,0 1-91,0 3 1,0-2 60,0 2 1,0-1-15,0 1 1,0-4 26,0-1 0,-1 1 4,-4-5 0,4-2 42,-4 2 0,3-6-50,2 1 0,0-5-153,0-4 1,2-2 97,3-3 1,-2-8-175,6 3 1,-4-9 211,4 0 0,1-10 0,4-3 0</inkml:trace>
  <inkml:trace contextRef="#ctx0" brushRef="#br1">18853 6056 8112,'0'10'-146,"0"-1"0,0-4-65,0 4 0,2-4 170,2 5 1,0-7 13,5 1 0,1-2 129,4-2 0,6-2-248,4-2 211,9-4 1,4-6 9,5-1 1,2 3-1,4 2 1,-4-1-211,3 7 36,-2-1 1,-3 5-58,1 0 0,0 1 118,-1 4 1,6-2-64,-1 7 94,7-7 1,-5 8-16,3-6 1,2 4-38,-7-4 0,2 0-31,-2-5 65,-9 0 1,10 0-29,-10 0 396,3 0-212,1 0 1,6 0 108,-1 0 1,-4 0-127,-5 0 0,-7 0 192,2 0 1,-9 4-45,-5 1 1,-3 5-12,-2-6-102,0 7-389,1-3 332,-1 0 0,-5 3-283,1-6 96,-7 0-23,10 1 0,-10-3 74,6 7 1,-6-1 12,2 5 1,1 1 4,-1-1 1,1 2 25,-1 3 0,-3-2 22,3 7 0,-4-7 9,-1 2-29,0 3 1,0-5 4,0 7 76,0-6-76,0 2 1,0 1 55,0 2 0,2 4-46,2 2 0,-2-1 53,3 0 1,1 2-47,-1 4 1,0 2-42,-5 7 0,4 1 14,1 3 1,0-1-8,-5 6 1,0-6 12,0 1 1,0-2-13,0-3 1,4 1-124,1 0 1,0-2 71,-5-4 1,2 5-140,2-5 0,-2 5 98,3 0 0,-2-1-151,1-3 0,-2 3 7,3-3 1,-4 2-131,-1-2 1,0 1 45,0-6 329,0 0 0,-6-4 0,-2-1 0</inkml:trace>
  <inkml:trace contextRef="#ctx0" brushRef="#br1">18825 8189 7936,'0'-15'-318,"0"1"1,0 0-103,0 0 456,12 0 1,-1-1 144,13 1 0,1 0-143,9 0 0,0 4 8,4 1 1,10 6 430,-1-2-209,0 3-26,9 2 1,-6 0 59,7 0 1,2-4-455,2-1 0,7-5 244,-28 8 0,1 0 0,35-11-41,-34 6 0,1 0 0,-3 0 1,0 0-55,1-3 0,-1 1 0,33-7 94,-7 2 0,0-1-46,5 1 1,-1 6-82,-4 3-88,-9 4 134,-8 1 1,-13 0-126,-2 0 0,-6 6-62,-4 4 1,-5 2-292,-10 3 0,4-1 19,-4 0 0,-2 0-897,-3 0 1488,-2-6 1,4 5-1,2-5 1</inkml:trace>
  <inkml:trace contextRef="#ctx0" brushRef="#br1">20716 7819 8325,'14'0'0</inkml:trace>
  <inkml:trace contextRef="#ctx0" brushRef="#br1">18014 6639 7774,'-8'-9'-325,"4"-1"1,1 5 405,-2-4 1,-2 4 11,-2-4 1,-5-1-40,0-4 1,-2 0 6,-8 0 0,-1-1-5,-8 1 0,-4 0 2,-5 0 0,4 4-177,0 1 164,6-1-10,-9 2 0,5-3-166,-7 7 168,0-7-88,1 9 0,-1-4-141,1 6 1,-1 0 106,0 0 1,2 0-147,3 0 1,5 0-79,9 0-101,4 0 410,6-7 0,6-7 0,1-8 0</inkml:trace>
  <inkml:trace contextRef="#ctx0" brushRef="#br1">17318 5999 8093,'6'-8'-416,"-4"2"1,2 6 447,-8 0 1,0 2 52,-5 2 1,-1 6-59,-4 9 1,-2-3-61,-3 3 0,2 1 52,-7-1 1,5 5 22,-4-5 0,1 1 9,-2-1 1,2-3-1,3 3 1,3-5 41,-3-4 1,8 2-58,2-2 0,5 2 79,0 3 0,2 4-63,2 0 0,3 7-5,7 3 0,1 1 10,12 8 0,7-5-70,8 5 1,10-3-540,4-2 552,-3 0 0,13-17 0,-4 4 0</inkml:trace>
  <inkml:trace contextRef="#ctx0" brushRef="#br1">14645 5388 8884,'-8'14'121,"-5"2"-339,4 3 0,1 9-51,-2 10 72,-5 10-1037,5-4 1210,-9 11 0,13-17 0,-4 0 0,4-8-121,6-6-108,0-4 1,2-12 175,2-3 0,4-5 48,6-5 1,1-9 1,-1-10 0,0 4 505,0 1 1,5 3-311,0 2-69,0 6 1,0 2 169,0 6 1,0 11-74,-5 3 1,0 14 40,1 1 0,-3 9-52,-2 0 0,1-2-214,-6 2 113,-1-7 0,1 4-23,0-6 0,0-12 37,-5-3-518,0-9 176,6 1-41,-5-6 0,6-11-107,-7-3 1,0-15 71,0 1 1,0-10 14,0 0 0,0-4 305,0-6 0,-7-9 0,0-7 0</inkml:trace>
  <inkml:trace contextRef="#ctx0" brushRef="#br1">14830 5303 8384,'7'-14'0,"1"6"-301,-3 3 1,-2 3 131,7 2 1,-7 7 572,2 2 0,1 10-74,-1 5 1,-1 9-350,-4 5 1,0-2-7,0 2 0,-4-2-144,-1 2 0,-5-9 38,6-10 1,-3-4 92,3 0-389,2-7 330,-4-2 1,12-14-71,4-6 1,-3-2-22,3-8 0,-1 1-3,6-6 0,2 2 130,-3 4 0,4-3 99,-9 7 1,4 5 116,1 5 1,-5 6-69,1-2 1,-5 3 126,4 2 1,-6 7-47,2 2 1,-3 5-3,-2 5 1,0-1 5,0 5 0,0-1-51,0 2 1,-5 3-59,0-3 0,-6 4-220,2 5 225,-4-3 0,-6 7-399,0-4 198,-6 3 0,3 7-204,-7-1 1,-2-5 99,2-4 1,4-5 16,11-4 0,4-3 220,1-7 0,6-6 0,-4-2 0</inkml:trace>
  <inkml:trace contextRef="#ctx0" brushRef="#br1">15142 5658 8349,'13'14'-397,"-4"1"0,-1-1 422,-3 0 1,-2 0-14,7 0 0,-7 1-296,2-1 135,3 0 0,-7-4-41,4-1 1,-2-6-502,2 2 691,-4-10 0,6-9 0,-7-8 0</inkml:trace>
  <inkml:trace contextRef="#ctx0" brushRef="#br1">15199 4962 8349,'5'-10'-215,"0"1"1,4 7 104,-4 2 1,0 8 74,-5 11 0,0 14 255,0 10 0,0 7-119,0-2 1,-2 4-323,-3-5 1,-1-4 68,-3-5 1,-3-13 185,8-1-107,-1-7 33,5-3 1,0-12-93,0-7 0,6-12 83,4-7 1,4-4-71,5-6 0,-2 4 74,7-3 1,-5 3 103,5 2 1,-2 4-45,1 0 0,3 9 14,-7 0 1,0 7-10,-5 8 0,-5 2 59,1 3-68,-7 9 1,2 8 6,-10 7 0,-9 5-75,-10 4 1,2 2-113,-2-2 1,1 1 115,-6-6 1,5 5-22,1-5 0,5-4 90,-1-6 176,4-5 34,0 2-249,8-12 0,2-1 227,10-7 0,2 0-106,8 0 1,5 0 73,4 0 0,4-5-87,5 0 0,2-6-146,3 2 0,-2 1 141,-2-2 1,-7 1-180,6-5 1,-13-1 144,4 1-22,-7 0 3,-2 6-16,-1 2-9,-6 6 0,-4 8 94,-8 6-83,-4 13 1,-13 4-52,-2 7 1,-4 5-117,-2 4 1,-4 1 128,0-6 1,-3-5-15,7-4 0,-1-10-303,11-4 287,0-9-136,5-4-82,6-6 0,-3-12 139,6-7 0,1-10 134,4-9 0,0 0 0,0-9 0,0-4 0,0 1 0</inkml:trace>
  <inkml:trace contextRef="#ctx0" brushRef="#br1">15299 5317 8311,'8'-14'-373,"-2"6"1,-6 8 634,0 9 0,0 12-120,0 7 0,0 5-131,0 5 0,0 3-3,0-3 1,0 3 19,0 2 1,0-7-27,0-2 0,0-6-347,0-4-342,0-4 473,0-12 0,5-8-162,-1-9 1,6-12 375,-5-7 0,6-13 0,-3-10 0</inkml:trace>
  <inkml:trace contextRef="#ctx0" brushRef="#br1">15597 5118 7254,'15'0'993,"-6"6"-583,0 4 1,-5 7-436,0 2 0,3 2-31,-3-2 1,6-4-281,-5 4 1,-1-3-103,-4-2 1,0-4 99,0-1-52,0-6-202,0 4 409,0-7 183,0-7 0,-6-7 0,-2-8 0</inkml:trace>
  <inkml:trace contextRef="#ctx0" brushRef="#br1">15640 4834 8286,'6'-15'-596,"2"7"1,5 4 656,-4 8 1,4 11 59,-4 8 0,2 7 152,-1 8 0,3 8-3,-4 16 1,4 2-384,1 8 1,2 0 272,3 4 1,-2 0-899,-5-34 0,0 1 760,0-2 0,-1 0 0,1 2 1,-1-2-77,8 30 1,-4-12 107,0-12 1,-3-9 71,-2-5 0,-4-9 11,-6-5-33,0-10 29,-13 4 1,2-5-332,-12 6 1,-6 0 1048,-4 0 0,-7 2-1069,3 3 0,-16 6 118,-3 13-109,20-20 0,-1 2 1,-2 10-1,-1 2 0,-7-3 1,1 0-1</inkml:trace>
  <inkml:trace contextRef="#ctx0" brushRef="#br1">16237 4805 8254,'6'-8'-1283,"-4"2"1467,11 0-25,-12-2 0,7-2-76,-3 1 1,-4 4 75,4-4-129,-3 5 0,-1-2 126,4 6-120,-3 0 1,4 3 33,-6 7 0,5 6 77,-1 12 0,1 7-145,-5 3 0,-1 11-180,-4 7 0,-3 1-90,-6 5 0,0-4 91,-1-1 0,1-6-27,0-4 1,0-11 73,-1-7 1,1-2-166,0-8 1,0-7 294,0-7 0,-1-3 0,-5-15 0,-2-3 0</inkml:trace>
  <inkml:trace contextRef="#ctx0" brushRef="#br1">15953 5118 8254,'14'-35'0,"2"11"-176,3 1 1,3 5 209,6 4 0,1 6-67,-1 4 0,5 2-20,0 2 0,1 6-32,-6 4 0,1 4 35,-1 5 1,-1 5 153,-3 9 1,-4-2-150,-6 7 1,-1 0 83,-4 5 0,-2-5 55,-7 0 1,0-2-57,0 2 1,-2 1-38,-3-5 0,2-1-7,-6-5 0,-1-1-3,-4-3 1,0-5-105,0-10 0,-1-3 139,1-6 1,0-7-350,0-8 1,1-7 76,4-11 0,-2-3-74,6-7 1,0-3 319,5 4 0,0-1 0,0 15 0,5-2 26,0 11 48,-1 6 1,-4 8 100,0 10 1,0 9-45,0 10 1,-6 3 148,-3 1 1,-3 1-6,3-1 0,-4-4-210,4-1 1,-2-5-108,1 1-215,-2-3 1,9-9 144,-7-2 1,7-11 111,-2-8 0,4-7 0,1-7 0</inkml:trace>
  <inkml:trace contextRef="#ctx0" brushRef="#br1">16280 4890 8254,'16'-28'0,"3"0"0,-4-2-22,4-4 0,3 3 128,2-7 1,1 6-264,-1-1 1,1 0 123,-6 5 1,0-2-740,-5 11 470,-6 6 302,-1 7 0,-20 6 0,-3 0 0</inkml:trace>
  <inkml:trace contextRef="#ctx0" brushRef="#br1">16322 4521 8254,'10'-8'-139,"-1"3"1,-1 5-209,2 5 1,2 9 453,-2 10 0,-4 4 384,-1 5 1,-4 4-568,-1 5 1,0 6 20,0-1 1,-1-4-162,-4-5 0,4-3 89,-4-2 0,3-6-265,2-13 200,0-6 1,0-5-382,0-13 573,0-12 0,7-14 0,0-7 0</inkml:trace>
  <inkml:trace contextRef="#ctx0" brushRef="#br1">16536 4521 8254,'8'6'-213,"3"8"-53,-7 10 0,1 3 280,-5 1 1,0 7 4,0 3 1,-1-2-147,-4 2 0,-2-1 76,-2 0 0,-4 3-166,4-7 0,-4 2 32,-1-2 185,0-9 0,0 9 0,-1-11 0</inkml:trace>
  <inkml:trace contextRef="#ctx0" brushRef="#br1">16351 5118 8254,'0'-8'-1356,"0"2"1574,6 6 1,0 8-6,4 6 0,3 8 168,-4 11 0,4-1 140,1 6-579,0 0 75,-6-2 0,5 3-413,-4-5 1,9-3 221,0-7 0,1-4-239,-4-5 299,-1-8 1,-1-2-103,-4-10 1,-3-4-213,-6-10 1,0-3 427,0-7 0,0-1 0,0-3 0,-6 2 0,-3-7 0,2 6 0,-5-9 74,2 3 1,4 2-55,1-2 1,3 2 163,2-2 0,12-2-4,2 7 0,11 0 68,3 4 1,2 6-8,8-1 0,-4 11-121,3-1 0,-5 5-68,1-1 0,-4 4 2,-6 6 0,-2 3-86,-7 7 0,-1 1 108,-4 12 1,2 3-50,-6 7 1,0 5 55,-5 9-135,0-3 1,-7 12-107,-2-4 0,1-5-130,-1-4 1,-1-2-1,-4-8 1,0 0-287,-1-4 346,1-7 1,-2 3 227,-3-6 0,-3-2 0,-6-7 0,1-4 0,3-6 0,-1 0 0,6 0 0,-5-6 36,6-4 0,-1-4-27,4-5 1,7 2 312,4-7 1,4 0-91,4-4 0,6 0-112,9-1 1,-2 1-138,7-1 0,-5-4 82,5 0 0,-7 1-317,2 9 1,-8-3-90,-2 7 341,-5 0 0,8 5 0,-4 0 0</inkml:trace>
  <inkml:trace contextRef="#ctx0" brushRef="#br1">16678 4990 8254,'-2'16'97,"-2"3"1,2 8 113,-3 6 1,-1 1-113,1 0 0,0-3 83,5 7 1,0-11-203,0 1 1,2-4 96,3 0 0,3-5 48,6-10 1,2-2-188,3-7 0,4-8 133,10-7 1,1-11-612,8-12 1,-5-5 539,10-4 0,0-17 0,-18 28 0,-1 0 0</inkml:trace>
  <inkml:trace contextRef="#ctx0" brushRef="#br1">18569 13036 6559,'0'10'412,"0"-1"1,0-4-27,0 5 1,1-1-150,4 5 1,-3 2-98,2 3 1,0 2 2,0 2 0,-2 9-24,3-4 1,-4 10-25,-1 0 1,0 8-14,0 1 76,0 7-40,0-3 1,5 1-133,0 0 0,-1-5 90,-4 5 0,2 2-56,3 8 0,-4-2 155,4 6 0,-3 0-255,-2 5 0,0 1 219,0-1 0,4 0 0,1 0 1,0 1-240,-5 4-805,0 3 1004,0 0 1,0 0-182,0-3-86,0-3 193,0-29 1,0 2-1,0 33-7,0-37 0,0 1 0,0 0 0,0-1-102,0 39 1,0-4 225,0-1 0,0-3-21,0-2 1,-2 0 16,-2 0 0,2-3 227,-3-6-209,4 5-61,1-14 0,0 5-2,0-6 56,0 0-93,0 11 1,0-4-59,0 3 0,0-4 13,0-1 1,0-5-174,0 0 1,1-11 290,4 2 1,-3-10-380,2 0 1,3-4-52,-3-6-449,7-9 714,-9-1 0,6-11-1586,-3 2 956,-4-8 154,12-4 1,-12-14 511,4-7 0,3-12 0,0-9 0</inkml:trace>
  <inkml:trace contextRef="#ctx0" brushRef="#br1">18924 12866 8088,'-4'-27'-311,"-1"3"-143,0 4 0,11 7 430,4 4 0,4 2 424,5 7 0,3 0-196,7 0 1,1 2 38,3 3 0,2 4 45,2 10 1,4-3-178,-3 3 1,5-5 33,4-4 1,-2 1-91,2-7 1,10 1 48,5-5 0,12-6-323,-34 1 0,0 0 0,39-7 163,-38 5 0,-1-1 1,31-7 97,5-4 0,-34 8 0,1 0-19,9-3 0,0-1 1,-1 1-1,1 1 170,5 1 0,0 1 1,-9 0-1,0 1-59,2 2 1,0 2 0,1-1 0,2 1-395,6 1 1,0 1-1,-2 0 1,-1 1 292,-4 3 1,0 0 0,-4 0-1,0-1-77,-1-2 1,1 1-1,3 1 1,1 0 48,4-1 1,1 0-1,-3 0 1,0 1-112,1-2 0,-1 1 1,-6 1-1,-1 0 38,0-1 0,0 0 0,2-2 0,0 1-53,8 1 1,0-1 0,-3-1 0,0-1 95,-2 2 0,0 1 0,-5 0 0,-1 0-190,1 2 0,1 0 0,-3-3 0,1 1 247,6-1 0,1 1 1,-3-1-1,1 1-32,-1 2 1,-1 0 0,-4 0 0,-1 0 82,-2 0 0,1 0 0,1 0 0,1 0-64,2 0 0,0 0 1,4 0-1,1 0 4,1 0 0,-2 0 0,-3 0 0,-2 0-12,-4 0 1,1 0 0,-1 2 0,0 1-13,2-1 0,2 1 1,0 2-1,1-1-49,3-1 0,-1-1 0,-2 1 0,0 0 53,-2 0 1,0-1-1,-1-1 1,0 0-62,1 1 1,0 0 0,1-1 0,1 0 23,3-1 0,0 0 1,-3 0-1,-1 0-130,-1 0 1,0 0-1,-2 0 1,-1 0 145,39 0 0,-36 0 0,0 0 4,0 0 0,0 0 1,0-1-1,0 0-22,0-1 0,0 0 0,34 0-10,-8-3 0,0 4 4,-4 1 1,-3 0 174,3 0 1,-12 0-108,2 0 1,-5 0-25,0 0 1,-4 1 463,-10 4 0,-4-3-458,-5 2 0,-2-2 422,-4-2 0,3 0-379,-8 0 0,6 0 335,-5 0 0,5 0-357,-5 0 1,0 0 143,-5 0 0,-1 2-179,-4 2 1,4-1 24,-4 7 1,-2-5-2,-3 4 1,-2 1 52,-2 4 1,0 0 112,0 0 1,0 7-111,0 2 1,1 0 16,4 0 0,-3 1-80,2 4 1,0 1 56,0-1 0,0 2-121,5 3 1,-4-3 56,4 4 1,-6-3-184,2 2 1,1-1 87,-1 6 1,0 0 45,-5 4 0,-2 7 4,-2 4 1,0 5-10,-5-1 0,4 3 0,-4-8 1,6 3 3,-2 2 0,3-5 15,2 0 1,0 1 69,0 3 1,7 8-165,2 2 0,4-1 191,1 1 0,-1-6-88,-4 2 1,4 2-16,-4 3 1,-1 2 165,2 2 0,-6-6 95,6-3 0,-7 1-245,2-1 0,-4 4 156,-1-5 1,0 4-99,0 2 0,-5 1 131,4-28 1,-2 0 0,-13 34 67,2 2 0,1-2-109,4 2 1,-1 0-270,3-33 1,0-1 0,0-1-1,0-1 207,-1 2 1,1 1 0,2 0-1,1-1 18,-1-1 0,1-1 1,2 2-1,0 1-28,0 2 0,0 0 0,1-1 1,0-1-6,1 2 1,0 0-1,0-1 1,0-1-83,0 0 0,0-1 0,0 39-227,0 0 1,0-7-5,0 2 1,0-1-437,0-3 1,0 5 331,0-11 367,-6-6 0,-5-4 0,-7-4 0,1 0 0,-5-5 0,-3-6 0</inkml:trace>
  <inkml:trace contextRef="#ctx0" brushRef="#br1">18754 16591 8044,'-15'0'117,"8"0"229,-6 0-658,11 0 160,-4 0-49,6 0 73,0 0 218,0 6 0,0-3 1,0 7 0,0-6-35,0 6-46,0-1 0,0 7 33,0 3 1,0-3 4,0 3 0,-2 3 93,-2 2 1,2 4-74,-3 5 1,4 3 175,1 7 1,0 6-51,0 3 0,0 5 95,0 5 0,1-4-231,4 4 0,1-9 3,4 0 1,3-8 13,-4 3 0,4-6-142,1-4 0,0-3-144,0-7 1,-1-4 59,-4 0 0,2-11-170,-6 1 402,0-3 261,-5 3-319,0 0 0,0-4 256,0-1-202,0-6-13,-6 10 1,4-10-145,-3 7 47,4-7-352,1 3 321,0-6-56,0 0 92,6 0 0,2 0-3,6 0 1,-4 0 169,-1 0 1,2 6-50,8 4-90,3 3 168,0 1 1,7 0-74,-1 0 1,2 0-45,8 1 1,-1-1-20,0 0 0,3-1 3,-7-4 0,5 4-15,-5-4 1,5 2-14,-5-1 1,0 2-56,-4-2 1,1-2 59,3 1 1,3-6 52,7 2 1,4-3-49,1-2 1,10 0 240,-1 0 0,2-5-137,-7 0 1,1 1-117,-5 4 0,10-5 29,-1 0 1,14 0-326,0 5 0,5-4 198,0-1 0,-10-5 78,1 6 0,-6-7-120,1 1 1,4 2 21,10-1 0,-3 6 119,3-2 1,-5-1 8,-5 1 1,-3 0-61,-6 5 1,0 0 71,0 0 0,6 0 95,3 0 0,4 0-98,1 0 0,-5 0 10,1 0 1,-7-5-279,1 1 0,6-6 274,4 5 1,5-4-56,-36 7 0,0-1 0,1-2 0,0-1 17,35-3 1,-5 2-3,-4 3 1,-3-3-11,12 2 0,-6 1-3,10 4 0,-6 0 9,-2 0 1,-8 0 7,-2 0 1,1 0 5,-1 0 1,6 0-7,-2 0 0,8 0-4,2 0 0,-3 0 2,-12 0 1,1-2 6,-10-3 0,10 2-1,4-6 1,5 6-6,5-2 0,-5-1 86,0 1 0,-6 0-78,-8 5 1,0-5 88,0 1 1,1-1-62,4 5 0,1 0 0,3 0 0,-3 5 8,-6-1 0,-6 6-9,-4-5 1,1 6 56,-6-2 0,6 2 5,-6-1 0,2 2-30,9-2 1,-1-4-8,5-1 0,-1 1-81,1-1 1,-3 0 71,-7-5 1,1 0-58,-10 0 0,3 0 302,2 0 0,-2-5-313,-4 0 0,8 0 69,-7 5 0,6 0-66,-6 0 1,-3-4 241,-2-1 1,-3 0-234,-2 5 1,1-5 24,-1 1 1,-4-1-21,-1 5 0,-5 0 4,1 0 1,-3-5-4,-2 0 1,0 1-1,0 4 1,0-5-5,1 0 1,-6-1-3,1 1 0,-6-1 30,6-4-24,-7-2 238,3 4-222,-6-6 343,0-1 1,-1 6-108,-4-1 1,2 7-147,-7-1 1,6 0-103,-6 0 0,7-4-222,-2-6 1,-1-4-531,1-5 0,0-8 389,5-11 0,0-4-368,0-6 0,7-8 431,2-16 1,0 31-1,1-2 1,1-3 0,0-1-1</inkml:trace>
  <inkml:trace contextRef="#ctx0" brushRef="#br1">23389 15510 7970,'-2'-8'-282,"-3"3"-311,4-2 578,-6 5 0,7-3 244,0 10 1,0 4-92,0 10 1,0 5-2,0 9 1,0-1-23,0 6 1,0 0 1,0 4 0,0 1-52,0 0 0,2-1 32,3 1 1,-2 1 13,6 4 0,-1 2 40,2 7 0,1 8-343,-6 6 1,-1 6 227,-3-34 0,-2 0 0,1-1 0,0 1-62,0 0 0,0-1 1,0 39 0,0-1 0,0-1 120,0 2 0,-1-4-217,-4-6 0,3-6-108,-2-3 1,4-12-113,4-7 1,0-8-257,5-12 192,-6-2 1,8-15 94,-6-6 1,0-14 310,-5-15 0,0 1 0,0-7 0</inkml:trace>
  <inkml:trace contextRef="#ctx0" brushRef="#br1">23744 15396 8015,'8'-14'0,"5"5"-339,-4-1 1,8 7 135,2-2 1,8 4 479,2 1 1,1 1-94,8 4 1,0-3-132,4 2 1,7-2 31,3-2 1,-1 0 4,1 0 0,0-5-38,5 0 1,13-1-353,5 1 0,3 4 404,-38-1 1,0-1 0,33-3-28,-2 1 1,0 0-141,-4 5 1,-4 0-11,-2 0 0,-2 2-37,-2 3 0,-5-2 110,0 6 0,-11 1-25,2 4 0,-10-5 35,0 1 1,-8-5-6,-1 4 1,-7 1 133,2 4 1,-3 0-130,-2 0 0,1-1 411,-1-4 0,0 4-387,0-4 0,0 3 90,1-3 0,4 2-113,0-6 0,1 0-89,-1-5 1,-3 1 64,3 4 0,1-2-26,-1 7 0,-5-6 21,-4 6 1,-2 1 12,1 8 1,-2 0 67,-7 9 1,-2-1-61,-3 11 0,-3 0 6,-6 4 0,0-4 36,0 0 1,1 0 3,4 5 1,1-5 14,3 0 1,3 0 89,-2 4 1,2 7-89,2 3 0,2 4-20,2 0 1,-2 6-234,3 0 0,1 6 220,-1-2 0,0-1-9,-5 1 0,0 0-78,0 5 0,0 1-179,0-1 0,1-7-3,4-2 0,-2-10-177,7-4 1,-6-9-250,6-1 1,-7-7 2,2 3 659,-4-11 0,6 4 0,0-5 0</inkml:trace>
  <inkml:trace contextRef="#ctx0" brushRef="#br1">23730 17458 7954,'-11'-14'0,"-3"-1"-42,3 7-76,4-4 1,15 10-4,6-3 1,8 4 117,12 1 1,8 0 388,10 0 1,8 0-128,2 0 0,3 0 125,-8 0 1,7 0-388,-7 0 0,11 1 318,3 4 0,5-3-168,-36 0 1,1 1 0,2-2 0,1-1 29,36 0 1,-37 0 0,-1 0-173,34 0 0,-34 0 0,0 0 8,0 0 0,1 0 0,2 0 0,0-1-62,3-1 1,-1-1-1,-3-1 1,-1 0-38,-2-3 1,-1 0 0,28-8-280,-2 1 0,-6 5-75,-3-1 0,-8 2-1054,-7-1 1494,-12 3 0,-6 6 0,-10 0 0,-3 0 0</inkml:trace>
  <inkml:trace contextRef="#ctx0" brushRef="#br1">24611 15979 7954,'-28'-14'0,"-1"5"0,1-1 0,0 7-16,-1-2 210,1 4 0,1 1-215,3 0 1,-3 0 70,4 0 0,1 0-87,-2 0 0,5 1 18,-5 4 1,7-2 105,-2 7 0,-2-6-25,2 6 1,-1 1-26,1 8 1,-2-2-90,-2 7 0,0-5 72,5 5 1,0 4 77,-6 5 1,9 8-6,0 2 0,3 3 91,7 11 0,-4-4-95,4 9 0,0-4-130,5-1 1,6 0 117,4 0 0,4 0-6,5 0 1,5-1 91,9 1 0,-1-1 8,5-4 0,-3-5-199,4-9 0,1 0 122,8-10 0,6 2-115,8-11 1,9-6 36,6-8 0,-1-4-348,-4-1 1,-6-8 329,-3-6 0,-10-2-136,-5-7 0,-4-6-90,-5-4 0,1-6 143,-5 1 1,-3-8-113,-7-2 0,-4 0 91,-5 0 0,-7-1-14,-4-3 0,-4-3-7,-4 3 1,-6 0-4,-9-5 0,-8 8 81,-6-8 1,-5 9 25,5 1 1,-7 4 19,3 5 0,-3 8 147,2 7 0,-4 5-71,-1-1 0,0 5-82,-4 5 1,-2-4-141,1 4 0,3-4-8,7-1 1,3-2-180,7-3 1,1 8 46,3-3-386,3 3 675,7 3 0,0-5 0,0 5 0</inkml:trace>
  <inkml:trace contextRef="#ctx0" brushRef="#br1">24185 16306 8013,'0'14'-160,"0"1"1,1-1-291,4 0 0,-2 0 293,7 1 1,-5-6 173,4 0 0,-4 1-440,4 4 423,-6-6 0,10 5 0,-5-5 0</inkml:trace>
  <inkml:trace contextRef="#ctx0" brushRef="#br1">24611 16306 8126,'15'0'380,"-1"0"1,0 0-361,0 0 1,0 7-485,1 2 0,-3 4 173,-2 1 291,2-6 0,-10 11 0,4-3 0</inkml:trace>
  <inkml:trace contextRef="#ctx0" brushRef="#br1">24299 16790 8998,'14'12'-58,"0"-2"0,2 2 34,3-2 0,3 2 86,6 3 1,2-1 72,3 0 1,-1-4-26,6-1 1,0-6-5,5 2 1,-6-5-81,1-5 0,-6-3-223,1-6 0,-4-5-392,-6 0 1,-2-6 127,-7 1 461,-6-3 0,-2-1 0,-6 0 0</inkml:trace>
  <inkml:trace contextRef="#ctx0" brushRef="#br1">24057 16320 8013,'-14'0'-530,"-1"0"1,6 0 238,-1 0 0,7-6 279,-1-3 1,-3-4 6,3-1 1,-1-7 2,5-2 1,0-6 44,0-4 0,1-3 10,4-7 0,5-4-49,9-1 1,-2-9 2,7 5 1,-1-5 143,6 10 0,-2 1-65,-4 8 0,3 3-39,-7 7 0,-1 6 73,-3 3 7,-1 3-125,0 8 0,-6 4-8,-3 8 0,-4 6 106,-1 9 1,0 3-59,0 6 0,-4 7-135,-1 3 0,0-3 5,5-2 0,0-3-96,0-2 0,0-6 163,0-3 21,0-3 0,6-2 0,2 1 0</inkml:trace>
  <inkml:trace contextRef="#ctx0" brushRef="#br1">24711 16292 8048,'0'-14'0,"0"-2"169,0-3 0,1 2-166,4-7 1,3-6-348,6-8 1,1-5 205,-1-4 1,5 1 22,0-6 0,1 0 230,-1-5 0,-3 8-104,3 6 1,1 2 46,-1 8 1,0 6-41,-4 8 0,-6 5-4,1 5 3,-1-4 1,0 13 11,1 0 0,-5 11 37,4 8 1,-4 8 93,4 1 0,-4 6-7,5 3 1,-1 9-105,5-3 1,1 3-27,-1-4 0,0 4-43,0-3 0,0 1-132,1-11 0,-1 5-72,0-5 1,-6 1 223,-3-6 0,3 0 0,-1 1 0</inkml:trace>
  <inkml:trace contextRef="#ctx0" brushRef="#br1">26175 3241 8369,'-9'0'0,"-1"0"-547,7 0 74,-3-6 574,6 4 1,6-4-59,4 6 1,7 6 102,2 4 0,13 4-107,1 5 0,2 3 7,2 7 0,1 1-53,5 3 0,0-2 1,-1 7 1,-1 0 8,-3 5 1,-1 1-297,-4 4 1,-3 2 180,3 7 0,-1 1 98,1 4 1,0 4 0,-12-28 1,1 0 0,-3 1 0,1 0-150,4 1 1,-1 0 0,-2 2-1,-2 1 163,0 0 1,0 0 0,-1 1 0,0 2-201,1 1 0,0 1 0,1 0 1,0 0 283,-4-3 1,1 0 0,0-2 0,-1 1-46,-1-2 0,-2 1 0,0 0 0,-2 1 68,1 3 0,0 1 1,-3 0-1,1 0-37,1-3 1,1 0 0,0-1-1,0-1-33,2 0 1,1-1 0,-3 1 0,-1 1-11,1 3 0,0 1 1,2 1-1,0 0-6,3-2 1,0 1 0,-1-2 0,1 1-15,-3 0 0,0 1 0,0-1 1,1 0-7,-1 3 0,0 0 0,0 2 0,1 0-8,-1 0 0,0 0 0,-2-1 0,0 0-14,0-2 1,-1 1 0,-2 2 0,0 2-3,0 2 0,1 2 0,-2 0 0,-1-1 1,1-5 1,-1 0-1,-2-1 1,-1 1 21,1 0 0,0 0 0,-3-1 0,-1 1 5,1 4 0,1 2 0,-2-4 1,-1 0 28,0-1 0,0-1 0,0-3 0,0 1 5,0 5 0,0-1 0,0-3 0,-1-1-12,-2 7 1,1 0-1,1-5 1,0 0 50,-1 1 1,-1-1-1,0-3 1,0 0-34,1 0 0,-1 1 0,-1-2 0,-1 0 3,2 4 0,1 1 0,-1-3 0,0 1-34,0-1 0,1-1 1,1 0-1,-1 0 20,-2 3 1,-1 0 0,0-2 0,0 0-25,-2 7 0,0 0 1,-1-4-1,0 0-16,-1 1 1,-1 1 0,0 0 0,-2 0-13,-2 4 1,0 1 0,-1-6 0,1 1 7,0-1 0,0 1 0,-3-4 0,0 0-1,1-1 1,-1 0 0,-2 2-1,0 0 33,3 0 0,-1 0 0,0 0 0,1 1 4,2-3 1,0-1 0,-1-2-1,1-1 15,0-1 1,0 0-1,0-1 1,-1-1-31,1 0 0,0-1 0,0 1 1,-1 0 58,1 0 1,0-1 0,0-2 0,0-1-103,-1-1 0,1 0 0,-14 34 105,-1 0 0,13-35 1,1 1-62,0 0 1,1 0 0,-2 0-1,1 0 33,-9 33 0,-1-5-63,1 1 1,-1-7-136,6 1 1,-5-8-82,5-6 1,-1 2 296,1-2 0,3-6-556,-3-7 1,3-4 400,2-2 1,0-4-314,-1-1 0,0-7 552,-4-2 1,1-1-429,-5-8 1,0 0 184,0-5 1,-4-2 94,3-3 0,-3-15 0,-1-10 0</inkml:trace>
  <inkml:trace contextRef="#ctx0" brushRef="#br1">26232 11899 8258,'-8'0'-199,"4"0"109,8 0 0,-1 8-38,7 6 0,6 4 299,7 10 1,4-1-116,2 11 1,-1 4 186,1 6 1,4 10-77,0-1 0,0 3-291,-4-3 1,-1-2 116,0-3 0,-5 2-84,-5-6 1,3-3 86,-2-7 1,-2-3-118,-7-7 0,2-5 103,-2-4 1,3-5-26,1-5 0,5-6 147,0-12 0,12-13-121,2-16 0,21-11 32,-21 21 0,1-1 0,3-3 0,1-1-401,5-4 0,0-2 0,0-2 1,1-3 250,0-3 1,2-1 0,3 2 0,3 1-1131,4-1 1,1 2 1264,0 0 0,0 1 0,6 2 0,2 1 0,-1 1 0,0 1 0</inkml:trace>
  <inkml:trace contextRef="#ctx0" brushRef="#br1">28393 11530 8196,'7'14'-606,"0"0"0,1 6 904,-3 4-176,3 9 0,-6-1-225,2 6 1,-5 0-178,-9 4 1,-2-1 121,-17-3 0,-4 2 9,-14-7 1,-4 3 147,-6-7 0,7 1-147,2-11 0,6-7 418,4-7 1,9-3-8,10-2 1,5-2 52,5-3 0,2 2-216,7-6 0,2-1 112,3-4 0,9 5-90,10-1 1,4 2-26,5-1 0,3 2-16,7 7 1,0 0-84,-1 0 1,-5 2-14,-4 3 1,-5 3 83,-4 6 0,-3 2 15,-7 3 0,-2 3-6,-2 6 0,-2 5 18,-3 1 0,-4 3-102,4-3 0,-4-1 62,-1-5 1,0-6-346,0-3 0,2-5-88,3-4-80,-4-4 0,10-14 51,-6-6 1,0-10 16,-5-13 1,5-5 388,-1-14 0,1 2 0,-5-16 0,0 6 0</inkml:trace>
  <inkml:trace contextRef="#ctx0" brushRef="#br1">28464 11729 8177,'8'-37'-150,"-3"4"0,1 5-443,-1 4 568,6 10 1,-8 7 120,7 7 0,-7 7 8,2 2 0,-4 5 12,-1 5 0,0 3-140,0 7 1,0-2 107,0-4 0,-1 4-139,-4-3 0,2-3 97,-7-3-131,7-2 0,-5-8 79,3-3-110,4-4 1,-5-7 82,6-3 0,4-4-111,1-1 0,5-5 98,-6 0 0,7 0 11,-1 5 1,-2 4 289,1 1-136,1 6-76,4-4 0,-1 9-17,-4 3 1,2 3 16,-6 6 1,0-5-16,-5 1 1,0-1 4,0 5 0,0-4-37,0-1 1,0-4 19,0 5 0,-5-1 129,0 5 1,-1 2-122,1 3 0,2 3 11,-7 7 0,1-1-12,-5 0 1,-5 7-1,0 3 0,0-3-22,5-2 0,-1 0-8,1-4 0,2 1-245,2-11 1,4 0-113,6-5 368,0-6 0,6-8 0,2-8 0</inkml:trace>
  <inkml:trace contextRef="#ctx0" brushRef="#br1">28550 12041 8177,'14'7'-182,"0"2"1,-4 8 86,-1 2 1,1 7 155,4-3 1,0-2-27,0-2 0,0 1-25,1-1 0,-1-1-50,0-9 1,0-2-462,0-7 133,1 0 0,-3-8 160,-2-7 1,-4-5 207,-6-9 0,0-5 0,0-3 0,0-5 0</inkml:trace>
  <inkml:trace contextRef="#ctx0" brushRef="#br1">28877 11416 8177,'14'0'-747,"-1"1"755,-4 4 0,2 3 76,-6 6 1,0 2-29,-5 3 1,0 3 9,0 7 0,-2-1-212,-3 0 0,-3 1 104,-6-1 1,0-6-145,0-3 179,-1-3 1,1-8 0,6-8-59,4-9 0,8-10-7,6-5 0,4-3 13,5-1 1,3 1 14,7 3 0,-6 4 139,1 5 1,-2 3-123,2 2 0,1 4 57,-6 6 1,0 1-22,-5 4 0,-4 3 7,-1 6 1,-6 1-3,2-1 1,-5 6 3,-5 4 0,-3 1-10,-6-1 0,-6 4-10,-4 1 0,-3-1-10,-1 5 1,-6-3 8,1-1 1,-1 1 0,0 3 0,6-3 70,-1 3 1,4-8 148,11-1 1,3-11-227,11 1 1,2-9 2,2 0 1,10-5-3,10-5 0,9-9-136,5-10 0,3-5 6,2-4 1,-5 3 124,0-3 0,-7 3 6,3 2 1,-4 6-59,-2 3 0,-4 9 233,-1 5 1,-7 5-54,-2 5 1,-6 5 69,-8 9 1,0 9-43,0 10 1,-11 0-15,-3 4 0,-10-4-1,1 5 1,1 0-17,-2-5 1,5 1-130,-5-1 1,2-3 32,-2-7 0,-1-6-250,6-3 101,0-9 0,7-12-268,2-12 0,4-8 57,6-11 1,0-5-450,0-10 793,0-2 0,6-7 0,2 0 0</inkml:trace>
  <inkml:trace contextRef="#ctx0" brushRef="#br1">29062 11672 8177,'0'22'0,"0"6"0,-2 2-165,-3 8 1,2-2 146,-6 2 1,4 3-76,-5-3 1,1-1 55,-5 1 1,4-7-50,1 2 0,1-4 48,-2-5-235,-2-4 217,10-12 0,2-16-352,10-16 408,2-3 0,9-20 0,1 3 0</inkml:trace>
  <inkml:trace contextRef="#ctx0" brushRef="#br1">29275 11501 8177,'14'14'0,"-1"5"-378,-4 0 1,2 8 107,-6 1 0,0 1 439,-5 4 0,0-3-182,0-1 1,4-7-411,1-3 252,0-4-16,-5-7 0,0-9 77,0-13 1,5-9 109,-1-10 0,1-3 0,-5-7 0,6 1 0,-4-7 0,4-2 0</inkml:trace>
  <inkml:trace contextRef="#ctx0" brushRef="#br1">29573 11160 8177,'2'30'0,"3"3"0,-2 5 82,6 9 1,-4 5 135,5 10 1,-1 12-562,-2-34 1,0 1 0,0 5 0,0 0 435,0-4 0,1 1 1,-1-2-1,1 0-14,11 35 1,-3-5 79,3-5 0,-3 1-196,-2-11 1,-1 1 442,-4-14 0,-1-4-225,-3-10 0,-3-1 35,2 1 1,-15-1-126,-8 1 0,-11-4-8,-12 3 0,-14 4-124,17-11 0,-2 1 1,-4-1-1,-2 0-981,-5 0 0,0 1 1022,3 2 0,0 1 0,-2-1 0,1-1 0,2 1 0,1 0 0,0-4 0,-1 1 0</inkml:trace>
  <inkml:trace contextRef="#ctx0" brushRef="#br1">21427 1919 8057,'-15'0'0,"1"0"6,0 0 0,4 0 6,1 0 1,4-1 100,-4-4-67,6 3 1,-4-4 182,7 6 397,0 0-387,7 0 1,0 0-10,8 0 1,1 6-77,2 4 0,0-4 64,6-1 1,1-4-150,8-1-82,3 0 80,13 0 1,0-6 31,3-3 0,4 1-80,-4-2 0,3 2-367,2-1 0,11 1 130,3 3 0,2 4-217,-7-4 1,-3-1-2,-6 1 1,-11 0-836,-3 5 1271,-10 0 0,1 0 0,-5 0 0,-1 0 0</inkml:trace>
  <inkml:trace contextRef="#ctx0" brushRef="#br1">22891 1877 8029,'8'6'-8,"0"-5"-144,-3 4 0,-4-2-116,4 2 1,-2-3 5,2 2-159,-4-2 296,12-2-149,-11 0 281,4 0-20,-6 0-7,0 0 198,0 6 69,0 2 0,0 6-107,0 1 1,0-6 249,0 1-216,0-1 0,0 5-28,0 1 1,0 0-13,0 4-13,0-3-31,0 11 0,0-5 13,0 6 2,0 7-66,0 2 0,5 2 31,-1 4 1,1-4-19,-5 9 1,0 1-84,0-2 0,0 7 60,0-2 0,0 1-25,0 0 1,0 0 1,0-5-677,0-1 747,0 2 1,5-3-78,0 6 1,-1-3 57,-4 8 0,0 1 14,0 9 1,0 1-59,0-7 1,0-1-69,0-8 0,5-4 8,0-10 0,6-1-170,-2-8 0,-1 1 217,2-11 0,-7 6 0,3-3 0</inkml:trace>
  <inkml:trace contextRef="#ctx0" brushRef="#br1">21441 3753 7945,'-14'-1'-554,"-1"-4"119,7 3 372,-4-4 1,10 4 75,-2-2 0,8 2 114,6-3 1,9 2 254,4-2 0,11 4 201,3-4-282,11 3-79,-10 2 1,15 0 75,-5 0 0,-1 0-124,1 0 0,2 0 6,2 0 0,15-6-3,4-3 0,8-4-311,-3-1 0,-7 0 230,-7-1 1,-5 6-176,-5-1 1,1 3-85,-5-3 47,-1-3 161,-4 12 1,0-7-446,-1 3 200,-12 4-156,-3-6 51,-13 7 1,-6 7-36,-3 2 340,-10 4 0,-9 1 0,-8 0 0</inkml:trace>
  <inkml:trace contextRef="#ctx0" brushRef="#br1">25820 16008 7908,'-14'-15'14,"-5"3"92,0 2 0,0 2 137,5 4 0,4 2-11,1-3-25,5-2 0,-2 5 10,6-4 0,8 6 122,6 0 1,8 0-59,12 0 0,2 0-9,7 0 0,1 0-97,3 0 0,4-8-36,6-7 1,12-11-290,-32 8 0,2-2 0,5-3 0,2-2 110,4-1 0,-1 0 0,-1 1 0,-1 0-143,3-2 0,0 2 0,-5 1 0,0 2 124,0-2 0,0 0 0,1 2 0,1 2-57,1 0 0,-1 2 0,-4 0 0,-1 1-112,-1 2 1,-1 2 0,25-10-363,-13 5 1,-5 8 589,-14 5 0,-3 4 0,-11 1 0,-6 0 0</inkml:trace>
  <inkml:trace contextRef="#ctx0" brushRef="#br1">27270 15254 8024,'10'0'-443,"-1"0"1,2 2 346,8 3 0,-2-2 126,7 6 1,-5-6 405,5 2 1,-1-3-170,6-2 0,-1 0 105,1 0 0,-6 0 519,1 0-618,-6 0 1,-4 6-252,-10 3 1,-16 12 221,-12 7 1,-15 9-527,-13 10 1,22-20-1,0 1-688,-2 2 1,2 2 969,-1 5 0,0 0 0,0-4 0,-1 1 0,0 4 0,-1 1 0</inkml:trace>
  <inkml:trace contextRef="#ctx0" brushRef="#br1">27654 1237 8057,'-8'19'-109,"3"0"0,4 12-276,1 3 0,0 7 262,0 6 1,0 10 134,0 9 1,0-1-1155,0 1 1264,6-6 1,-4 2-316,2-10 0,3-3-115,-3-6 0,7-9 308,-1-5 0,-2-9 0,1-10 0,-5-7 0,0-12 0,-2-14 0,-8-13 0,-2-7 0</inkml:trace>
  <inkml:trace contextRef="#ctx0" brushRef="#br1">27597 1265 8057,'6'-46'-316,"4"4"0,3 4 143,1 14 0,5 8 467,0 7 1,6 6-64,-1-2 1,1 10-45,-1 4 0,1 4-100,-6 1 1,0 0-12,-5 1 1,0-1 99,0 0 0,-6 5 5,-3 0 1,-3 0-247,-2-5 0,-2 7 82,-3 2 0,-10 3-180,-14-3 0,-1 9-193,-8-4 0,0 4-162,-4-4 1,7-1 191,6-3 1,7-4-1,8-5 0,8-3 326,6-2 0,12 2 0,11-4 0</inkml:trace>
  <inkml:trace contextRef="#ctx0" brushRef="#br1">28052 1308 8057,'8'-14'729,"-2"-1"-405,-6 8 1,-6 8-315,-4 13 1,-8 8 88,-6 12 0,3 2 100,2 7 1,4-5-86,0-1 0,7-10-193,4 2 1,2-10 26,2 0 0,2-5-272,2-5 0,6-4 95,9-10 0,-2-4 39,7-10 0,0-8-157,4-6 0,0-7 89,1 2 1,-2-1-30,-4 1 0,3 5 329,-7 9 451,0 4-364,-5 5 0,-1 15 117,-4 10 1,-3 9-50,-6 9 0,0 2-113,0 4 1,0-3-78,0 7 1,0-11-86,0 1 1,0-9-551,0 0 355,7-9 0,1-4-140,6-6 0,-5-8 413,1-6 0,-7-7 0,3-7 0</inkml:trace>
  <inkml:trace contextRef="#ctx0" brushRef="#br1">28308 1152 8049,'13'1'-62,"-4"4"0,4 3-124,-4 6 0,4 6 668,1 4 0,0 3-215,0 1 0,-1 2-152,-3 4 0,1-4-45,-7 3 0,1 0-8,-5-5 1,0 2 30,0-11 1,0-4 68,0-6 147,0-6 0,-1 0-134,-4-12 0,-1-7-262,-4-12 0,4-2-101,6-3 1,0 1-117,0-6 0,3 2 128,6-2 1,1 3-79,9 7 1,3 5-58,2 5 1,2 3-298,3 6 0,-1-2-241,1 6 849,-1 0 0,1 5 0,-1 0 0</inkml:trace>
  <inkml:trace contextRef="#ctx0" brushRef="#br1">28791 1166 7743,'-1'-10'-299,"-4"1"1,-3 4 717,-6-4 1,0 5 230,-1 0 1,1 2-220,0 2 1,0 8-113,0 6 0,-1 2-139,1 8 1,2-1-130,2 6 0,-1-5 65,6-1 0,2-5-165,8 1 1,9-5-131,10-5 1,4-2-487,5-7 1,4-7-10,5-2 0,-4-9 280,0-1 1,-6-11 79,1 2 1,-3-4 62,-2 4 0,-7 6 146,-7 3 1,-1 3 27,-8 2 329,-1 6 0,-5 8-100,-4 9 1,2 10 132,-7 5 0,1 3 3,-5 1 1,1 4-71,4-4 1,2 9-581,7-9 1,0-3 109,0-6 1,8-3-74,6-2 1,1-6 324,3-3 0,5-10 0,-1-3 0</inkml:trace>
  <inkml:trace contextRef="#ctx0" brushRef="#br1">29232 1095 8041,'0'14'199,"5"2"-215,0 3 1,-1 1 487,-4 4 0,0 3-168,0-4 0,-4 4-163,-1 2 0,-5-1-80,6 1 0,-6-6-134,5 1 0,-6-8 88,2-2 0,1-1-116,-1-9-72,5 1 1,-7-11 59,7-4 0,-1-9-92,5-4 1,6-11-158,4-3 0,-1 0-106,5-1 1,4 0 144,10-4 1,1 1 84,-1 3 1,0 8 173,1 6 0,-7 11 275,-3-1 0,1 11 330,-1 3 1,-4 8-277,-6 11 0,-6 5 56,2 9 0,-5-2 73,-5 7 0,-3-6 76,-6 1 0,0 2-229,0-2 1,0-1-29,-1-9 0,1 3-148,0-8 0,6-3-348,3-6 127,4-6 1,2-4 42,4-13 0,9-7-525,10-7 1,3-7 124,1-3 1,1 2-68,-1-2 1,-4 6 267,-1-1 1,0 4 89,0 6 170,-2 9 325,-7 7 1,-6 15-25,-3 6 0,-4 7-144,-1 7 1,-6 5 212,-4 1 1,3-3-80,-3-7 1,7 1-86,-2-6 76,4 0-137,1-5 0,6-7-70,3-7 0,9-7-27,1-7 0,4-2-104,-4-3 0,2 4 85,-2-4 1,-2-2-93,7 2 0,-5 0 53,5 5 1,-7 0-332,2 0 297,-3-1 0,-7 3 13,1 2 0,-7-2 32,2 2 0,-5 2-5,-5-1 0,0 4 115,-9-5 0,3 3-65,-8-3 0,1 4 153,0 6 1,2 0 88,-3 0 1,3 1 95,2 4 1,1 5-100,4 9 0,-2-2 52,6 7 0,0-1-265,5 6 1,0-1 139,0 1 1,2-7-730,2-3 0,6-5 311,9-5 0,-2-2-328,7-7 1,1 0 178,8 0 1,-3-7 26,4-2 0,-6-4 126,-4-1 0,-4-5 254,-6 0 0,-6-6 0,-1 3 0</inkml:trace>
  <inkml:trace contextRef="#ctx0" brushRef="#br1">29886 1052 8170,'0'-8'855,"6"-3"-793,4 6 0,9-1 114,5 1 1,2 2-93,3-6 0,-1 4-421,1-5 1,4-1 212,0-8 0,-1 4-165,-9-4 1,1 3-185,-10 2 244,4-7 1,-17 5-14,4-3 1,-10 10 27,-4 4 1,-4 4 62,-1 1 1,-5 0 46,0 0 0,-2 7 318,3 8 0,2 5-124,-3 9 1,3 1 349,2 3 0,0-2-147,-1 7 1,6-5-10,-1 5 0,6-6-83,-6 1 1,7-8-61,-2-1 0,5-6-362,5 0 0,-2-8 144,7-5 1,-1-4-50,5-1 1,7-3 3,3-6 1,-2-2-35,1-13 1,1 5 18,4-5 1,1 1 46,-1-6 0,-1 1 52,-3-1 0,1 1 34,-6-1 1,-1 6 50,-9-1 1,-1 5-1,-3-5 1,-4 7-118,4-2 1,-8-2 48,-2 3 0,-6 3 143,2 6 1,-9 6-50,-1-2 0,-1 5 121,1 5 0,3 9 28,-3 10 1,3 4 187,2 5 0,0 3-113,-1 7 0,8 0 45,2-1 0,3-4-461,2 0 1,0-8 140,0-1 0,8-7-51,6-8 0,2-6-53,8-3 0,0-5-150,4-5 1,0-3 31,1-6 0,1-8-79,3-7 0,-3 1 9,3-5 1,-7 3-108,-3 1 0,-7-4 6,-2 0 0,-1 0 97,-8 4 0,-1 1 274,-4-1 0,2 4-163,3 6 163,-4 0 84,6 11 0,-7 8 117,0 10 1,0 9 69,0 9 0,0 2 134,0 3 0,0-1-163,0 6 1,-2-7 18,-3 3 0,4-1-31,-4-5 0,-1 9-86,1-9 0,-1-3-37,1-6 1,3-3 360,-2-2 356,-4-6-588,6-2 0,-4-9-20,6-6 1,0-7-254,0-12 1,3-2 174,6-4 0,1 3-350,9-7 1,4 0-4,6-5 0,-1 5-135,6 1 0,-4 7-65,-2 1 1,0 2-220,1 8 0,-2 5 72,-4 5 1,3 4 561,-7-5 0,6 7 0,-3-3 0</inkml:trace>
  <inkml:trace contextRef="#ctx0" brushRef="#br1">31052 938 7905,'0'-22'0,"0"2"-72,0 5 0,0 1 216,0 0 211,0 0 0,-6 1-78,-4 4 0,-2-2-89,-3 6 0,1 0 20,0 5 0,-5 11-14,0 3 1,-5 10-10,5 0 1,5 1-1,5-1 0,5 6-207,0-7 0,2 7 78,2-6 1,2-3-349,2-2 1,6-4 70,9 0 1,-2-7-29,7-4 0,0-2 107,4-2 1,5 0 47,0 0 1,1 0 89,-6 0 0,-7 1-70,-7 4 0,-8 3-71,-11 6 0,-15 7 101,-13 3 0,-10 4 44,-9 5 0,0 3 0,-11 7 0</inkml:trace>
  <inkml:trace contextRef="#ctx0" brushRef="#br1">28052 2531 7932,'-36'9'127,"3"0"-127,9 1 0,3-1-270,7 1-114,6-1 0,2 6 421,6-1 1,1-2-51,4-2 1,11 1 29,12-6 0,7-1-22,8-4 0,6 0 17,3 0 0,0 0 4,-5 0 0,-1 0 140,-13 0 0,-1 7-95,-8 2 0,-5 5 105,-10 5 1,-3-1-108,-6 6 1,-6 4-11,-3 5 1,-10 2-89,-5-2 1,-4-3 42,-6 3 1,0-3-15,-4-1 0,1-7-49,4-3 0,8-10-123,-3-4 0,9-10-89,0-4 1,4-12 83,6-7 1,3-7-27,6-8 1,1-12 59,4-7 0,11-12-38,-3 34 0,2 0 0,20-33 191,-14 37 0,1 1 0,22-27 0,3 1 0,-7 9 35,2 4 0,-5 6 89,-4 4 1,-2 9 245,-12 10-13,7 3 1,-12 10-156,0 6 0,-1 13 35,-9 10 0,1 11-5,-5 4 1,0 4 37,0 6 0,0 2 67,0 7 0,-5 6-44,1 4 1,-6-4-166,6-2 1,-6-4-64,5-5 1,1-9-159,4-10 1,0-9-233,0-5 0,1-10 201,4-4 1,-2-5-15,7-5 0,-6-9-3,6-10 1,-1-4-229,5-5 1,1-10 170,-1-9 0,0 3-167,0 2 0,-1-1 248,-4 6 1,4 2 201,-3 12 172,2 6 1,2 7-163,1 11 0,0 8 82,4 6 0,-3 13-43,3 6 0,-3 9 92,-2 0 0,0 3-151,1 1 0,-4-4-275,3 0 1,-3-11 35,8 2 0,3-17-228,2-2 1,1-7 112,-1-3 0,3-6 22,-4-4 0,-2-9 133,-2-5 1,-3-7 142,-2-2 0,-5-5-19,1 5 0,-7-1 55,2 6 0,-4 1-47,-1 3 0,-5 4 694,1 6-499,-7 6 0,3 1 76,-6 7 0,-1 8-58,1 7 1,-5 5 162,0 9 1,0-1-124,5 0 1,5-4-208,-1 0 1,7-7 17,-2 2 1,4-8-411,1-1 136,6-7 1,3-2 114,10-5 0,-3-9-44,3-1 1,-5 0 41,-4-5-1,1 8-354,-6 1 314,6 7 0,-10-2 97,4 10 1,-2 9 43,2 10 1,-4 3 162,4 1 1,-3 1-136,-2-1 1,6-6-24,4-3 1,-3-5-298,3-4 0,-1-4 111,6-6 0,-1-8-103,0-6 0,0-2 12,0-8 0,-4-4 261,-1-5 0,-4-2 0,5 2 0,-7 1 0,2-6 0,-4 7 0,-1-2 0,0 7 0,0 3 0,0 5 0,0-2 162,0 12 1,0 9 34,0 14 0,5 0 233,0 9 0,6 0-119,-2 4 0,-1 1 11,2-1 1,-6 1-168,6-1 1,-6-1 65,6-3 0,-5-4-88,4-6 0,-6-4 238,2-1-118,-3-6 0,-2 2-271,0-10 1,0-4-242,0-10 0,0-3 110,0-7 0,0 1-95,0 0 1,0-6-432,0 1 1,0-5 299,0 5 1,1-5-149,4 5 0,-3-5 523,2 5 0,3-5 0,-3 5 0,7-7 0,-3 4 0,7-7 0</inkml:trace>
  <inkml:trace contextRef="#ctx0" brushRef="#br1">29474 2033 7932,'14'0'-308,"0"3"-38,0 7 0,1 5 698,-1 14 1,-5-1-14,1 1 0,-7-1-104,2 1 1,-4 4-117,-1 0 0,-6 0-125,-3-5 1,-6 1 74,-4-1 0,4-6-166,-4-3 0,3 0 89,2-4 0,4 0-189,1-10-448,5 0 471,-2-5 1,12-6-51,4-4 1,3-3 98,1-1 1,5 2 98,0 2 1,4-1 23,-4 6 0,2 1 186,-2 4 0,-3 0-97,3 0 0,-4 6 109,0 3 1,-3 6 50,-2 4 1,-4-4-57,-6 4 1,0 2 94,0-2 1,0 6-117,0-1 0,-6-4-53,-4-1 1,2 2-73,-1-2 1,-1 0-154,-4-5 1,0-1-111,0-4-434,0-3 95,-1-6 1,7-8 215,4-6 0,2-6-73,2-9 1,8-5 181,6-4 0,5-3 232,5-2 0,3 7 0,-4 2 0,0 4 0,0 2 0,-1 6 0,2 3 0,3 0 0,-3 5 0,2-2 162,3 11 1,-7 0 105,-3 5 43,-3 0 1,-4 7-10,-2 2 1,-4 4 272,-6 1 0,-1 2-195,-4 3 0,-3-2-15,-6 7 1,4-2-148,1 2 0,1 1-225,-2-6 1,-1 0-293,7-5 0,-3-1 182,3-4-118,2 4 1,-4-13-15,6 0 0,1-8-127,4-11 0,3 0 60,6-9 1,2 1-109,3-11 1,-2 6 134,7-1 1,-7 8 228,2 1 1,2 7 142,-2-2 1,0 8-96,-5 1 318,0 7 0,0 8-19,1 9 1,-7 10 178,-4-1 1,-2 4-191,-2 2 0,0 4 44,0 0 0,0 0-218,0-4 0,0-1-310,0 1 0,0-3 95,0-2 0,6-5 126,4-9 0,4-4-467,5-6 1,-2-6 48,7-4 0,4-9-98,5-5 0,-2-2 266,-3-3 0,-3 1 188,8-1 1,-3 1 90,-1-1 0,-1 1 40,1-1 0,-2 1 35,-4 0 1,-4-1-59,-9 1 1,-4 4 338,-6 0 0,-2 2-83,-2-1 1,-11-3 41,-8 7 1,1 0-67,-2 5 1,2 6 38,-2 4 1,-1 2-130,6 2 0,0 2-8,5 2 1,4 4-259,1 6 0,6 1 90,-2-1 1,3 0-312,2 0 1,2 0 60,3 1 1,4-7-69,10-4 1,3 3 169,7-3 0,5 1 84,4-5 0,3 5 14,2 0 1,4 10 112,1 0 1,-1 8 30,-4 1 1,0 9-51,-1 5 1,-6 14 95,-2 5 1,-6 6 97,-4 4 1,1 1-175,-15-29 1,-1 2-1,10 33 33,-5 2 0,-6-2-6,-3 2 1,-10-2-50,1-33 0,-1-1 0,-16 33 15,-7-2 1,-4-3 152,-11-11 1,1-5-110,-15-14 0,-5-5-248,-14-10 0,-1-8 158,37-12 1,-1-2-1,-34-1-798,8-4 1,4-17 253,6-12 0,2-10-231,3-9 739,23 21 0,3-3 0,2-3 0,2-3 0,-4-4 0,0-2 0,0-2 0,-1 0 0</inkml:trace>
  <inkml:trace contextRef="#ctx0" brushRef="#br1">26559 995 8049,'2'-6'-233,"3"6"1,-2 8 232,6 11 0,1 11 0,4 12 0,5 7-524,0 8 1,0 14 22,-12-31 0,0 1 0,2 7 0,1 2 725,-1 6 1,1 1 0,2 4-1,1 0-238,-1 5 1,0 1-1,-1 3 1,0 2 272,1 3 0,0 2 1,-1-2-1,0 1-460,0 2 0,1 1 0,2-1 0,-1 0 369,-4-24 1,-2 0-1,1-1 1,2 24 0,1-2-5,-2-4 1,0 0-1,2-2 1,-1-1-267,0 4 0,-1-1 1,-1-8-1,-2-2 100,-1-3 1,0-2 0,-1-6-1,1 0 50,2 0 0,0-1 0,0-7 0,1-2-201,6 36 1,0-11 348,0-13 1,0-11-784,1-13 0,-6-5 902,1-9 0,-7-8-1040,2-6 1,-4-17 724,-1-21 0,-6 0 0,-2-17 0</inkml:trace>
  <inkml:trace contextRef="#ctx0" brushRef="#br1">27071 1606 7917,'12'-49'0,"0"-1"0,0 0 0,-1 0 0,0 6 0,1 2-375,-1 1 0,1 1 1,2 0-1,-1 1 92,11-37 1,3 7 10,1 7 1,1 5 409,-1 5 1,0 9 322,1 10 1,1 5-70,3 4 1,5 4-44,9 5 1,4 3-184,6 2 1,1-2-43,4 2 0,3-4-441,6-5 1,-30 10-1,1 1 313,3-4 0,0 0 1,6 0-1,1 0-92,3-2 0,-1 0 0,-2-1 0,-1 0-159,1-2 1,0 1 0,3 0 0,1 2 200,5-3 1,1 0 0,2 1 0,0-1-106,-3 3 1,1 0-1,1-2 1,0 2 186,-3 4 0,-1 1 0,0 0 0,0 0 20,3 4 0,0 1 0,-3 0 1,-1 2-222,-9 1 1,1 2 0,4-1 0,1 0 219,-3 0 1,0 0 0,2 0 0,0 0-42,-2 0 1,0 0-1,0 0 1,0 0-5,-4 0 0,-1 0 0,5 0 0,2 0 5,3 0 1,0 0-1,-4-1 1,-1 0-59,1-1 0,-1-1 1,-2 3-1,-1-1 45,-4-2 0,0 1 1,3 1-1,-1 0 45,-2 1 1,0 0 0,0 3 0,-1-1-68,-4 0 0,0 1 0,36 8 12,-10-2 1,-9 6 16,-9 4 0,-6-4 418,-4 4 1,-3-1-382,-7 1 1,1-3 638,-1 2 0,1-2-484,-1-2 0,-4 5 390,-1 0 0,-4 7-423,5-3 1,-6 4 278,0 2 1,-2 1-309,-2 3 0,1 5-128,-1 9 1,-1 10 9,-4 9 1,-5-26 0,-2 1-245,-2 1 1,0 1 0,2 1 0,1 1 241,-1-3 1,1 1 0,0 5 0,-1 2 6,-2 1 1,0 2 0,0 4 0,0 1-301,-1 2 0,2-1 1,1 2-1,0 0 313,0 0 0,1 1 0,2 1 0,1 0-3,-1 3 1,0 1 0,0-3 0,1 0-20,-2-5 1,1 0 0,1 2-1,1 0-53,-2 3 0,-1 0 0,0-7 0,0 0-6,1-5 0,0 0 0,-1-1 0,0-1-217,0-2 0,1-1 0,1-1 0,-1-1 166,-3 1 1,1-2 0,6 35-342,-4-8 0,0-6 149,-5-8 293,0 0 0,4-5 0,1 0 0,-2 2 0,-1 1 0</inkml:trace>
  <inkml:trace contextRef="#ctx0" brushRef="#br1">27881 4478 7762,'29'-28'476,"1"6"161,3 3 0,10 4-602,9 6 0,9-2-570,6 6 0,12-4 287,-39 6 0,0 1 0,7-4 0,0-1 302,-3 0 0,2 0 0,10 0 0,3-2-1218,4-2 0,2-1 1170,3 0 0,1 0 0,5-2 1,1-1 57,-22 6 0,1-1 1,0 1-1,23-3 1,1 0-258,-22 4 0,1 0 0,0 1 1,4-1-1,1 0 0,0 0 243,1-1 0,1-1 0,-1 1 0,-3-1 0,0 1 0,0-1-1,0 1 1,0-1 0,0 1 0,-1-1 0,0 1 0,0-1-161,4 1 0,1-1 0,-2 1 0,-2 1 0,-1 0 0,-1 0 166,0 0 1,-1 0-1,-1 0 1,-2 1-1,-2-1 1,2 0-121,1-2 1,1 1 0,-2-1 0,22-1 0,-3 0 49,-6 1 0,-1 1 0,-2 1 0,0 0-75,2 1 1,0 0 0,-7 3 0,-4 0 86,-9 2 1,-2 0 2,37 0 0,-6 2 0,-8 0 0,-4 0 0</inkml:trace>
  <inkml:trace contextRef="#ctx0" brushRef="#br1">21327 2104 8238,'0'-8'-437,"0"0"-483,0 3 807,0 4 342,0-5 1,-2 7 54,-2 4-136,2-4 1,-9 7 164,6-3-189,1-3 77,4 4-262,0 0 238,0-4-121,0 11 1,0-6 130,0 8-139,6-1 1,-3 2 13,7 3 1,-7-2 30,1 7 1,-2-5-22,-2 4 1,0 1 139,0 4-130,0 1-5,0-1 1,0 1-5,0-1-2,0 1 0,0 1 135,0 3-126,-6 3 0,4 4 68,-3 2 1,4-1 5,1 12 0,0-1-12,0 5 1,5 1-5,-1 4 1,1-2-1544,-5 6 1495,6 0 0,-2 1 108,5-1-369,-6-6-741,10-3 904,-12-8 0,7-8-150,-3-3 0,-3-3 150,2-7 0,0-6-9,0-3 1,-2-3-150,3-2 699,-4-6 0,-2 3-1167,-4-6 1131,3-1-674,-10-10 0,5 1-1182,-2-9 673,2-3 686,7-18 0,7-14 0,1-9 0</inkml:trace>
  <inkml:trace contextRef="#ctx0" brushRef="#br1">21512 2147 8100,'-14'-22'0,"-1"1"-385,1 7 1,2 4-129,2 1 1212,-3 6-162,12-4-26,-5 1-231,6 4-288,0-4 113,0 6-11,6 0 0,3 5 68,10 0-57,-3-1-37,11-4 1,-5 0 36,7 0 0,-1-1-56,0-4 1,6 3-83,-1-2 1,5-3 90,-5 3 1,6-6-10,-1 5 1,3 1-242,2 4 239,12 0 1,-6-5 23,13 0-1241,-7 1 1215,8 4-47,-6-7 1,-2 4-94,-2-6 0,2-2 144,-3-8 1,8 3 3,2-3 0,4 3 29,-4 2 1,-7 1 17,-8 4 0,-4-2-72,-5 6 27,-3 0-13,-13 5 1,-2 0 61,-5 0-52,-8 0-35,0 6 1,-3-2 1052,1 5-1077,0 1 1,-3 2 113,2-2 1,-2-2-108,3-4-4,-4-2 0,-1 6-59,0-3 78,7-4 4,-6 5-10,5-6 2,1 7 28,-6-6 1,6 12 2,-7-4 0,0 4 14,0 1 1,0 2 90,0 3 0,0-2-131,0 7 0,0 5-8,0 4 0,0 6-33,0-1 84,0 3-27,-7-4 1,6 8-167,-4-2 160,3 3-39,2-4 0,0 7-8,0 4 0,0 2 29,0 2 1,0 0-1,0-1 0,0 3 13,0 2 0,2-2-139,3 3 1,-4-4 114,4-1-561,-3 6 575,-2-11 0,4 10-392,1-10 173,0 3-168,-5-4 0,-2-2-279,-2-7 1,0-4 53,-5 0 1,4-6 600,-4 1 0,2 2 0,-7-2 0,-3 0 0</inkml:trace>
  <inkml:trace contextRef="#ctx0" brushRef="#br1">21583 3838 8041,'-36'0'0,"1"2"3,6 3 0,7-2-94,3 6 338,4-5 170,7 8 1,1-9-238,7 7 0,4-7-124,5 2 0,13-4 87,16-1 0,9 0 160,6 0 1,3-1-204,6-4 0,-5 2-300,9-7 1,1 2 243,-25 4 1,1-1-722,-2-1 1,0-1 718,5 3 0,0 0 1,-4-2-1,-1-2-2,0 1 0,-1 0-836,31-1 834,-1-5 0,-12 7-222,4-3 0,-4-2 145,-1 6 0,-13 0 48,-6 5 1,-8-1-800,-6-4 859,-4 3-69,-12-4 0,-1 0 0,-7-2 0</inkml:trace>
  <inkml:trace contextRef="#ctx0" brushRef="#br1">22251 4521 7902,'0'-8'-198,"0"-5"126,-6 5 0,3-6-362,-7 0 370,7 0 1,-8-5 1037,6 0-419,-6-6-353,3 9 1,-6-10-87,0 8 0,0-3 70,-1 2 1,1 5 116,0 0 0,-5 1-140,0 8 0,0 0 23,5 5 1,-5 7-175,0 2-33,0 10 126,-1 3 1,4 12-45,-3-1-92,9 6 74,-2-9 0,10 10-84,-3-7 0,4-5-16,1-4 0,6-7-234,4 2 1,4-9 119,5-5 1,3-4-51,6-1 0,1-11-261,-1-3 187,7-10 95,-5 2 1,3-5-268,-9 3 180,3 4 181,-12-1 0,4 10 174,-9-3-13,3 9 0,-12 1 259,4 8 0,-4 12-105,-1 13 0,0 5 67,0 9 0,-1 0 633,-4-1-378,4 7-284,-6-4 0,7-1 25,0-6-7,0-7-317,0 4 1,0-11-194,0-1 0,2-7 102,3-2 1,-2-1-141,6-8 0,-4 0-194,4-5 0,-4 0-364,5 0 1,-7-7 840,1-2 0,4-17 0,0-4 0</inkml:trace>
  <inkml:trace contextRef="#ctx0" brushRef="#br1">22536 4123 8330,'7'-8'640,"5"3"-298,-8 10 1,1 3-97,-5 6 1,-6 5 101,-4 0 1,-2 6-341,-3-1-52,1 3 159,0 1 1,0 2-498,-1 3 202,1-3 156,0 5 0,1-6-1228,4-1 627,-4-6 273,12-1 1,-6-7-702,7 0 323,0-6 730,0-2 0,7-10 0,2-1 0,4-6 0,1 1 0,5-7-178,0-2 123,6-6 86,-3 9 1,7-11 534,-1 3-348,1-3-4,-1 5 0,-1 2 119,-3 6 0,-4 1-110,-6 3 0,-4-1-73,-1 7 1,-7-1-185,-2 5 1,-8 6-344,-11 4 0,0 2-612,-9 3 989,2 5 0,-8 2 0,5 7 0</inkml:trace>
  <inkml:trace contextRef="#ctx0" brushRef="#br1">22493 4464 7919,'8'0'553,"4"0"-167,-4 0-111,0 0 0,3 8 438,-6 6-301,6 7-102,-9 7 1,4 2-15,-6 3 0,0 4-214,0 5 0,-5-4-205,1 0 1,-1-6-1117,5 1 681,0-10 441,0 4 0,0-11-1470,0 3 779,6-9 193,2-4 615,0-6 0,5-13 0,-6-3 0</inkml:trace>
  <inkml:trace contextRef="#ctx0" brushRef="#br1">22905 4052 7919,'22'-21'0,"-6"7"342,-6 0 194,-7 6 1,8 9-302,-6 4 0,-5 9-59,-5 10 1,-8 4-61,-1 6 1,-2-4-232,-8 3 0,7-3 17,-2-2 26,3 1 210,2-7 1,6-2-662,3-5 268,4-1 21,1-6 0,6-2-230,4-6 0,2-6 261,3-4 0,4-2 95,-1-3 1,1-4 12,-4 0 1,4-1 173,0 1 1,-2 3 4,-8-3-160,4 3 85,-5 9 154,0-6-105,5 11-25,-12-4 1,-1 19 34,-9 6 1,-6 6 137,-4 3 1,2 5-131,-7 1 1,7-1 15,-2-5 1,5 1 130,4-1 5,4-6-350,6-8-102,0-1 1,6-13 86,4 0 0,4-13-145,5-10 0,-3-3 118,3 3 1,-3-3 50,-2 8 1,0-1 54,0 4 0,-4 6 69,-1-1 369,1 7-166,-2-3-17,4 6 0,-10 2 422,2 2-379,-2 4 9,-2 6 0,-2 7 95,-2 3 0,-4 2-149,-6 3 1,-1 6-66,1 3 0,-2-2-87,-3 2 0,2 0 67,-7 4 0,1-4-602,-6 0 22,1-6 379,-1 2 1,2-10-1037,4 0 525,9-13 282,1 8 320,11-18 0,-10 6 0,4-7 0</inkml:trace>
  <inkml:trace contextRef="#ctx0" brushRef="#br1">23090 4436 7919,'8'-8'0,"5"1"-98,-12 7 1,5 7-246,-6 2 1,-1 10-3,-4 5 120,-3-4 164,-6 7 0,0-5 109,0 7 1,-1-6-135,1 1 1,2-7 128,2 2 0,-1 2-132,6-2-8,-6 0 222,10-5 25,-6 0-208,7-6 400,0-1-149,0-7-50,7 0 0,-1-2-2,3-3 0,4 4 7,-3-4-5,-4 3-27,7 2-65,-12 7 1,5 1-24,-6 6 0,0-5 11,0 1-133,0-7-57,0 3 175,0-6 0,2 0-257,3 0 248,-4 0 6,6 0-14,-1 0 1,-3 2 50,7 2 1,-7 4 148,1 7 0,-2-1-31,-2 0 1,0 5 37,0 0 1,0 5 107,0-5-244,0 6-125,0-9 0,0 4-483,0-6 391,0-6-36,0-1 1,0-20-106,0-6 1,0-6-265,0-4 1,0-7 543,0-7 0,6-6 0,2-7 0</inkml:trace>
  <inkml:trace contextRef="#ctx0" brushRef="#br1">23218 4208 7919,'8'0'0,"0"0"-62,-3 0 1,2 0-164,8 0 0,-1 0 797,0 0-244,7 0-223,-6 0 0,12-2-96,-3-2 0,1-4 37,-1-6 1,3-1 136,-3 1 0,-4-5-179,-1 0 1,-5 0-106,-4 5 1,-4 5-234,-6-1 156,0 7 100,0-3 0,-3 6-77,-7 0 116,1 6 30,-18 8 1,5 8 59,-7 7 0,-4 4-38,0 0 1,2 0 220,7-4 0,-1 4-188,6 0 1,1-6-25,9-8 0,2-8-355,7-2 166,0-5 97,0 2 0,8-14-163,7-6-1,-1-7 81,13-7 0,-7-1-352,4 1 209,3-1 165,-11 7 1,4-3 10,-6 6 0,-1-5 132,-4 6 1,-2 3 42,-7 6 249,0 6-158,0-4-62,0 7 0,-7 2 73,-2 3 35,-4 9-9,5 8 1,-4 6 168,2 1 0,4 6-61,1 3 0,-1 4-11,1 6 0,0-3-182,5 7 1,0-12-150,0-2 1,2-7 100,3-2 0,-2-7-132,6-3 1,1-10-476,4-4 262,0-3 141,-6-9 1,5 0-79,-4-8 1,4 0 57,1-4 0,-1 3 68,-4-3 0,2 3 197,-6 2 170,0 6 1,0 3 158,-1 10-198,1 9-75,-5 8 0,-6 7 505,-4-1-266,4 7-173,-7-5 1,7 9 13,-4-5 1,-2-1-102,2-5 1,2-6-137,-1-3 1,4-8 139,-4-1-247,6-7 1,-10 3-214,3-6 181,4 0 54,-6 0 1,8-5-473,-5 1 241,6-7-48,-10 9 76,12-11 0,-6 6 90,7-8 0,0 1-81,0 0 0,2-7 136,3-2 0,7-10-1,7-5 1,5-5 120,-5-4-962,6-10 896,-9-2 0,9-7 91,-6 9 78,6-3 20,-9 9 0,9 3 215,-6 5 1,0 7-15,-4 7 1,-6 9 170,1 5 0,-6 3-196,6 7 0,-7 2-95,2 8 0,-4 4 1,-1 10 1126,-6 3-1146,-2 7 0,-6-1-204,0 0 26,-1 1-101,1-1 1,0-1-96,0-3 1,4-4 22,1-5 1,4-3-339,-4-2 172,5 2 246,-2-10 0,8-1 165,2-5-161,-2-7 34,11 3 0,-6-2 298,8 1-99,-1 6-3,0-10 0,0 11 58,1-2 1,0 2-128,4 2 1,-1 0 110,5 0 0,-4 2-26,5 2 1,-7 4 144,2 7 0,-4 5 98,-6 4-288,-3 3 20,-6 7 0,-1 3-33,-4 5 0,-8 1-73,-6 0 0,-6-1-172,1 1 1,2-5 87,-1 0 0,1-7-149,-2 3 0,-1-6-62,6-4 0,0-5-222,4-10 0,1 2-726,0-6 1243,6 0 0,-11-18 0,3-3 0</inkml:trace>
  <inkml:trace contextRef="#ctx0" brushRef="#br1">23659 4507 7919,'14'15'1486,"0"4"-669,0 3-389,7 7 0,-1 4 149,4 0 0,3 0-429,-3-4 0,3-1-288,1 1 1,2-7-173,3-3 1,-8-5-1309,4-5 1620,-4 4 0,-3-11 0,-1 4 0</inkml:trace>
  <inkml:trace contextRef="#ctx0" brushRef="#br1">17730 1905 8098,'0'8'-833,"0"-2"1197,-6-6-711,4 0-61,-4 0 1,6-1 407,0-4 0,6-3 0,2-6 0</inkml:trace>
  <inkml:trace contextRef="#ctx0" brushRef="#br1">18085 1820 8027,'-14'8'0,"2"-1"-412,2-2 275,4-3-361,6 4 346,0-6 1,1 0 213,4 0 0,3-1-261,6-4 0,2 2 11,3-7 188,-3 7 0,11-10 0,-5 5 0</inkml:trace>
  <inkml:trace contextRef="#ctx0" brushRef="#br1">18484 1862 8079,'-15'0'-407,"7"0"0,2 2 274,6 3 1,2-4-52,2 4 1,4-3 56,7-2 0,0 0 127,4 0 0,3-7 0,7-1 0</inkml:trace>
  <inkml:trace contextRef="#ctx0" brushRef="#br1">18924 2047 8097,'-8'6'-939,"-3"-2"527,7 5 0,-3-6 412,2 2 0,-2 3 0,-8 0 0</inkml:trace>
  <inkml:trace contextRef="#ctx0" brushRef="#br1">17645 2474 8209,'-22'0'107,"1"0"1,13 1-121,3 4 0,5-3-202,5 2 1,3 3-4,6-3 0,2 1-81,3-5 1,9 0-45,10 0 1,-1-6 132,1-4 0,-2 2 210,2-1 0,3 6 0,-11-10 0,5 5 0</inkml:trace>
  <inkml:trace contextRef="#ctx0" brushRef="#br1">18100 2474 8101,'-2'8'359,"-3"-4"-273,4-2 0,-6-4 633,7-2-258,0 2-509,0-4 0,0 4-760,0-3 613,7 4 1,1-10-496,6 6 0,0 0 690,0 5 0,0-6 0,1-2 0</inkml:trace>
  <inkml:trace contextRef="#ctx0" brushRef="#br1">18555 2417 8073,'-8'0'290,"1"0"-633,7 0 1,2-2 160,3-3 0,3 4-312,6-4 0,0 4 494,0 1 0,7 0 0,1 0 0</inkml:trace>
  <inkml:trace contextRef="#ctx0" brushRef="#br1">18981 2502 9059,'-9'0'-97,"-1"0"0,7 2-216,-2 2 313,-3-2 0,-6 4 0,-8-6 0</inkml:trace>
  <inkml:trace contextRef="#ctx0" brushRef="#br1">17687 3000 8059,'-22'0'0,"2"0"14,5 0-178,1 0 57,6 0 73,2 0 1,8 0-379,2 0 197,11 0 1,2 0 5,7 0 0,1-2 6,8-3 203,3 4 0,1-12 0,-3 5 0</inkml:trace>
  <inkml:trace contextRef="#ctx0" brushRef="#br1">18114 2929 8059,'9'4'-191,"1"1"1,-1 0 92,5-5 0,-4 0-338,-1 0 0,1-2 95,4-3 0,0-1 341,1-3 0,-1-4 0,0 5 0</inkml:trace>
  <inkml:trace contextRef="#ctx0" brushRef="#br1">18597 2914 8173,'8'0'-164,"0"-4"-245,-3-1 0,-2 0 451,6 5 1,-4 0 0,5 0 1,-6 0-1208,6 0 1164,-1 0 0,6 0 0,5 6 0,2 2 0</inkml:trace>
  <inkml:trace contextRef="#ctx0" brushRef="#br1">18967 2886 8019,'8'0'336,"-2"0"1,-4 0-800,2 0-609,-2 6 1072,4-4 0,-12 10 0,-2-4 0</inkml:trace>
  <inkml:trace contextRef="#ctx0" brushRef="#br1">17517 3696 8011,'-15'0'-127,"8"0"1,8 2-56,13 3 0,2-4-14,8 4 0,0-5-521,4-5 522,7-3 0,1-8 195,7-2 0,4 0 0,1-6 0,-1 7 0,-4-3 0</inkml:trace>
  <inkml:trace contextRef="#ctx0" brushRef="#br1">18128 3540 8011,'8'9'369,"-3"1"143,-4-7-47,-1 10-10,0-12-426,7 6 0,0-14 107,8-2 0,4-1-819,0-4 1,6 8 155,-1-8 0,7 4-88,2 1 0,7-2 361,-2 6 0,-2 0 254,2 5 0,-6 0 0,1 0 0,-2 5 0,3 0 0,-9-1 0,3-4 0,-4 0 0,0 0 0,-2 0 177,-3 0 1,-3 0 158,2 0 1,-2 0 197,-1 0 1,-1-6-94,0-4 0,5 3 32,0-3 0,1 1-510,-1-6 0,-1 6 109,5-1 0,-4 7-358,5-1 1,-7-3 129,2 2-669,-3 1 0,-3 10 361,-4 4 1,-1-3 148,-3 3 1,-3-5 314,2 4 0,-2-6 0,4 4 0,-3-7 0,7 0-65,-7 0 1,3-2 73,-6-3 960,0 4-284,0-6-3,0 7-372,0 0-310,7 0 0,-6 0 0,6 0 0</inkml:trace>
  <inkml:trace contextRef="#ctx0" brushRef="#br1">19919 3710 8068,'21'0'615,"1"0"-309,7 0 1,7 0-373,7 0 85,12 0 1,11-4-150,10-1 1,-3-6 264,3 1 0,-10-2-404,-5-2 187,-2-7 0,-8 5 236,-4-3-951,-9 4 582,-3 7 0,-13-3-375,-3 6 590,-10 0 0,4-1 0,-5-2 0</inkml:trace>
  <inkml:trace contextRef="#ctx0" brushRef="#br1">20701 3412 8068,'21'-5'-46,"3"0"0,-1 1 46,6 4 0,-4 0 180,8 0 1,-3 0 178,-1 0 1,-1 4-100,1 1 1,-1 5 204,0-6 1,-1 6-111,-3-5 1,1 4-97,-6-4 1,-1 6-13,-9-2 0,2 6-242,-6 4 1,-8 4-212,-11 10 0,-15 5-213,-14 10 0,15-20 1,-2 2 418,-7 5 0,-2 1 0,-3 3 0,-1 0 0,-7 3 0,0 1 0</inkml:trace>
  <inkml:trace contextRef="#ctx0" brushRef="#br1">24540 3710 9684,'-14'0'-216,"6"-6"0,3 3 246,10-6 1,11 4 138,12-5 0,9 6-165,10-6 0,4 1 56,6-6 0,12-5-126,7-4 0,-29 11 1,2-1-128,5 0 0,1 0 0,-2 0 0,-2-1 205,1 1 1,1 0 0,3 0 0,0 0-276,-2-1 1,1 1-1,2 0 1,0 1 275,-2 1 1,-1 1-1,-2-1 1,-2 1-59,-4 2 0,-2 0 0,-2 1 0,-1 0-150,25-11 1,2 5 87,-7 4 1,-4-1 149,-5 6 0,-7-4-438,-3 4 1,-5 0-46,-9 5 1,-1-4 439,-3-1 0,-1-5 0,-8 6 0,-4-1 0</inkml:trace>
  <inkml:trace contextRef="#ctx0" brushRef="#br1">26346 3000 8443,'-8'-7'-779,"2"-1"508,6 1 0,11 2 319,3 10 1,10-2 12,-1 6 1,11 1 144,3 4 1,3 0-188,-2 0 0,1-4 96,-5-1 1,-6 1-114,-4 4 0,-2-5 73,1 1 1,-4-1 122,-9 6 0,1-1 13,-6 0 1,-1 5-77,-4 0 0,-3 11-178,-6-2 1,-9 17-172,-15 2 1,-11 8 238,17-24 0,-3 0-338,-3 4 0,-3 1 1,-9 1-1,-2-1 0,-4 2 1,1 1-1</inkml:trace>
  <inkml:trace contextRef="#ctx0" brushRef="#br1">16678 2317 8155,'0'-8'24,"0"2"202,0 19 1,0 2 49,0 14 0,0-1-92,0 1 1,-2 6 51,-2 2 1,-3 5-69,-2 0 1,-4 1-228,4-1 1,-4 1-240,-1 0 0,4-2 34,1-3 1,6-3-403,-2-7 0,3-6-28,2-3 27,0-3 667,7-8 0,1-2 0,6-6 0</inkml:trace>
  <inkml:trace contextRef="#ctx0" brushRef="#br1">16863 2545 8155,'0'-8'-413,"0"3"344,0 10 0,0 4 336,0 10 0,0 10 35,0 9 0,-5-2 58,0 2 0,0-2-145,5 2 1,0-5-31,0-9 0,2-3-292,3-7 1,3-6 85,6-4 1,-5-4-68,1-4 0,-1-11-23,6-8 0,-3-15-63,-2-5 1,1-4 46,-7-1 0,1 9-146,-5-4 0,0 10 22,0 0 0,-6 9 118,-4 5 0,-7 5-132,-2 5 0,-6 4 83,1 10 1,-3 9-236,-1 9 417,6 4 0,-5 8 0,5 1 0</inkml:trace>
  <inkml:trace contextRef="#ctx0" brushRef="#br1">18142 4094 8060,'-8'7'131,"2"1"-131,6 6 0,-5 5 303,1 0 1,-1 6 481,5-1 0,0 4-716,0 5 1,0 4 77,0 5 1,0 2-283,0 4 0,0 1 96,0 3 1,-2-3-62,-2-6 0,2-7 34,-3-3-1158,4-3 39,1-8 500,6-8 1,2-20 684,6-13 0,-6-6 0,5-10 0,-6-1 0</inkml:trace>
  <inkml:trace contextRef="#ctx0" brushRef="#br1">18228 4336 8060,'7'0'157,"0"0"0,-7 6 200,0 4 1,0 4-70,0 5 1,1 3-50,4 7 1,-3 1-27,2 3 1,4-8 14,2 3 0,2-7-108,3 3 1,0-12-210,4 2 1,-1-9-241,6 0 0,4-16 220,5-8 0,0-8 2,-4-6 0,-2-8 15,-4-7 1,-2 1-76,-7 4 0,-6 2 50,-3 3 1,-5 4 175,-5 5 1,-9 7-115,-10 3 0,-15 10-25,-9 4 0,-6 16-142,-2 8 1,0 13 128,4 6 1,5 10-239,9 9 0,3 0 0,7 6 0</inkml:trace>
  <inkml:trace contextRef="#ctx0" brushRef="#br1">15569 682 8158,'-14'0'0,"-1"0"-1036,1 0 441,0 0 758,0 0 0,6 4 572,3 5 0,-1 8-318,1 17 0,0 3 8,5 11 1,0 7-132,0 7 0,-4 6-504,-1-2 1,0-3 320,5-1 0,0-10-610,0-5 1,2-2 155,2-3 1,4-12-80,7-6 1,4-8 421,-1-7 0,8-9 0,-4-8 0</inkml:trace>
  <inkml:trace contextRef="#ctx0" brushRef="#br1">15754 995 8073,'0'-14'-587,"-2"6"471,-3 3 0,4 12 316,-4 7 1,-1 2 92,1 7 1,-4 1-113,4 4 0,-2-1-64,3-3 0,2 1 4,-3-6 0,5-1-221,5-9 1,-2 2 79,7-6 0,-5 0 47,4-5 0,0-8-13,6-7 0,-6-7-155,1-11 1,-1 2-43,5-7 1,-4 1 40,-1-1 0,-6 4-83,2 5 1,-3 7 99,-2 3 1,-2 5-272,-3 5 286,-2 2 1,-8 15-190,1 6 1,5 1 298,-1 3 0,7 5 0,-3-1 0</inkml:trace>
  <inkml:trace contextRef="#ctx0" brushRef="#br1">16010 938 8193,'-13'7'-310,"3"2"1,-2 4 123,2 1 0,-1 2 628,2 3 1,-4 1-101,4 4 1,2 1-173,3-6 0,2 5-149,2-5 0,0 0 76,0-5 1,6-6-90,4-3 0,3 1 117,1-1 1,2-2-224,2-8 1,-2-4 96,3-10 1,2-3-166,-2-7 1,0-1 112,-5-3 1,-5 3-84,1-3 1,-7 4 27,2 6 1,-5 2 27,-5 7 1,-9 6-229,-10 3 0,-4 12 57,-5 7 1,-2 8 250,-3 11 0,3-3 0,7 5 0</inkml:trace>
  <inkml:trace contextRef="#ctx0" brushRef="#br1">17673 384 8326,'-1'-8'-65,"-4"3"140,3 4 0,-6 1 174,4 0 0,2 1-264,-3 4 1,4 4 74,1 10 1,0 5 254,0 9 0,0 4-70,0 5 0,4 2 97,1 4 1,5 2-92,-6 7 0,6 5-262,-5-1 1,4-1 96,-4-7 1,6-4-94,-2-7 0,-2-7-353,-3-7 1,3-5 41,-3-9-680,8 0 694,-11-6 0,5-14-457,-6-13 0,2-13 761,3-6 0,-4-16 0,6-4 0</inkml:trace>
  <inkml:trace contextRef="#ctx0" brushRef="#br1">17787 412 8318,'5'-9'0,"-1"-1"0,6 6-86,-5-6 0,6 7-95,-2-2 0,-1 4 266,1 1 12,1 0 0,4 0-130,0 0 1,-4 6 108,-1 3 0,-1 6 29,2 4 0,1 3-41,-7 6 1,6 7-52,-5 3 1,-1 4-38,-4 6 1,0 2 3,0 7 0,-4 2-203,-1 2 0,-6-7 80,1 3 0,-2-11-156,-2-4 1,4-2 56,1-12 1,1 2 71,-2-11 0,-1-5 29,6-4 0,-6-7 146,2 2 1,1-4-35,-1-1 1,1-1 191,-2-4 1,4 2 165,6-7 1,0 6-156,0-6 1,1 2 1,4-1 1,8-4-91,6 4 0,6-4-157,-1-1 1,3 0 164,1-1 1,-1 0-95,-3-4 0,2 3 0,-3-5 0</inkml:trace>
  <inkml:trace contextRef="#ctx0" brushRef="#br1">18057 668 8198,'9'2'-211,"1"2"1,-5 0 140,4 5 0,1 1-48,4 4 0,0 0 90,0 0 1,0 2 249,1 3 1,1-3-179,2 3 0,-6-8-305,2-2 0,-3-1-30,3 2 0,-5 2 82,1-2 209,-7-4 0,3 7 0,-6-5 0</inkml:trace>
  <inkml:trace contextRef="#ctx0" brushRef="#br1">18185 768 8198,'0'-8'-818,"0"1"639,0 7 0,0 2 425,0 3 1,-6 4-324,-4 10 0,-3 2 95,-1 2 1,5 4-231,-1-3 0,7-3-57,-2-3 269,4-2 0,7-2 0,2 1 0</inkml:trace>
  <inkml:trace contextRef="#ctx0" brushRef="#br1">18114 725 8334,'-8'0'-614,"2"0"0,7 5 1139,4 0 1,4 1-196,10-1 0,2-4-101,3 4 0,9-4-91,0-1 0,6-6-233,4-3 0,6-4-81,3-1 1,-8 1-218,-1 4 0,-14-2-209,-1 6 1,-14 0 50,0 5 551,-9 0 0,1 0 0,-6 0 0</inkml:trace>
  <inkml:trace contextRef="#ctx0" brushRef="#br1">18356 682 8265,'19'-14'0,"-1"0"0,8 4-777,-3 1 1,4 6 494,2-2 1,-6 4 538,1 1 0,-2 0-129,2 0 0,-4 1 119,-5 4 1,-1-2-29,0 6 0,-6 1-161,-3 4 1,-4 0-45,-1 1 1,0-1 42,0 0 1,-6 2-119,-3 3 0,-4-2 141,-1 7 0,1-7-271,4 2 0,-4-8-311,3-1 14,4-7 488,0 3 0,12-18 0,2-4 0</inkml:trace>
  <inkml:trace contextRef="#ctx0" brushRef="#br1">19038 512 8241,'0'-8'-846,"0"0"287,0 3 1063,0 4-270,0-6 1,0 9-27,0 3 1,5-2-79,-1 6 1,1 1 106,-5 4 1,2 7-49,3 2 1,-4-1-72,4 2 0,-4 0 79,-1 4 0,0 2-40,0 3 0,0-1-93,0 6 1,0 0 86,0 4 1,5-4-265,0 0 0,4-5-38,-4 5 0,6-12-45,-1-3 1,-2-5-437,1-4 1,-4-6 293,4-3 0,-4-5-238,4-5 1,-5-5-20,0-9 595,-2-3 0,-2-6 0,0-1 0</inkml:trace>
  <inkml:trace contextRef="#ctx0" brushRef="#br1">19066 384 8151,'2'-14'0,"3"-1"0,-4 6-189,4-1 250,3 7 73,0-3 0,6 1-198,0 1 1,1-1 153,-1 5 1,0-2-140,0-3 1,0 4 106,1-4 0,-1 4-136,0 1 1,-1 6 77,-4 3 0,2 6-3,-6 4 1,4 3 110,-4 6 1,0 2-18,-5 3 1,0 4 20,0 5 1,0 1-47,0 0 0,-2-1-124,-2 1 0,2-5 125,-3 0 0,4-2-470,1 2 1,0-3 117,0-7 0,0-4-47,0-1 0,-2-4 332,-3 5 0,-3-7 0,-6 4 0</inkml:trace>
  <inkml:trace contextRef="#ctx0" brushRef="#br1">19123 1152 8122,'10'-5'-145,"-1"0"1,2-6 385,8 2 0,-1-9-103,5-1 0,1-5-480,4 6 0,-5-6 121,-4 5 0,-4 5 221,0 4 0,-1 1 0,0-6 0</inkml:trace>
  <inkml:trace contextRef="#ctx0" brushRef="#br1">19180 1407 8017,'0'-7'-588,"0"0"795,-6 7 1,4 2-7,-2 3 0,2 2-124,2 8 0,-5 5 4,0 4 0,1 3 17,4 1 0,-2 2-124,-3 3 0,4-1 115,-4 6 1,4-8-348,1-2 1,1-1-137,4-8 0,3-5-544,6-4 938,0-7 0,0 3 0,1-6 0</inkml:trace>
  <inkml:trace contextRef="#ctx0" brushRef="#br1">19337 1493 7275,'-7'14'-546,"6"0"960,-4 0 1,3-4-160,2-1 1,0 1 60,0 4 0,0 0-130,0 0 0,5-4-35,0-1 0,6-5-170,-2 0 0,-1-2 127,2-2 1,-1 0-154,5 0 1,-4-8 88,-1-6 0,1-2-93,4-8 1,-4 1 95,-1-6 1,-6 5-147,2 1 1,-3 4 49,-2-5 1,-7 8-154,-2 2 0,-5 6 146,-5 8 0,0 2-15,-10 3 0,2 6-163,-11 12 1,5 6-6,-5 9 239,7 3 0,-4-5 0,7 7 0</inkml:trace>
  <inkml:trace contextRef="#ctx0" brushRef="#br1">11673 1223 8473,'-28'0'-493,"6"0"-182,3 0 1,4 1 769,6 4 0,-2 4 0,5 12 507,-2 7 0,5 7-351,-2 8 1,3 4-243,2 1 0,0-1-200,0-4 1,2-7-83,3-3 1,2-4 194,8-6 1,-1-7-307,0-7 1,5-5-122,0 0 505,0-2 0,-5-8 0,0-2 0</inkml:trace>
  <inkml:trace contextRef="#ctx0" brushRef="#br1">11830 1436 7568,'14'6'62,"0"4"0,0 7 200,0 2 0,1 2-68,-1-3 0,0-6-311,0 2 0,1-5 180,-1 1-87,0-4 0,-5-12 49,1-4 0,-7-7 21,2-2 0,-4-11-63,-1 1 0,0-2-39,0 2 1,-6 7-26,-3 3 1,-4 4-171,-1 0 0,0 7-127,-1 4 266,1 2-84,0 2 1,6 6 55,3 4 0,4-2-88,1 1 0,3-6 7,6 2 221,1-3 0,17-2 0,-5 0 0</inkml:trace>
  <inkml:trace contextRef="#ctx0" brushRef="#br1">12171 1365 8358,'0'22'-224,"0"-3"1,0 1-296,0-1 1,0 0 933,0-4-120,0-1-156,0 0-51,0-6 44,0-2-52,0-6 1,0-6-72,0-4 1,5-9-155,-1-4 1,6-4-105,-5-2 1,4 3 188,-4 2 0,-1-1-131,-4 6 1,0 0 88,0 4 1,-1 6 18,-4 0 0,-3 5 9,-6 0 0,1 4-112,4 4 1,-4 0 109,4 5 0,2-4 76,3 4 0,-4 1 0,0 4 0</inkml:trace>
  <inkml:trace contextRef="#ctx0" brushRef="#br1">12341 1223 8358,'15'0'-88,"-1"4"52,0 1 1,0 6 109,1-1 1,0-2 203,4 1 1,-3-4-164,3 4 0,3-4 83,2 4 1,-4-5-755,-1 0 274,3 4 1,-6-5-652,3 7 7,-9-7 416,-4 10 510,-6-12 0,-6 6 0,-2-7 0</inkml:trace>
  <inkml:trace contextRef="#ctx0" brushRef="#br1">12469 1208 8358,'0'-14'0,"2"2"-98,3 2 360,-4-3-280,6 12 0,-3-4 78,1 10 1,0 3-140,-5 6 0,0 6-5,0 4 0,-2 3-47,-2 1 1,-3 6 100,-2-1 0,-2 0 121,6-5 1,0 1-473,5-1 1,0-6 12,0-3 368,0-3 0,0-2 0,0 1 0</inkml:trace>
  <inkml:trace contextRef="#ctx0" brushRef="#br1">12640 867 8356,'8'-8'-1881,"-2"5"1693,-6 13 0,-1 5 188,-4 14 0,3 6 255,-2 3 1,-3 4-109,3 6 1,-3 2 203,2 7 0,4 1-342,-4 4 1,-1-2 99,1 6 0,2-10-171,8 1 1,-2-16-152,6-3 1,1-10-624,4-9 836,0-6 0,7-13 0,1 0 0</inkml:trace>
  <inkml:trace contextRef="#ctx0" brushRef="#br1">12740 1251 8323,'4'10'0,"1"-1"0,0 2 66,-5 8 0,4-2 150,1 7 0,6-7-261,-1 2 1,-2-3-61,1-2-18,1 1 71,4-7 1,-2-5 92,-2-13 0,-2-1-191,-3-13 1,-4-1 152,4-8 0,-4 3-220,-1-3 1,-3 4 134,-6 6 1,-1-3-42,-9 7 1,4 2 32,0 8 1,-4-2-122,0 6-6,1 0 1,5 7-61,3 2 277,4 4 0,0 7 0,-2-1 0</inkml:trace>
  <inkml:trace contextRef="#ctx0" brushRef="#br1">13038 1152 8323,'14'6'-856,"-4"-5"515,-1 4 1,-4-5 474,4-5 0,-1 2-176,2-6 0,3 4-200,-4-4 0,-1 1-229,1-2 471,-5-2 0,2 10 0,-6-4 0,0 6 0</inkml:trace>
  <inkml:trace contextRef="#ctx0" brushRef="#br1">13067 1194 8293,'-7'22'-153,"-2"-3"0,2-8-156,3-1 0,2-5 928,2 4-381,0-6 1,8 3-209,6-6 1,5 0 140,5 0 1,3-1-193,-4-4 1,4 2 111,2-6 0,-6 5-614,1 0 0,-7 2 523,2 2 0,-3 0 0,-2 0 0</inkml:trace>
  <inkml:trace contextRef="#ctx0" brushRef="#br1">13294 825 8293,'0'-8'-310,"0"14"0,0 10 123,0 12 1,5 7 692,0 3 0,-1 5-45,-4 4 1,0-3-226,0 4 0,0-4-221,0-2 0,5-1 136,0-3 0,-1 3-530,-4-3 1,2-3 244,3-2 1,-2-9 189,6-5-56,-5-10 0,8-2 0,-4-7 0</inkml:trace>
  <inkml:trace contextRef="#ctx0" brushRef="#br1">13408 1095 8293,'8'9'232,"-4"1"1,3 1 23,-3 8 0,1-4-246,-5 4 1,5-3 167,0-2-370,-1 1 0,1-6 109,0 1 74,6-7 0,-3-2 8,6-5 0,-4-9-101,-1-1 0,1-1 9,4-3 1,0-3-6,0 2 1,-1-5-115,-4 5 1,-1-4 129,-3 4 1,-4 0-59,4 5 0,-10-1 80,-4 1 1,-5 2 108,-5 2 0,1 4-68,-5 6 0,5 0 11,-1 0 0,2 0 120,-2 0 0,8 11-114,-3 3 1,9 8-241,0-3 1,4 2 81,1-2 160,0-4 0,0 12 0,0-5 0</inkml:trace>
  <inkml:trace contextRef="#ctx0" brushRef="#br1">13664 1009 8293,'0'15'301,"0"-1"1,0 0-320,0 0 0,0 0 157,0 1 0,1-1-221,4 0 1,-2 0 68,7 1 0,-1-8-101,5-2 0,1-3 138,-1-2 0,0 0-71,0 0 0,-1-7 63,-4-2 1,4-10-154,-4-5 1,3 2-21,-3-2 1,-3 1 91,-6-6 1,5 7 53,0 3 1,-2 0-38,-8 5 18,-3-3 1,-6 15 6,0-3 1,-5 10-155,0 5 0,0 9 30,5 4 1,1-1-189,4 2 0,2-7 335,7 2 0,0-3 0,0-2 0</inkml:trace>
  <inkml:trace contextRef="#ctx0" brushRef="#br1">13920 952 8238,'0'8'-412,"0"5"0,0-5 816,0 6 1,0 0-8,0 1 0,1-1-152,4 0 0,1 0-296,4 0 0,2 1 219,-2-1-245,2-6 0,3-2 158,-1-6-46,0 0 1,-4-8 55,-1-6 1,-6-2-245,2-8 0,-5 6-177,-5-6 0,-3 6-75,-6 0 1,-2 6-202,-3 3 1,-3 6 605,-6-2 0,-1 10 0,1 3 0</inkml:trace>
  <inkml:trace contextRef="#ctx0" brushRef="#br1">13607 1393 8278,'-7'-8'-2027,"4"2"1985,-6 6 1,4 8 0,-3 6 269,2 8 1,-5 10-249,1 1 1,-1 5 0,2-5 0,-2-1-175,6-9 0,0-2 9,5-7 0,2-6 189,3-3 1,3-4-5,6-1 0,2-8 0,2-6 0,-2-2 0,3-7 0,2 5 0,-2-1 0,0-1 0,-5 1 0,0 5 0,0 4 0,1 7 0,-1-3 0,0 6 0,-6 6 0,-3 4 0,-4 2 0,-1 2 0,-6 5 0,-4 0 0,-2 0 0,-2-5 0,-1 7 0,1 1 0</inkml:trace>
  <inkml:trace contextRef="#ctx0" brushRef="#br1">13578 1749 8216,'-8'6'-2172,"2"-4"2126,6 4 0,6-12 66,4-4 1,7-7-93,2-2 1,7-7 52,-3 3 0,4 1-7,2-2 0,-7 7 26,-3-2 0,-4 4 0,0 6 0,-7-4 0,4 12 0,-10 1 0,3 9 0,-4 4 0,-1 1 0,-5 0 0,1 0 0,-6 1 0,5-1 0,-6 5 0,2 0 0,-2 0 260,1-5 1,-2 2-72,2 3 0,-2-3-21,-3 2 0,-5 3-43,-4-2 0,2 5-191,-2-5 1,1 6 109,-6-1 0,7-4-171,3-1 0,0-3-274,5-2-137,-3-6 538,15-2 0,-4-7 0,6-4 0,8-3 0,6-6 0,0 0 0,5-1 0,3-4 0,2 1 0,4-1 0,5 4 0,-3-4 0,4 0 0,-6 0 0,-4 5 0,1 2 0,-6 2 0,0-2 0,-5 2 0,0 4 0,-6-1 0,-1 9 0,-7 3 0,-7 9 0,-2 10 0,-9 2 0,-1 3 0,-1-1 0,1 1 0,3-1-29,-3 1 0,3-6 4,2 1 1,1-7-50,4 2 91,3-9-69,6-4 0,1-6 54,4 0 1,3-1 23,6-4 1,0-3 15,1-6 1,-1 4 98,0 1 1,0 6-90,0-2 1,1 3 16,-1 2 0,-6 7 57,-3 2 0,-4 4-71,-1 1 0,0 2-52,0 3 0,0-4 57,0 4 1,0-7-214,0-3-34,0-6-397,0 3 494,0-24 0,0-1 90,0-19 0,6-7 0,2-5 0</inkml:trace>
  <inkml:trace contextRef="#ctx0" brushRef="#br1">13863 1450 8174,'6'-14'-1863,"-3"6"1974,7 3 0,-6 4-7,6 1 0,-5 0 185,4 0-196,1 0 0,4 0-478,0 0 274,0 0 0,0-7-67,1-2 1,-1-2 13,0 1 0,-4-1 164,-1 7 0,-6-1 0,4 5 0,-7 3 0,0 6 0,-7 2 0,-2 13 0,-9 1 0,-1 9 0,0-4 0,5 3 0,0-5 0,0-4 0,1 1 0,4-6 0,-2-5 0,6-4 0,0-7 0,5 2 0,0-10 0,0-4 0,0-10 0,0-5 0,0-9 0,0 3 0,6-18 0,2 4 0</inkml:trace>
  <inkml:trace contextRef="#ctx0" brushRef="#br1">13920 1365 8174,'6'-8'-2135,"-4"9"2135,2 14 0,-2 7 0,-2 11 0,5 3 158,-1 7 1,1-5 76,-5 0 0,5-2 56,0 2 0,4 1-168,-4-5 0,-1 4-213,-4-5 1,5-2 96,0-7-178,0 3 1,-4-11 9,4 3 231,-3-10-406,4-3 174,-6-6 0,0-1 8,0-4 0,0 2 140,0-7 0,0 6 183,0-6-137,6 7 1,2-3 164,6 6 0,1 0-127,-1 0 1,5 0-40,0 0 1,1-5-14,-1 0 1,-8 1 93,3 4-54,-2 0 36,-5 0 0,0 1 98,-7 4 0,-2-2-186,-3 7 0,-2-6 45,-8 6 0,-4-1-135,0 5 0,-6 2 133,1 3 1,4-3-187,1 3 1,3-8 109,2-2 0,0-5-200,-1 0 1,8-8-66,2-6 0,3-10 292,2-9 0,0-12 0,0-11 0,2-5 0,3-4 0,-2-3-187,6-2 1,1 0 186,4 9 0,0 3 0,0 11 0,5 9 0,0 5 0,2 7 0,-2 8 0,-2 1-107,7 4 0,-7 2 110,2 7 0,-8 2 197,-1 3 0,-7 4-100,2 10 1,-4-1 275,-1 5 1,-6 6-243,-4 4 0,-2 0-174,-2-4 0,-1-1 99,1 0 1,5-6-305,-1-3 1,7-3-133,-2-2 63,-3-6 160,7-1 0,-4-7 154,10 0 0,-2-2-42,6-3 0,1 4 42,4-4 0,5 3 220,0 2 0,0 2-52,-5 3 0,5 3 105,0 6 0,-2 2 14,-7 3 1,1-2-129,-6 7 0,-1-1-39,-4 6 0,-6-1 39,-3 1 0,-6 4-489,-3 0 1,-3 5 190,-3-5 1,-3 0-488,4-4 0,1-7 379,-2-3 1,5-10 246,-5-4 0,7-10 0,-4-3 0</inkml:trace>
  <inkml:trace contextRef="#ctx0" brushRef="#br1">14062 1706 8173,'19'0'0,"0"0"0,11 6 0,-2 4 0,4 7 547,-4 2 1,5 6-41,1-1 1,3 3-189,-3 1 1,5-1-1298,-1-3 0,9 1 978,6-6 0,14-6 0,6-7 0</inkml:trace>
  <inkml:trace contextRef="#ctx0" brushRef="#br1">19649 4236 8189,'-14'0'786,"5"2"-533,-1 3 0,7-2-164,-2 6 0,5-4 178,5 5 0,3-2 0,6 1 0,8 2 98,7-6 0,5 0-120,9-5 1,4 0 131,1 0 0,4-5-101,-5 0 1,7-1-199,-2 1 0,10 3-11,4-2 0,2 2 2,-2 2 1,-2 0-94,-7 0 1,-2-5-183,-3 1 0,-8-1-503,-6 5 1,-6 0 358,1 0 1,-5 0-570,-4 0 0,-3-5 362,-7 0 0,-5-1-277,1 1 0,-7-3 22,2-6 881,-10 0 0,-3-6 0,-6-3 0</inkml:trace>
  <inkml:trace contextRef="#ctx0" brushRef="#br1">20673 4109 9338,'6'7'554,"4"-2"1,7-3-333,2-2 0,6-5-91,-1 0 0,8-1 59,1 1 1,0 4 3,-4-4 0,-1 3 23,0 2 0,-1 0-74,-3 0 0,1 5 40,-6 0 1,-1 6-118,-9-2 0,-1 4 31,-3 1 1,-5 5-121,0 0 0,-13 6-173,-11-1 0,-10 9 104,-9 5 1,-12 8-490,22-23 0,-1 1 1,2 3-1,1 0 204,0-1 0,0 0 80,-27 29 1,7-4 0,3-2-1</inkml:trace>
  <inkml:trace contextRef="#ctx0" brushRef="#br1">25095 4563 7950,'0'-14'-169,"0"0"-43,0 0 0,0 0 487,0-1 0,0 6 283,0-1-336,0 1 0,-2-4 15,-3 4-71,4-4-96,-12 5 1,5-4-11,-6 2 1,0 4-84,0 6 1,-1 0 79,1 0 1,-5 11 141,0 3 0,0 15-109,5-1 0,0 10 80,0 0 0,-1-2-136,1 2 1,6-8 64,4-1-341,2-1 0,4-14 115,2 0 0,4-6 89,6-8 0,5-6-193,0-4 1,7-8 25,-3-6 1,4-3 58,2-1 0,1 1-73,3 3 0,-5-1 157,1 6 1,-7 1 101,-8 9 0,0 4-13,1 10 1,-8 6 202,-2 13 0,-3 9 210,-2 19 1,0-1-209,0 15 1,-5-3-300,0 13 1,-4-3 248,4-2 0,2-7-531,8-2 0,-2-15-75,6-4 0,5-16-324,5-3 1,0-9 338,-4-5 1,0-5 408,4-10 0,-9 3 0,2-4 0</inkml:trace>
  <inkml:trace contextRef="#ctx0" brushRef="#br1">25550 4336 7886,'-7'14'302,"6"0"169,-4 1 0,-3 0-200,-1 4 1,-4 5-57,-1 9 1,0-3-185,-1 3 1,-4-1 78,1 1 1,-8-4-696,3-1 1,2-1 162,2-8 422,3 0 0,2-5 0,0 0 0</inkml:trace>
  <inkml:trace contextRef="#ctx0" brushRef="#br1">25536 4379 8160,'6'-8'90,"2"-3"194,6 6 0,0-5-121,0 6 1,1-3-41,-1 3 1,5 2-136,0-3 1,1 4-231,-1 1 1,-3 0-154,3 0-418,-3 0 226,-2 0 1,-6 1 63,-3 4 523,-10-3 0,-9 10 0,-8-4 0</inkml:trace>
  <inkml:trace contextRef="#ctx0" brushRef="#br1">25578 4436 7890,'0'7'644,"6"1"-650,4-3 0,-2 3 92,1 6 1,-4 2 571,5 3 1,-7 3-177,1 6 1,-2 6-118,-2-1 0,0 5-259,0-5 0,0 6-186,0-1 0,0-3-531,0-2 0,0 2 409,0-2 0,0-4-723,0-6 617,0-5 1,6 1-1144,4-10 1451,-4-15 0,7-10 0,-5-12 0</inkml:trace>
  <inkml:trace contextRef="#ctx0" brushRef="#br1">25976 4137 7890,'0'11'-61,"0"3"1,-6-1-130,-4 11 1,-4-1 204,-5 6 1,2 5-69,-7 4 1,-3-1 225,-1 1 1,-7-7-58,11 2 0,2-9 59,13-5 1,-2-3-151,6-2 0,3-6-52,12-3 1,6-5 19,12-5 0,1-3-78,-1-6 1,5-5 10,0 0 0,1 2 72,-6 7 0,-4-1-133,-1 6 1,-5-4 112,1 4 0,-8-1-10,-2 1-37,-6 3 87,4-4 0,-9 14 87,-3 6 0,-4 2-115,-10 8 0,-8 3 9,-6 1 1,-2 8 19,2-7 0,5-2 28,-1-4 1,7-10 106,8 1 71,6-3-102,2-3 0,12-2-106,3-6 0,6 0-132,4 0 1,-2-4 123,7-1 1,-5-5-9,4 6 1,-5-3-44,1 3 1,-4 2 25,0-3-6,-7 4 0,-2 2 17,-6 4 1,-2 3 142,-2 6 1,-11 7 34,-8 2 1,-6 4 153,-4 2 0,-2-1-150,-3 1 1,-1 1 83,6 3 0,0-5-92,4 1 0,9-7 194,5-8-1039,7 0 538,8-6 0,13-2-358,6-6 1,6-6 183,4-3 0,-1 1 17,1-2 1,-1 5-16,1-4 0,-3 6-8,-2-2 0,-3 4 281,-7 1-87,0 0 1,-6 6 512,-3 3 0,-4 9-210,-1 1 1,-1 1 404,-4-1 0,3-3-215,-2 3 0,2-3 256,2-2-415,0 0 0,2-6-294,2-3-459,4-4 0,11-9 330,0-6 1,0-3-545,-5-12 0,1 3 16,-1-12 741,0 0 0,0-11 0,0-2 0</inkml:trace>
  <inkml:trace contextRef="#ctx0" brushRef="#br1">26190 4151 7890,'0'10'-258,"0"-1"1,0 1 392,0 4 1,1 0 547,4 0 0,3-1-329,6-4 0,5-2-119,0-7 0,6 0-348,-1 0 1,3-5 76,1 0 1,-4-4-128,0 4 0,-7-1-303,2 1 152,-10 3 0,-2 2 81,-7 10 1,-7 4 64,-2 5 1,-10 3 226,-5 7 0,-1 4-131,1 0 0,-1 0 362,6-4 0,0-7 27,5-3 22,6-4-284,2-7 0,7-3-92,4-10 1,3-4-42,6-10 1,0-3-251,0-7 0,1 1-100,-1-1 1,0 6 153,0-1 0,1 7 40,-1-2 0,-5 3 28,1 2 1,-6 6 275,6 3 0,-7 5-3,2 5 0,-4 4 215,-1 10 1,-1 8-22,-4 6 1,-1 11 265,-4-1 1,-2 9-75,2 0 1,-1-3-130,2-1 0,-4-1-110,4-4 0,-3 1-38,3-11 1,-2-4-176,6-6 0,-4-5 62,4 1-412,0-10 16,5-3-176,0-6 201,0 0 334,7 0 0,-1 2 29,3 3 0,-1-2 135,-3 6 0,-2 1-93,7 4 1,-6 0 337,6 1-432,-7-1 0,8 0 66,-6 0 1,0-4-70,-5-1 1,0-4 70,0 4 0,-7-4-162,-2 5 1,-5-6 65,-5 6 0,1-5-124,-5 4 1,5-6-10,-1 2 1,3-4 78,2-1 1,2-12-261,2-7 0,4-8 96,6-6 0,0-10-22,0-9 1,8-5 23,6-4 0,8-3-434,11-2 0,3-2 405,7 7 1,0 1 255,-1 7 0,-4 11-296,0 9 980,-6 9-470,3 3-132,-7 13 427,-6 2 343,5 6-557,-11 0 0,-2 8 116,-9 6 1,-4 2-37,-1 8 1,-6 1 432,-3 8 1,-6-3-545,-4 3 0,2-3-285,-7-1 1,7-2-291,-2-4 304,3-2 1,2-7-67,0 0 0,6-4-298,3-1-198,4-6 1,7 2 244,3-10 0,9-1 55,1-3 0,1-2 182,-1 6 1,-3-5 197,3 6 1,1-1 130,-1 5 121,0 6 0,-4 7-72,-1 6 1,-6 1-29,-4-1 0,-2 3-5,-2 7 1,-6-1-88,-4 1 0,-7-1-118,-2 1 0,-11 5-226,1 4 0,-8-1-395,-1 0 1,-3-3 228,-2 4 1,-5-12 352,1 3 0,0-10 0,4 1 0</inkml:trace>
  <inkml:trace contextRef="#ctx0" brushRef="#br1">26616 4734 7864,'16'19'1332,"3"0"1,1 6-616,4-1 1,1 8 224,-6 1 0,7 6-398,-3-1 0,6 5-748,4 4 0,5-4-310,9-1 1,2-5-557,3-9 838,4-6 1,-6 5 0,7-5 0</inkml:trace>
  <inkml:trace contextRef="#ctx0" brushRef="#br1">1806 7634 8583,'-13'-20'173,"4"-4"1,3 3 213,6 2 0,8-1-230,6 1 1,8-5-214,11 5 0,11 0-46,13 5 82,6 6 0,8-3-348,1 6 0,-3-1 350,-3 1 0,-1 2-168,-3-6 0,-2 4 97,6-4 1,-12 5-485,-2 0 1,-13 2 218,-5 2 0,-11 0 354,-4 0 0,-9 0 0,-4 0 0</inkml:trace>
  <inkml:trace contextRef="#ctx0" brushRef="#br1">2688 7250 8473,'23'0'-413,"1"0"1,-5 0 243,5 0 1,-5 0 427,4 0 0,-4 0-115,5 0 0,-7 2 142,2 3 0,-3-2 14,-2 6 0,-6-4-89,-3 5 0,1 1 152,-1 8 1,-2 4-128,-8 10 0,-9 12-1089,-10 12 551,-9 12 0,15-27 0,0 1 1,-3 4-1,-1 0 0</inkml:trace>
  <inkml:trace contextRef="#ctx0" brushRef="#br1">1053 8373 8385,'-10'-18'-46,"1"-1"211,5 0 0,-2 9 444,6 1-384,6 5 1,2-2-360,7 6 0,-1 2 99,0 2 1,0 11-484,0 8 1,-6 6 253,-3 4 0,-3 5-205,-2 9 1,-2-2 149,-3 2 1,-7 0 228,-7-4 1,-5-10 160,5-14 1,0-5-172,5-4 794,0-4-533,6-6 1,3 0 107,10 0 0,4-5-74,10 1 0,2-6-82,2 5 0,3 1-44,-7 4 1,4-5 45,-4 0-195,7 0 1,-11 5 64,4 0 0,-4 2 41,-6 3 0,-3 4-5,-6 10 0,-1 5 60,-4 9 1,-4 10-51,-10 9 0,1 9-152,-5 6 0,11-27 0,0 2-109,-2 3 0,-1 0 0,3-3 1,1 0 108,-1-1 1,0-2 0,-5 28-148,-2-11 1,8-13-138,1-14 405,7-7 0,-3-14 0,6-2 0</inkml:trace>
  <inkml:trace contextRef="#ctx0" brushRef="#br1">1166 9013 8272,'0'14'162,"0"1"0,5 5 35,0 4 1,6 9-245,-2 5 0,4 3 82,1 2 1,-3-2-372,3-3 1,-6-8 127,11-7 0,-6-10-42,6 1 1,-8-9-72,-2 0 321,-5-4 0,8-13 0,-4-4 0</inkml:trace>
  <inkml:trace contextRef="#ctx0" brushRef="#br1">1209 9042 8385,'8'6'0,"4"2"0,-2 6 1,3 0 198,1 1 0,2 2-328,3-3 1,-2 3 98,7-7 0,-7 1-241,2-2 0,-3-2-33,-2-7 304,-6 0 0,-2-7 0,-6 0 0</inkml:trace>
  <inkml:trace contextRef="#ctx0" brushRef="#br1">1252 8587 8385,'14'6'0,"2"4"-274,3 8 0,-4 0 65,4 6 0,2-1 361,-2 6 1,0 5-106,-5 4 1,-1-1-17,-4 1 0,-3-7-35,-6 2 1,0-9-5,0-5-275,0-3 173,0-8-157,0-27 1,0-7 72,0-21 0,5-5-34,0-5 0,6-1 113,-2-9 0,6 12 115,4-2 0,-4 16-28,4 3 0,-3 8 28,-2 6 0,5 5 292,0 10 1,-4 3-125,-6 6 0,-1 3 56,1 6 1,2 12 4,-6 12 0,0 13 64,-5 1 0,0 7-63,0 3 1,-2-2-341,-2-3 1,0 0-149,-5-9 0,6-4-512,-2-10 770,-3-1 0,0-6 0,-6-1 0</inkml:trace>
  <inkml:trace contextRef="#ctx0" brushRef="#br1">1508 8772 8288,'6'20'0,"2"2"-418,6 7 0,-5 4 71,1 0 1,-7 2 848,2-2 1,-4 3-201,-1 7 1,0 1-368,0 3 1,-6 4-65,-3 6 0,-4-8-275,-1-6 0,4-7 20,1-8 384,6-6 0,-10-7 0,5-9 0</inkml:trace>
  <inkml:trace contextRef="#ctx0" brushRef="#br1">1621 9070 8288,'14'5'68,"1"0"1,-1 4 202,0-4 1,0 6 73,1-2 1,-1 4-91,0 1 0,0-4-275,0-1 0,-4 1-212,-1 4-297,1-6 567,4-2 0,0-14 122,1-6 0,-3-13 0,-2-11 0,1-3-160,-7-2 0,1 1 0,-5-1 0</inkml:trace>
  <inkml:trace contextRef="#ctx0" brushRef="#br1">1735 8302 8200,'0'8'954,"0"5"-877,0-4 1,5 4 39,-1 1-2,8 0 0,-5 1-856,8-1 1,-6-5 167,1 1 573,-7-7 0,9 3 0,-4-6 0</inkml:trace>
  <inkml:trace contextRef="#ctx0" brushRef="#br1">1849 8246 8200,'14'4'-271,"0"1"0,2 0 185,3-5 1,-3-2 194,3-3 0,-2-2-37,2-8-142,-3 1 100,4 0 1,-5 0-548,-1-1 178,-6 1-209,-2 0 353,-6 6 1,-5 5 194,1 12 0,-12 4 0,2 15 0,-4-2 0,-2 21 0,-3-3 0</inkml:trace>
  <inkml:trace contextRef="#ctx0" brushRef="#br1">1835 8544 8200,'-7'8'-489,"-1"-2"473,0-6 0,-3 2 26,7 3 1,-1 3 144,5 6 0,0 6-17,0 4 1,0 3-140,0 1 0,0 1 101,0-1 0,0 4-129,0-4 305,0 4-525,0-16 93,6-2 1,2-21-54,6-12 0,2-17 35,3-7 0,-2-13-154,7-1 0,1-3 11,9 3 0,-3 6 217,7 4 1,-5 3 86,5 1 1,-6 7-110,1 3 1,-8 4 306,-1 5 1,-11 5 150,1 10-161,-3 3 0,-5 18-211,-6 7 1,-6 8 70,-8 6 0,-2-1-190,-3 6 1,-3 0 154,-7 4 0,6 4 0,-1-3 0,0-4 0</inkml:trace>
  <inkml:trace contextRef="#ctx0" brushRef="#br1">1948 8700 8200,'21'-7'0,"-5"0"0,3 7 0,1 0-23,-1 0 1,0 2 160,-5 3 0,-1 2-126,-4 8 1,2-1 16,-6 0 0,0 0-92,-5 1 1,1-6 284,4 0 69,-3-5-653,4 2 1,-6-19 210,0-6 0,6-12-358,4-7 1,1-5 227,-2-4 0,7 4 92,-6 1 1,6 0 182,-7 9 0,7 2-16,-2 7 0,3 3 158,-7 7 0,2 2-65,3 2 1,-6 4 349,1 6 0,-7 8-158,2 6 1,1 2 53,-1 7 0,-1 3-6,-4 7 0,-6 0-381,-3 10 1,1-4-143,-2 9 1,1-4-165,-6-2 1,3-5 5,2-4 0,-2-6-99,2-8 469,-2 0 0,-3-18 0,1 6 0</inkml:trace>
  <inkml:trace contextRef="#ctx0" brushRef="#br1">2218 8615 8200,'8'16'-353,"-3"3"0,-2 3 666,2 6 0,-3 1-71,2-1 0,-2 7-181,-2 3 1,0-2 74,0 2 1,-2-1-326,-2 0 0,2 3 12,-3-7 0,-1-4-5,1-6 0,0-10-642,5 1 824,0-9 0,0-5 0,0-8 0</inkml:trace>
  <inkml:trace contextRef="#ctx0" brushRef="#br1">2332 8843 8200,'6'14'0,"-2"2"206,5 3 1,-4-2-58,4 7 0,-1-7 333,2 2 0,2-8-49,-2-1 0,2-7-410,3 1 1,0-4 16,4-4 0,-3-12 31,3-13 0,2 1-464,-2-5 1,0-2 240,-5 2 1,-6 4-1411,-4 6 860,-2 5 702,-15 4 0,-2 14 0,-14 8 0</inkml:trace>
  <inkml:trace contextRef="#ctx0" brushRef="#br1">1849 9667 8200,'-14'0'0,"4"0"-246,1 0 0,-1 5 121,-4 0 0,0 1 455,-1-1 0,1 1-130,0 3 1,0 6 23,0-1 0,4 2-81,1 7 1,4 3 142,-5 7 1,7 5 41,-2 9 1,5-1 144,5 6 0,3-6-418,6 1 1,7-4 120,3-5 0,2-10-702,3-9 0,6-11 306,3-8 0,3-14-77,1-15 1,6-7 89,-1-11 0,-1-9-820,-8-5 0,-5-10 387,-9 4 640,-4 1 0,-9 5 0,-3-1 0,-6 2 0,-9 1 0</inkml:trace>
  <inkml:trace contextRef="#ctx0" brushRef="#br1">2133 9383 8200,'0'14'142,"0"5"83,0 0 0,2 11 243,2-2 0,-2 6-61,3-1 0,-2 3-424,2 7 1,-4 6 127,4 3 0,-3-3-83,-2-2 1,0-4 91,0-5 1,0-5-416,0-9 0,0-4-484,0-6 85,0-6 1,0-5 242,0-12 0,0-8-203,0-17 0,0-4 654,0-9 0,0 3 0,0-4 0,4 9 0,1 1 0,4 13 0,-4 1 0,6 7-108,-1 3 1,-2 6 342,1 3 1,1 3 339,4 2 0,-5 5 134,1 0 1,-1 4-269,5-4 0,-4 4 347,-1-4-406,1 6 1,4-9-268,0 3 0,-4-10-168,-1-5 0,-4-7-265,5-2 1,-6-6-66,6 1 0,-7-8-450,2-1 1,-2-5 197,2 5 0,-4-6 6,4 1 629,-4-3 0,-7-8 0,-2-2 0</inkml:trace>
  <inkml:trace contextRef="#ctx0" brushRef="#br1">2432 9099 8200,'12'9'-350,"-2"0"1,1 3 728,-6 6 1,4 0 19,-4 6 0,0-1-162,-5 6 1,4 4 9,1 0 0,0 7-150,-5-3 0,-5 4 77,0 2 0,-6 0-244,2-1 0,2 1-135,3 0 1,-3-7-653,3-3-158,-1-9 750,5-10 0,5-22 265,-1-15 0,1-17 0,-5-10 0</inkml:trace>
  <inkml:trace contextRef="#ctx0" brushRef="#br1">2574 9113 8200,'14'1'382,"0"4"0,1 8-70,-1 6 1,0 11 289,0-2 0,0 5-161,1 0 1,0-3 196,4 4-61,-3-4-403,5-8 1,-2-3 61,0-10 1,4-3-199,-4-6 0,5-14 78,-5-9 0,6-17-378,-1-12 1,-2-10 210,2-4 1,-5 3-1180,4 1 1,1-6 235,4 2 0,1-7 994,-1 7 0,4 0 0,3-2 0,3 0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 4251 8074,'-14'6'-585,"1"-3"-74,4 7 1,-4-1 658,4 5 0,-4-4 0,-1-1 0,1 1-101,4 4 1,-4 0 1,4 0 0,1-4 180,-2-1-76,7 1 0,-8 4-5,6 0 1,-1 1 0,1-1 1,4 0-3,-4 0 1,3 0 9,2 1 1,-1 0-8,-4 4 0,4 3 4,-4 7 0,3 1-4,2 3 1,0-1-7,0 6 0,0 0-1,0 4 0,5 1 6,0-1 1,6 6 7,-2-1 0,5 5 10,5-4 0,5-1 26,9-4 1,4-2-71,5-3 0,6-3-38,-1-7 0,7-6 363,-2-3 0,3-5 553,2-4 0,-3-4-581,3-6 0,3-2-259,11-2 0,-5-4-2,0-6 1,-10-2 194,1-3 1,-10 1-133,0-5 0,-9 4 156,-4-5 0,-6-4-90,-4-5 1,1-7-70,-6 2 0,-2-3 47,-7-2 1,1-1-21,-6-3 1,-1 3 11,-4-4 0,-1 2-50,-4-1 1,-3 1-134,-6-6 1,-8 0 101,-7-5 0,-1 0-366,-8 0 1,4 7 175,-9 2 1,-3 6 43,-11 4 1,-6 9 53,-3 10 0,3 10 48,1 4 1,5 10-91,5 4 1,3 6-311,6 4 415,7-4 0,-4 12 0,10-3 0,8 3 0,8 1 0</inkml:trace>
  <inkml:trace contextRef="#ctx0" brushRef="#br1">7152 13904 8014,'0'-43'615,"0"7"76,0 3 1,11 9-2868,3 5 2176,4 3 0,2 2 0,2 0 0</inkml:trace>
  <inkml:trace contextRef="#ctx0" brushRef="#br1">7266 13733 8014,'-15'0'0</inkml:trace>
  <inkml:trace contextRef="#ctx0" brushRef="#br1">7308 13548 8043,'-9'-8'26,"-1"4"89,7 2 624,-3-4-205,0 4-275,4-4 238,-4 6-498,6 0 0,0 1 127,0 4 0,0-2-135,0 7 1,0-1 46,0 5 0,0 1 26,0-1 1,0 5-102,0 0 1,0 5 63,0-6 1,-5 8-58,0-3 0,0 4 98,5 2 0,-1-4-43,-4 3 1,4-2 33,-4 7 1,3-3-46,2-2 0,0-2 44,0 2 0,0-3 0,0 8 1,0-3 35,0-1 1,-4-1-40,-1 1 1,0-1-20,5 1 0,0-1 26,0 1 0,0-1-79,0 0 1,0 1 68,0-1 0,0 1-121,0-1 0,-2 5 91,-2 0 1,2 5-11,-3-4 0,4 0 143,1-1 1,-5-3-129,0 4 1,1-4 5,4-2 0,0 1 8,0-1 0,0 0-80,0 1 0,0-2 58,0-4 0,-2 4 0,-3-3 0,4 3-73,-4 1 1,3 2 67,2 3 0,0-3-51,0 4 0,0 0 33,0-1 0,0 2 146,0-2 0,-4-3-83,-1 4 1,0 0 104,5 0 1,0-1-121,0-5 1,0 5 37,0 0 1,0 1-57,0-6 1,0 5-6,0 0 1,0 5-111,0-5 1,0 1 129,0-6 0,0 1-143,0-1 0,5 0 108,0 1 1,1-2-43,-1-4 0,-4 3 27,4-7 0,1 6-2,-1-1 1,0 1 9,-5-1 1,5 2 6,-1-2 0,1 3 48,-5 1 1,0 2-50,0 4 1,2-4 20,2 3 1,-2-3-17,3-2 1,-4 1 71,-1-1 0,0-4-62,0-1 0,5-4 54,0 5 1,1-5-14,-1 5 0,-4-7 6,4 2 0,-2 2-64,2-2 0,-3 6 37,2-1 1,0-2-148,0 1 1,-2 1 134,3 4 0,-4 2-99,-1 4 0,0-4 32,0 3 1,0-3-14,0-2 0,0 1-16,0-1 0,0-4 2,0 0 1,2-7 21,2 2 1,0-2 9,5 2 1,-4-8 70,4 3 0,-4-2-64,5 2 0,-6-5 36,6 1 1,-6-7-5,6 2 1,-1-4 10,6-1 0,-6 0 4,1 0-1,-1 0 0,5-1 24,1-4 0,-6 2-38,0-7 0,-4 1-2,5-5 1,-6-2 3,6-3 0,-5 3-13,4-3 1,-6-3 13,2-2 0,-2-3 16,2-1 1,-3-7-26,2-3 1,3-1-2,-3 1 1,1-5-50,-5 1 0,5-1 50,0-4 1,1 2-11,-1 3 0,-2-1 7,6 0 0,-4 1-66,4-1 1,-4 2 2,5 3 1,-7-1-9,2 5 1,1-4 33,-1 5 1,4 0-10,-4 5 1,1-5 19,-1-1 0,-4-5-11,4 1 1,2 2 62,-3-2 1,1-5-57,-5-4 0,5-5 51,-1 4 1,1 1-3,-5 4 1,2 2 10,3 3 1,-4 3-21,4 7 1,-4 0 4,-1-1 1,0 1-15,0-1 0,0-1 3,0-3 1,0-3-195,0-7 0,0 0 113,0 1 0,0-1 8,0 0 1,-4 2 137,-1 4 0,0 2 178,5 6 1,0 2-144,0 4 0,0-3 104,0 8 1,-1-1-173,-4 4 0,3 1 53,-2 0 0,2-5-156,2 0 0,0-8 93,0-1 0,0-2-187,0-8 0,0-5 6,0-4 1,0 4 4,0 5 0,0 2 180,0-2 0,-5 5 145,1 9 1,-3-1-53,2 6 0,2-5-73,-6 5 1,4-6 131,-4 1 0,1 1-61,-2-6 0,-1 2-132,6-11 1,-4 0 55,4-4 1,-4-2-132,4-4 0,0 9 106,5-4 1,-4 10-45,-1 0 1,-2 3 116,3 1 0,1 7-90,-7 3 0,5-1 180,-4 1 1,-1 0-97,-4 5 1,0 1 89,0 3 1,-5-7-36,0 3 0,0-8-26,5 3 0,1-7 17,4 3 0,-3-2-22,8 1 1,-6-1 306,6 6 0,-6 4-94,5 6 0,-4 4 58,4-4 1,-6 6-50,2-2 0,1 10-423,-2 4 1,1 8-13,-6 2 0,0 7-89,-4-3 0,3 10-265,-3 5 1,3-3-726,2-2 0,4 0-2184,1-4 3369,6-4 0,-3-4 0,6 1 0</inkml:trace>
  <inkml:trace contextRef="#ctx0" brushRef="#br1">6839 18055 7978,'21'-14'739,"2"-1"1,6 0-701,4-4 1,-1-5-15,6-9 1,-7 6-659,2-6 0,-7 6-157,-3-6 0,-5-2 790,1 2 0,-10 0 0,-3 4 0</inkml:trace>
  <inkml:trace contextRef="#ctx0" brushRef="#br1">7024 17671 7978,'0'9'-202,"0"1"0,2-1 134,2 6 1,4 0 576,6 4 1,1 4-156,-1 5 0,0 5-386,0 0 1,-1 7-38,-4-2 1,-1 9-43,-3 5 1,-3 3 96,2 2 1,-2-1 26,-2-4 1,0 1-155,0-5 1,0-7 44,0-8 0,0-9-710,0-5 533,0-3 0,-2-15 273,-2-6 0,-4-18 0,-6-7 0</inkml:trace>
  <inkml:trace contextRef="#ctx0" brushRef="#br1">7052 17941 7978,'0'14'-46,"0"1"0,-6 10-78,-3 3 1,1 9 247,-2-4 0,6 6 126,-6-1 1,5 3-446,-4 2 1,4-7 85,-4-3 0,5-9-755,0-5 864,2-9 0,2-4 0,0-6 0</inkml:trace>
  <inkml:trace contextRef="#ctx0" brushRef="#br1">7138 17970 7978,'9'0'0,"1"0"0,-6 7 254,6 8 0,-5 5-79,4 9 1,-6-1-15,2 1 0,1 8-583,-1 1 1,0 0 253,-5-9 1,5 4-366,-1 0 0,1-6 274,-5-8 0,5-3 259,0-2 0,6 0 0,-4 0 0</inkml:trace>
  <inkml:trace contextRef="#ctx0" brushRef="#br1">7266 18268 7978,'0'-35'0,"0"-3"0,0-3-79,0-1 0,0-1 124,0 0 0,0 2 137,0 3 1,4-7-27,1 2 1,6-3-87,-1 4 0,2 0 33,3 5 0,-1 3-9,0 11 0,0 4-22,0 9 1,-4 6-141,-1 8 0,1 17 118,4 12 1,0 2 37,1 3 1,-6-2-324,0 2 0,1 1 92,4-5 1,-1-3-116,-4-7 0,2 1-90,-6-6 0,5 0-606,-6-5 954,1-6 0,-11 11 0,-2-3 0</inkml:trace>
  <inkml:trace contextRef="#ctx0" brushRef="#br1">7266 18183 7978,'0'-14'-88,"6"-7"73,4-3 0,2-2 176,2-3 1,2-1-72,3-3 0,-2 3-279,7-3 1,-6 4 65,1 6 1,-8 7 122,-2 6 0,1 1 0,4-5 0</inkml:trace>
  <inkml:trace contextRef="#ctx0" brushRef="#br1">7337 18083 7978,'8'10'-127,"-4"-1"1,0 1 415,0 4 0,-2 0-31,3 0 0,-4 7-155,-1 3 1,0 2 25,0 3 0,0-2-391,0-4 0,5 0-79,0-5 1,-1-6-476,-4 2-60,0-9 876,7 1 0,-6-19 0,6-3 0</inkml:trace>
  <inkml:trace contextRef="#ctx0" brushRef="#br1">7408 18055 7978,'8'12'151,"-3"7"0,1 7 290,-1 2 0,6 1-184,-2-1 1,4-4-66,1-1 1,0-10-595,0 1 1,-4-9 228,-1 0 1,1-5-408,4-5 0,0-11 137,0-12 1,-4-5 28,-1-5 0,-1-2 414,2 7 0,-2 6 0,-4 8 0,-2 3 0,4 9 0,-7 13 50,-4 13 0,-1 12 258,-4 7 0,-2 3 219,2 2 1,-1-2-192,2-3 0,-4 1 104,3-5 0,3-1-59,-3-5 0,7-6-128,-2-3 0,4-8-251,1-1 0,3-9 64,6-1 1,2-7-401,13-12 0,0-4 220,4-5 1,1-7-586,-1-3 0,-1-9 82,-3-5 366,2 3 0,-3-6 1,5 4-1</inkml:trace>
  <inkml:trace contextRef="#ctx0" brushRef="#br1">7763 17742 9078,'15'-6'845,"-3"-8"-768,-2-10 0,7-5 64,-3-4 1,4 0-684,-4-10 1,0 10 170,0-5 1,-4 7-20,-1 2 0,-6 6-657,2-1 1047,-3 13 0,-2-8 0,0 11 0</inkml:trace>
  <inkml:trace contextRef="#ctx0" brushRef="#br1">7849 17500 7978,'1'21'221,"4"3"0,-2 2 3,7 3 1,-1 1 139,5 3 1,-4-1-141,-1 6 1,-1-7-224,2 2 1,1-3 117,-7-1 0,3-7-222,-3-3-457,-2-3-23,4-2 1,-7-6-785,-4-3 1367,-3-4 0,-6-7 0,0-2 0</inkml:trace>
  <inkml:trace contextRef="#ctx0" brushRef="#br1">7763 17842 7978,'0'14'0,"0"0"0,0 2 119,0 3 0,0 1 105,0 4 1,0-3-491,0-7 1,2-6 181,3-4 1,3-2-1054,6-2 1137,0-6 0,0-9 0,0-7 0</inkml:trace>
  <inkml:trace contextRef="#ctx0" brushRef="#br1">8019 17614 7978,'14'-22'0,"1"3"0,-6 5-464,1 4 201,-7 4 268,3 6 0,-11 6-202,1 4 1,-12 4 196,2 5 0,-4-3 0,4 4 0</inkml:trace>
  <inkml:trace contextRef="#ctx0" brushRef="#br1">7877 17870 7978,'8'24'0,"-3"-1"0,1 1-112,-1 5 1,0 5 73,-5 4 1,4 2 400,1-2 0,0 1-85,-5-6 1,0-1-443,0-8 218,6-4-451,-4-6 1,4-12 70,-6-7 1,0-12-58,0-7 0,0-8 72,0-1 0,0-6 311,0 1 0,0 3 0,0 2 0,6 3 0,4 2 0,2 1-27,3 3 0,5 3-11,4 7 1,-2 2 331,2 2 0,-7 4-74,2 6 0,-5 8 43,-4 6 1,1 2-100,-7 7 1,0 1-57,-9 5 0,-3-1-100,-6 0 1,-2 1 69,-3-1 1,3-4-285,-3 0 1,-1-7-59,1 2 1,0-10-54,5-4 1,4-3 117,1-2 0,5-2-166,0-3 417,2-2 0,8-8-127,4 1 0,3 0 106,1 0 1,5 1-32,0 4 0,4-2 125,-4 6 0,0 0 11,-4 5 0,-6 0 52,1 0 1,-7 2-48,1 2 1,-2 6 58,-2 9 1,-6 3-183,-4 6 0,-7 2 63,-2 4 0,-6-4-115,1 3 0,-1 1 93,1 0 1,-1 0 179,6 0 1,0-6-26,5 0 0,4-1 77,1-8 1,5 0-120,0-5 1,8-6-31,6-3 1,4-5-106,5-5 0,5-4 143,9-10 1,-1-8-563,5-6 0,1-5 226,5 5 0,-2-7 45,-3 2 1,-3 4 0,-7-1 0</inkml:trace>
  <inkml:trace contextRef="#ctx0" brushRef="#br1">8446 17245 7978,'5'-7'-22,"-1"7"1,6 7 304,-6 7 0,6 2-64,-5 2 1,-1 11-247,-4 9 1,0 3-5,0 2 1,-1-1-245,-4 1 1,2-5 126,-7 0 1,6-13 149,-6-1 0,7-7-315,-2-3 247,4-6 1,1-8-95,0-9 1,1-6 42,4-4 1,3 2 56,6-7 1,5 5 31,0-4 0,6 5 79,-1-1 1,1 5 14,-1 5 0,1-2-105,-6 6 0,-1 2 210,-9 8 1,2 4-49,-6 10 0,0 3 206,-5 6 1,-7 7-99,-2 3 0,-5 3-84,-5 2 1,3 0-126,-3-1 0,-2 1-192,2-1 0,-4-5-326,4-4 0,1-9 260,9-5 1,-4-10-594,4-4 829,-4-4 0,-1-13 0,0-4 0</inkml:trace>
  <inkml:trace contextRef="#ctx0" brushRef="#br1">8474 17785 7978,'19'-14'11,"0"-1"1,5 7 168,-5 4 1,11 2 91,-2 2 0,4 5-34,-4 0 0,-1 6-175,-3-2 1,1 5-188,-6 5 0,-2-8-344,-7 4 1,-4-4-791,-6 3 1258,0-6 0,-6 4 0,-2-4 0</inkml:trace>
  <inkml:trace contextRef="#ctx0" brushRef="#br1">8204 17401 7978,'22'14'0,"-6"5"-481,-7 0 0,1 6 240,4-1 0,-4 8 271,-1 1 0,-1-3-205,1-2 1,3-7 174,-8 7 0,1-9 0,-5 0 0,0-3 0,0-2 0,0-4 0,0-1 0,-6-6 0,-2 10-101,-6-4 1,6-1-33,3 2 0,-1-1 219,1 5 1,-1 1 194,1-1 0,3-5-129,-2 1 1,2-5-76,2 4 1,2-6-126,2 2 0,-1-4 133,7-1 1,-1 0-89,6 0 0,-1-1 106,0-4 0,0 4-2,0-4 1,1 3 34,-1 2-61,0 0 1,-1 7-29,-4 2 1,2-1 28,-6 1 0,1 1-117,-1 4 0,-3 0 73,2 1 1,-2-1-128,-2 0 0,-2 0 25,-2 0 0,1-4-237,-7-1 287,1-5-17,-6 2 165,1-6-148,0 0 0,6 1 147,3 4 1,5-2-121,5 7 1,-2-5 171,7 4 1,-1-1-95,5 1 0,5 2-34,0-6 0,7 0-23,-3-5 1,6 0-6,4 0 1,3-6-173,7-4 1,-1-7 101,1-2 0,0-6-219,-1 1 1,0-1-94,-5 1 359,-8-3 0,-2 5 0,-5-7 0</inkml:trace>
  <inkml:trace contextRef="#ctx0" brushRef="#br1">9043 16946 8148,'-8'6'191,"2"2"238,6 6-286,0 1 0,-5 5 54,0 4 0,0 3-62,5 1 1,-4 5-305,-1 0 1,-6 5 30,1-4 0,3-3 26,-3-7 1,7-4-146,-2-5 1,2-3-64,-2-2 40,4-4 1,-6-12 52,7-4 1,0-9 9,0-4 0,5 0 71,0 0 0,11 1 234,-2-2 0,3 3-22,-3 7 0,1 2 25,-1 2 0,0-1 310,0 6-247,1 1 0,-6 10 41,1 3 0,-7 10-9,1 5 0,-8 3-250,-6 1 0,2 5 105,-1 1 1,-5 5-165,-5-1 1,0-2-103,4 2 1,0-6-115,-4 1 1,3-9 68,-3-5 0,3-5 66,2-5 0,6-4 204,3-10 0,4-4 0,1-10 0,1-3 0,4-7 0,5 1 0,8 0 0,0 1-67,6 3 1,-1-3 109,6 3 1,-6 2 103,1-1 1,-2 5-65,2-1 1,-4 5-35,-5 5 0,-6 2-236,1 7 1,-7 7 71,2 2 0,-10 10 115,-5 5 0,-9 3 0,-3 1 0</inkml:trace>
  <inkml:trace contextRef="#ctx0" brushRef="#br1">9071 17458 7978,'-20'50'-445,"2"6"-56,-5-4 0,1-5 577,-2-4 0,5-7 1271,9-7-564,4-7-559,6-2 1,8-18-88,6-7 1,7-14 48,7-9 1,1-7-540,-1-8 0,1-4 8,-1-1 0,0 1-227,1 4 0,-2 7 572,-4 3 0,-2 3 0,-7 1 0</inkml:trace>
  <inkml:trace contextRef="#ctx0" brushRef="#br1">9157 17500 7978,'8'15'0,"4"5"0,-2 4 0,1 3 77,-2 1 1,4 1 146,-4-1 1,-1 0-128,2 1 0,-7-1 27,2 1 0,-2-2-248,2-4 1,-4 3-111,4-7 0,-4-1 171,-1-3 1,-1-6-109,-4 1 1,2-7 18,-7 2 1,6-5 151,-6-5 0,-6-9 0,-6-9 0</inkml:trace>
  <inkml:trace contextRef="#ctx0" brushRef="#br1">9128 17614 7978,'0'29'0,"-6"4"0,-4 0 0,-1 2-202,2-2 1,-4-5 137,4 1 1,-2-2 139,1-8 1,-1-1-106,6-3 0,-1-7-99,1-4 1,4-4-309,-4-4 0,3-6 29,2-9 407,0 3 0,7-10 0,1 3 0</inkml:trace>
  <inkml:trace contextRef="#ctx0" brushRef="#br1">9142 17685 7978,'29'-14'0,"4"6"8,0 3 0,0 4 44,-4 1 1,-1 0 123,1 0 1,-6 6 58,1 4 0,-7-3-522,2 3 0,-3-7 82,-2 2 205,-6-4 0,5-7 0,-5-2 0</inkml:trace>
  <inkml:trace contextRef="#ctx0" brushRef="#br1">9384 17031 7978,'0'14'0,"5"5"33,0 0 1,-1 7-58,-4-3 1,0 9 146,0 1 1,0 2-158,0-2 0,-4-3-10,-1 3 1,-6 0-110,1-4 1,2-1 23,-1-14-643,6 4 492,-10-17 0,12 4 90,-4-10 0,5-2 190,5-8 0,-2 3-99,6 2 120,1-2 1,4 10 16,0-3 0,0 4 129,1 1 0,-8 11 110,-2 3 1,2 5 186,-3 0 0,1 3-153,-5 6 1,0 1 144,0-1 1,5 1-127,-1-1 0,3 1 21,-2-1 1,-2 0-192,6 1 1,-4-2-166,4-4 0,-5 3-200,0-7 0,3-5 92,-3-5-1273,7-5 1052,-9 2 1,6-12-485,-3-4 1,-4-9 817,4-5 0,-10-2 0,-3-3 0</inkml:trace>
  <inkml:trace contextRef="#ctx0" brushRef="#br1">9469 17330 7978,'10'-18'312,"-1"4"0,1-3-36,4 7 0,-3-2-161,3-2 1,-3-5 94,8 0 0,2-2 26,-2 2 0,0 2-426,-5-7-907,0 7-510,1-4 1181,-8 13 0,0 3 112,-7 10 1,-7 9 313,-2 10 0,-4 9 0,-1 5 0,0-1-20,0 0 1,-1 1 19,1 5 0,5-5 189,-1 0 1,7-8 294,-2-2 0,4-6 14,1-7 0,1-7-124,4-4 1,3-5-224,6-9 1,5-7-107,0-16 1,0-2-358,-5-3 0,2-3-21,3 3 0,-3-1-259,3 1 1,-10-2 591,-4 7 0,-3 0 0,-2 4 0</inkml:trace>
  <inkml:trace contextRef="#ctx0" brushRef="#br1">9441 16861 7978,'14'20'0,"0"4"124,1 9 0,0 5 276,4 9 0,4 4-44,5 6 0,0 0-36,1 0 1,1 6-78,3 3 0,3 5-297,-15-33 0,1 0 1,2-4-1,1-2 60,1 2 0,0-1 1,25 23 93,1-8 1,-6-10-1039,1-19 1,-7-7 526,-3-12 1,-11-1-620,-3-4 0,-7-11 50,-6-12 980,-4-1 0,-12-5 0,-2 5 0</inkml:trace>
  <inkml:trace contextRef="#ctx0" brushRef="#br1">9839 17188 7978,'-9'1'-120,"-1"4"0,7 4 230,-2 10 0,-1 8 198,1 6 1,-4 5-150,4-4 0,-6 5-48,1-1 0,3 8-342,-3 1 1,1 2 105,-6-2 1,6-7-805,-1 3 929,1-10 0,-5 2 0,0-7 0</inkml:trace>
  <inkml:trace contextRef="#ctx0" brushRef="#br1">9612 16519 7978,'9'19'72,"1"0"1,-1 7-192,5-3 1,1 3 474,-1-3 0,2 3-356,2-7 0,-2 6 0,5-3 0</inkml:trace>
  <inkml:trace contextRef="#ctx0" brushRef="#br1">17033 5303 8099,'0'-8'0,"0"-5"-662,0 4 1,0-4 90,0-1 469,0 0 0,0-1 232,0 1 0,0 0 209,0 0-152,0 0 1,2 4 251,3 1-187,-4 5 192,6-2-344,-1 6 1,-3 2 161,6 2 1,-4 9-27,5 6 1,-6 2-55,6-2 0,-5 3-106,4 6 0,-4 1 93,4-1 1,-4 0-258,5 1 0,-6-5 64,6-1 1,-2-4-317,1 5 0,2-7 142,-6 2 0,1-3-424,-1-2 1,-3 0 59,2 1 562,-8-1 0,-11 0 0,-7 0 0</inkml:trace>
  <inkml:trace contextRef="#ctx0" brushRef="#br1">17033 5488 7975,'13'14'-263,"-4"0"1,4 2 140,-3 3 1,2 3 686,2 6 1,1 1-193,-1-1 0,-2-1-22,-2-3 0,3-4-136,-4-6 0,4-1 17,1-3 0,0-4 46,0-6 1,5-3-16,0-7 0,2-12-110,-2-16 1,-3-4-27,3-6 0,-4 7-467,0-6 1,-6 6 211,0-7 0,-5 9-859,0 1 1,-2 6 986,-2-1 0,0-3 0,0-1 0</inkml:trace>
  <inkml:trace contextRef="#ctx0" brushRef="#br1">12384 7876 8586,'-8'0'-1011,"-4"0"1092,10-6 1,-9 2 818,6-5-704,0 6 68,-1-4-129,5 7 0,-12 2-33,3 3 1,-1 4-202,2 10 1,-8 3 99,2 7 0,-2 6-130,3 2 1,-1-2 106,1-2 0,2-3-97,2-1 0,-1-6 50,6 1 0,1-6 2,4 1 1,0-4-121,0 0 0,1 3 98,4 1 1,3 0-196,6-4 1,7-1 71,2 0 0,4-1 212,2-4 0,-1 4 0,0-5 0</inkml:trace>
  <inkml:trace contextRef="#ctx0" brushRef="#br1">12341 8146 8465,'-7'6'-1303,"-6"-4"1866,11 4-427,-4-6 0,12 0 82,4 0 1,13-1-83,6-4 1,4 2 66,0-7 1,4 6-36,5-6 0,1 7 26,0-2 0,1-1-110,3 1 1,5-1 63,10 1 1,7 2-394,7-7 0,3 7 305,-8-1 0,8-3-1555,-8 2 1474,4 1 0,-33 1 1,3-1 112,4 0 1,1-1 0,0-2-1,0 0-136,4-3 0,1 1 0,-4 1 0,0 0 277,-1-2 0,0 1-129,6 0 0,0 2 1,-5 2-1,1 1-164,2-1 1,1 0-1,-3 3 1,0 1 87,-5-1 0,1-1 1,4 2-1,0 1-227,-7 0 1,0 0 128,5 0 0,0 0 1,-9 0-1,0 1 6,2 2 1,-1-1 0,23 0-224,-4 2 0,-13 0 220,-6 0 1,-5-2 114,-9 3 1,1 1-24,-1-1 1434,-6-1-1499,5-4 1,-11 0 512,3 0 1,-3 0-501,-2 0-212,0 0 0,-4 0-171,-1 0-181,-6 0 128,3 0-494,1 0 957,1 0 0,0-6 0,-2-2 0</inkml:trace>
  <inkml:trace contextRef="#ctx0" brushRef="#br1">15398 7748 8195,'-8'0'750,"2"0"1,8 0-34,2 0-189,-2 0-344,11 6 1,-6-3 419,8 7-420,-1-1 1,2 1 289,3-1-290,3-6 1,6 10-35,1-3 1,-1-4-126,1-1 1,-1 1 28,0-1 0,1 1-225,-1-1 1,1-4-152,-1 4 281,-6-3-78,5-2 1,-11 4-91,3 1 270,3 0-100,-13-5 13,10 0 164,-11 6 329,0-4-258,-1 4 1,-14-4 223,-2 2 0,-5 0 93,-5 5-367,3 1-94,-11-3 0,10 8 74,-7-1 14,-6 6-215,0 9 1,-7 1-317,4 3 1,-8-1-205,-6 6 1,-7-7-503,2 2 1,3-3 1083,2-1 0,2-7 0,3-2 0</inkml:trace>
  <inkml:trace contextRef="#ctx0" brushRef="#br1">26545 5104 7792,'-10'-22'0,"1"3"0,0 3-191,-6 2 0,1 1 161,0 3 0,-7-1 314,-2 7-268,-4-1 0,-6 5 152,-1 0 0,0 6-12,1 4 0,2 7 98,-2 2 1,8 6-91,1-1 0,7 3 139,-2 1 0,3 7-99,2 3 1,-5 3 9,0 2 1,0 1-84,5 3-924,0-2 933,-7 16 1,10-4-82,-3 9 0,9 1-130,0-10 1,4 3 148,1-8 0,6-5 38,4-4 0,9-1 12,4-4 1,-1-4-37,2-6 1,1-1 1,9-8 0,7-2 102,6-7 1,11-4-77,-1-6 0,8 0 34,-3 0 1,2-6 242,-7-4 1,3-9-295,-7-5 0,0-9-37,-1-5 1,2-4-19,-7-6 0,1 4 20,-6-3 1,-5-4-105,-4-1 1,-9-3 78,-5-2 0,-8 0 28,-2 0 1,-7 0-213,-2 0 200,-13 1-91,-15 5 1,-9-3-112,-5 7 0,-6 6 163,1 8 1,1 4 144,8 6 1,3 2 76,7 7 1,1 0 13,3-1 1,-1 6-379,6-1 0,5 6-1,5-6-322,-1 7-214,2-10 331,2 12 0,6-7-856,0 3-720,0 4 1904,0-6 0,6 14 0,2 1 0</inkml:trace>
  <inkml:trace contextRef="#ctx0" brushRef="#br1">3598 5374 7984,'0'-14'-36,"0"4"1222,0 1-518,0 5-213,0-2-334,0 0 197,0 4-259,0-4 0,0 12 142,0 4 1,0 2-103,0 3-1,0-1 81,0 0 0,0 0-14,0 0 1,0 2 66,0 3 0,0 3 142,0 7 1,0-1-84,0 1 1,0 2-16,0-2 1,0 2-258,0-7 200,0-4-993,0-5 1,1-12 442,4-13 1,-2-12 330,6-16 0,1-3 0,4-1 0</inkml:trace>
  <inkml:trace contextRef="#ctx0" brushRef="#br1">5176 5416 7947,'-15'0'134,"6"-4"360,0-1-13,5 0-28,-2 5-346,6 0 56,0 0 85,0 7-322,0 0 20,0 14 0,2-5 88,2 3 1,0-5-136,5-5 1,-1-1 50,1-3 1,4-3 53,-4 2 0,-1-2 42,2-2 1,-5-6 18,4-4 1,-4 2-92,4-1 0,-6-2-3,2-8 0,-3 3-246,-2-3 1,0 2 90,0-2 1,-7 4-59,-2 1 0,-10 2 39,-5 7 1,-3 0 104,-1 5 0,-4 2 28,4 2 1,-2 3 154,11 2 0,6 4-396,9-4 1,4 4 310,4 1 0,11 0 0,7 1 0</inkml:trace>
  <inkml:trace contextRef="#ctx0" brushRef="#br1">6242 5431 8059,'14'0'218,"0"0"1,2-5 79,3 0-269,3 0 1,7 4 28,-1-4-23,-6 4 19,5-6 0,-6 7-383,2 0 198,4 0 0,-11 0 5,3 0 0,-3 0-255,-2 0 381,0 0 0,0-6 0,1-2 0</inkml:trace>
  <inkml:trace contextRef="#ctx0" brushRef="#br1">6654 5246 8809,'-8'16'782,"4"3"0,1 4-316,-2 10 1,2 12-476,-7 12 0,5 9 12,1-26 0,-1 0-348,2 35 0,-1-33 1,1-1-1,3 31 1</inkml:trace>
  <inkml:trace contextRef="#ctx0" brushRef="#br1">3526 6696 7904,'-7'6'1396,"0"2"-1004,7 6-7,0 7-231,0 1 0,0 8 111,0 3 1,0-1-19,0 6 0,0-2-136,0 2 58,0-3 1,0-4-593,0-2 1,2-2 270,3-8 0,-2-10 152,6 0 0,1-5 0,4-4 0</inkml:trace>
  <inkml:trace contextRef="#ctx0" brushRef="#br1">4948 6852 8061,'-8'-8'532,"2"2"55,0 6-576,4 0 1,-4 3 36,6 7 1,0 1-55,0 12 1,1 1 72,4 5 1,1-1 40,4 0 1,3-4-32,-4 0 1,5-7-90,5 2 0,-3-9 38,3-6 0,-2-2-90,2-2 0,-8-2 183,4-2 0,-4-6-75,3-9 1,-6-3-5,-4-6 0,3-7-5,-2-3 1,-1 2-187,-4-2 1,-1 6-221,-4-1 1,-3 9 370,-6 5 0,-7 10 0,-1 3 0</inkml:trace>
  <inkml:trace contextRef="#ctx0" brushRef="#br1">6484 6838 7958,'-8'-6'-138,"2"4"490,6-4 146,0 12 1,6 1-303,3 2 0,4 2-99,1-6 0,0 0-265,1-5 124,5 0 0,-2-2-435,5-3 1,-4-3 244,5-6 0,-2 0 234,2 0 0,-4-7 0,-6-1 0</inkml:trace>
  <inkml:trace contextRef="#ctx0" brushRef="#br1">6725 6596 8036,'8'0'660,"-1"10"-197,-7 9 0,0 9-77,0 15 1,0 12-250,0 7 0,-5 6-36,0 3 1,0-11-102,5-3 0,0-10 0,0 2 0</inkml:trace>
  <inkml:trace contextRef="#ctx0" brushRef="#br1">3455 8217 7941,'-14'0'667,"0"0"54,6-6-90,-5 4-112,12-4-306,-6 6-47,7 0 0,0 1-3,0 4 1,0 5 14,0 9 0,0 3-178,0 6 1,0 1 79,0-1 0,0 5-327,0 0 1,0 7 34,0-2 212,7-3 0,1 6 0,6-5 0</inkml:trace>
  <inkml:trace contextRef="#ctx0" brushRef="#br1">4962 8217 8025,'-7'0'-1463,"-6"0"2146,5 6-350,0-4 0,-3 11 117,6-4 1,1 4-130,4 1 1,-5 2 92,0 3 1,0-2-124,5 7 0,2 4-20,3 5 0,-2 2-42,6-2 1,1-4-374,4-1 147,0-6 0,5-9-280,0-4 240,6-2 1,-9-10-377,3-7 0,2-7 209,-2-16 1,-5 1-16,-5-6 0,-5 2 70,0-2 1,-4-2 156,-4 7 0,-6 2-97,-9 7 0,2 0-195,-7 10 1,0 3-70,-4 11 353,-1 0 0,-5 19 0,-3 5 0</inkml:trace>
  <inkml:trace contextRef="#ctx0" brushRef="#br1">6256 8317 7939,'-12'-2'-142,"2"-3"0,4 4 702,6-6 166,0 7 1,1 0-324,4 0 0,8 5-169,6 0 1,8 1-251,1-1 56,0-3 0,9 4-140,-4-6 0,-3-2 118,3-2 0,-4-3-1591,-6-2 919,4-4 654,-11 5 0,4 0 0,-5 2 0</inkml:trace>
  <inkml:trace contextRef="#ctx0" brushRef="#br1">6583 8231 7939,'0'29'-47,"0"5"55,0 4 0,0 10-155,0 4 1,-1 8 146,-4 2 0,3-1 0,-4-4 0</inkml:trace>
  <inkml:trace contextRef="#ctx0" brushRef="#br1">5119 6824 6660,'-2'-10'3,"-2"1"436,2 6-152,-4-4 1,4 7 80,-3 0 29,4 0-243,-12 0 0,5 0-45,-6 0 0,0 0 106,0 0-133,-1 0 0,1 2-13,0 3 1,4-4-214,1 4-1106,6-3 1250,-4 4 0,1 2 0,-2 6 0</inkml:trace>
  <inkml:trace contextRef="#ctx0" brushRef="#br1">3029 5601 24354,'-8'0'-1301,"2"0"-1636,6 0 2244,0 7 198,0 0 1,0 8 0,0-1-1</inkml:trace>
  <inkml:trace contextRef="#ctx0" brushRef="#br1">26701 5161 7821,'0'-15'-265,"0"1"1,-1 0 328,-4 0 1,3 4 87,-2 1 1,-3-5 225,3-5 0,-7 0-28,1 4 0,2-4-145,-1 0 1,-5-1 52,-5 1 0,-2 3-139,2-3 1,-3 8-15,-6 2 0,-7 1-10,-3-2 1,0 4-159,-5 6 0,4 0 75,-9 0 1,9 6-97,1 4 1,6 4 55,-1 5 1,5 0 67,4 9 1,2-1 28,3 11 1,5 2-25,0 7 0,-1-1 14,6 6 1,1 2 65,-1 7 0,5-5-2,0 5 1,2 1-222,2 9 0,6-6 209,4-4 1,7-2-122,2-2 1,8-7 84,1-3 1,7-7-134,8-2 1,7-7 123,7 3 0,2-11-112,7-4 1,-6-3 14,2-2 0,-9-6-195,0-3 0,-8-5 166,3-5 0,-9-9-5,-1-10 0,0-9 152,5-5 0,4-3-109,1-2 1,-6-4 32,-4 0 1,-8-7 27,-1 2 0,-3-2 19,-7 2 0,-4-2 27,-6 7 1,-6 1 109,2 8 1,-11-1-181,-9 6 0,-11-1-2,-12 6 1,-7 4-351,-7 1 0,-5 7 196,-9 2 1,3 6-264,6 8 0,5 0 404,0 0 0,3 3 0,1 6 0,7 7 0</inkml:trace>
  <inkml:trace contextRef="#ctx0" brushRef="#br1">4209 3853 6822,'0'-10'-442,"0"1"1,0 4 472,0-5 15,0 7 17,0-3 68,0 0 17,0 4 37,0-4 34,0 6-99,0 0-108,0 6 1,0-3-17,0 7 1,0-6-17,0 6 1,0-1 2,0 6 1,0 0-12,0 4 1,0-3-18,0 3 47,-6 3 1,4-1 12,-3 2 1,4 4 2,1-3 0,0-2-20,0 2 0,0 0 13,0 4 0,0-4-20,0-1 1,0 1 16,0 4 0,0-4-7,0 0 1,0 0 6,0 4 0,0 0-1,0 1 0,0 1-6,0 3 0,0-1-1,0 6 1,-5-7 2,0 2 1,0-3 1,5-1 0,0-1-9,0 1 0,0-1 7,0 0 1,0-4 39,0 0 1,0-5-37,0 5 1,0-7 1,0 2 1,0-2 3,0 2 0,0-3 1,0 3 0,0-2-8,0 2 1,0 3 5,0 7 1,0-1 9,0 1 1,0-1-12,0 1 1,0-3 13,0-2 0,0 3-17,0-3 1,0 1 0,0-1 1,0 2-8,0-2 1,5-2-5,0 2 0,0-2 1,-5 2 0,0 3 9,0-4 0,4 4 26,1 2 1,0-1-28,-5 0 1,0 2-5,0 4 0,5-4 1,-1 3 1,1-3 1,-5-2 0,0 1-18,0-1 1,0 4 19,0-4 0,5 4-21,0-9 1,-1 4 15,-4 2 0,0 4 16,0 0 0,0 2-19,0-2 1,0 2 20,0 3 0,0 1-3,0-6 0,0 5 3,0-5 0,0 1-16,0-6 1,0 0-2,0 1 1,0-1-4,0 1 0,0-1 9,0 1 1,0-1 84,0 1 1,0 1-82,0 3 0,0-2 22,0 7 1,0-1 0,0 0 0,0 4 46,0-3 0,0-1-56,0 1 0,-4-5-4,-1 5 1,-1-5 36,1 5 1,3-7-24,-3 3 0,-1-3-38,1 2 1,-1-3 36,1 4 0,4-3-3,-4 2 1,3-3-37,2 3 1,0-3 2,0-1 0,-1-4 50,-4 4 0,4-9-29,-4 9 1,3-6-4,2 1 0,0 1 3,0-6 0,0 5-27,0-5 1,0 5 35,0-5 0,0 4-70,0-4 1,0 5 85,0-5 1,0 6 0,0-1 1,0-2 13,0 2 0,0-1 4,0 6 0,0-6 85,0 1-126,0-7 0,0 9 31,0-7 0,0 4 10,0-4 0,-5 5-39,1-5 1,-1 5-13,5-5 1,0 4-179,0-4 209,0 7-27,0-11 0,0 6-725,0-7 339,0-6 151,0-2 217,6-6 0,2-19 0,6-4 0</inkml:trace>
  <inkml:trace contextRef="#ctx0" brushRef="#br1">4465 4137 6948,'6'-8'177,"2"2"-76,6 6 0,2 0 134,3 0-187,-3-7 0,4 6 163,-5-4 0,0 4-127,4 1 0,-3 0 32,3 0 0,2 0-14,-2 0 0,6 0-157,-1 0 0,1 0 151,-2 0 0,4-2-140,-3-3 1,8-1 60,1-4 0,5-1 24,-5 7 1,10-6 24,-6 5 1,8-4 104,-7 4 0,-2 0-12,2 5 1,-7 0-90,3 0-1,-4 0 17,-2 0 1,-4 0 13,-1 0 1,1 5-42,5 0 0,1 0 21,3-5 0,-2 0-9,7 0 0,5 0-33,4 0 1,-4 0 31,-5 0 1,-2 0-26,2 0 0,-3 0 17,-7 0 0,-4 0 115,0 0 0,-5 0-104,4 0 0,-5 0 78,1 0 0,1 0 14,-1 0 1,8 0 4,2 0 0,5 0-1,9 0 0,7-2 129,7-3 1,-5 2-385,5-6 0,-3-1 86,3-4 1,-7 0-210,-2 0 12,2-7 1,-2 5 170,9-3 0,-5 5-149,5 5 110,0-4 0,-13 11-5,3-2 0,-9 2 154,-5 2 1,-3 0-114,-1 0 1,-6 6 191,1 4 1,-5-2-9,5 1-122,-7 1 1,10 2 135,-3-2 0,3 1-147,1-6 1,5 1 2,0-1 1,7-4-173,-2 4-47,-3-3 157,6-2 0,-11 0-18,3 0 0,-5 0 26,-4 0 1,1 0-8,-6 0 1,5 1 0,-5 4 17,0-4 1,-5 11 24,0-8 1,0 6 9,1-5 1,-6 4 33,1-4-48,-1 6-5,5-10 0,5 6-282,0-7 266,0 6-30,-5-4 0,5 4-13,0-6 0,0 0 34,-5 0 0,1 0-46,-1 0 65,0 6 56,0-4 0,-6 6 10,-3-4-84,3-2 112,-7 11 238,6-5-295,-7 6-18,6 0 16,-4 0 1,9 0-102,-7 1 23,8-1 0,-9 0-2,6 0 1,-6 0-26,2 1 1,-3 1 47,-2 2 12,0-2 0,0 11 32,0-3 1,0 4-55,0 5 30,0-3 1,-5 10 5,0-7 0,-1 5 36,1-5 1,4 5 14,-4-5 0,3 5-20,2-5 0,-5 7-7,1-2 0,-1 0-29,5 4 18,0-9-7,0 15 1,0-12 1,0 7 0,0-1-10,0 1 1,0-5-6,0 0 1,0-6 13,0 1 0,2 1-4,2 0 0,-2-1 75,3-5-76,-4 1 5,-1 5 0,5-2 57,0 6-56,-1 0-5,-4 4 0,0 1 5,0 0 2,0-7 1,5 4-46,0-7 45,0 6 1,-4-9-16,4 3 1,-3-3-10,2-1 0,-2-1 0,-2 1 1,5-1 2,-1 1 1,1 4-52,-5 0 60,0 0 1,0 2-7,0 3 6,0-3-1,0 6 4,0-11 0,0 9 1,0-6 1,0 2-1,0-2 0,0-3 2,0 3 1,0-1 9,0 1 0,-2-3 2,-2 3 0,2-6-7,-3 2-4,4-4 0,1 10 0,0-7 2,0 1-1,0-1-3,-6 0 1,4 1-1,-3-1 1,4 1 48,1-1 0,0-4 96,0 0 1,0-1-76,0 6 0,0-1 16,0 1 1,0-1-55,0 0 6,6 1 9,-4-1 0,4 1-165,-6-1 158,0-6-55,0 5 0,0-6-3,0 2 0,0 3 48,0-7 0,0-1 5,0-3 1,5 0 2,-1 4 1,1-3 3,-5 3 1,0-3 12,0-2-22,0 7-37,0-5 1,0 6 11,0-3 1,0-2-13,0 7 0,0-5-3,0 4 0,0-4 2,0 5 0,0-7-13,0 2 0,0 2 10,0-2 1,0 1-2,0-1 0,0-1 4,0 5 1,0 1 15,0 4 0,0 1 1,0-1 1,0 1-73,0-1 0,0 5-132,0 1 1,0-3-53,0-7 0,0 1-321,0-6 0,0 0-375,0-5-25,0-6 966,0-2 0,0-24 0,0-6 0</inkml:trace>
  <inkml:trace contextRef="#ctx0" brushRef="#br1">4237 8317 8172,'-14'0'0,"5"4"-349,-1 1 258,7 6 1,-8-8 357,6 7 59,0-7 1,5 5-274,0-3 5,0-4 49,0 5 79,0-6-21,0 0 0,7 0 18,2 0 1,4 0-11,1 0 0,0 0 96,1 0 0,0-1-116,4-4 0,-1 4 5,5-4 0,1 3-154,5 2-75,-7 0 137,4 0 1,-3 0-4,5 0 1,-4 0-4,-1 0 1,-4 0-94,5 0 1,-5 0 136,5 0 0,-5 0 18,4 0 1,-5 0-11,1 0 1,1 2 103,-1 3 0,5-4 230,-5 4-337,0-4 26,-5 6 0,2-4 26,3 6 0,-2-4-29,7 5 1,-5-1-12,5 5 0,-6-4-48,6-1 1,0-1-148,4 2 1,-1 1 183,-3-7 0,3 1-26,-4-5 1,0 0-411,0 0 177,-5 0 65,8 0 0,-10 0 115,3 0 1,-3 0 22,-2 0 0,0 0 95,1 0-71,-1 0 1,0 0 110,0 0-52,1 0-83,-1 0-3,0 0 0,-5 2-65,1 3 87,-1-4-91,6 5 0,-6-6-2,1 0 1,-1 0 2,5 0 1,2 0-11,3 0 1,-3 0 6,3 0 1,1-4-2,-1-1 0,7 0 8,-3 5 1,3-5 4,-3 1 1,4-1 42,-3 5-33,-4 0 40,7 0 1,-6 0 53,2 0-88,4 0 10,-5 0 151,0 0-151,5 6 1,-6-4 30,3 3-91,2-4 64,-3-1 0,0 0-17,1 0 0,0-5-15,4 1 1,5-6-16,0 6 42,7-8-19,-10 11 1,6-7 5,-3 3 1,-3 4 56,4-4 0,-6 3 4,-4 2 1,3 0-31,-4 0 0,3 0 11,-3 0 0,3 0 2,-7 0-7,6 0-13,-9 0 0,10 0-74,-2 0 93,3 0-61,-5 0 0,5 0-20,-3 0 48,3 0-70,7 0 0,-4-4-10,3-1 0,-3 0 23,-1 5 0,-5 0-10,-1 0 0,-1-5 46,2 1-24,3-1 12,-11 5 0,6 0 169,-3 0 24,-3 6-98,10-4 0,-10 6 140,3-4 0,-1-2-167,1 3 1,-2 1-23,7-1 0,-5 0-22,4-5 1,-4 1 0,5 4 1,0-4-54,4 4 86,1-3-17,-1-2 1,0 0-105,1 0 73,-1 0 15,1 0 1,-6 0-9,1 0 1,-5-2 60,5-3 1,-5 4 14,4-4 0,0 4-44,0 1 1,-1-2 10,-3-3 0,-3 4-56,3-4 1,-2 3 47,2 2 0,-1-1 96,5-4-99,-5 3-41,9-4 1,-10 6 3,7 0 1,-2-5 17,2 1 0,2-3-10,-2 3 1,-3 2 42,-2-3 1,1 4 7,-1 1 0,0 0 224,-5 0-210,1 0 2,-1 0-51,0 0 52,-6 0 38,4 0-55,-4 0 1,2 0 48,-1 0-43,-6 0-28,4 0 1,-6 0-116,4 0 105,-3 0-261,4 0-41,-6 0-409,0 0 1,6-7 0,2-1-1</inkml:trace>
  <inkml:trace contextRef="#ctx0" brushRef="#br1">28265 5146 7925,'-9'-4'-862,"-1"-1"684,1-6 0,-5 3 199,-1-6 50,1-1 1,5 8 15,-1 2 1,1-3 18,-5-2 1,4 3-52,1-3 1,-1 2 134,-4-1 1,0-2-81,-1 6 0,0-5 102,-4 6 1,3-1-54,-3 5 0,3 0 5,2 0 1,-2 2-65,-3 2 0,2 6-107,-7 9 0,5-2 127,-5 7 0,1-1 16,-6 6 0,1-1-46,-1 1 0,1 1-70,0 3 1,4-8-58,0 4 1,2-4-21,-2 3 1,4 1-84,6-1 1,-1 1-3,1-1 1,2 2-67,2 3 0,-1 4 150,6 5 1,-1 1 932,1 0 1,4-1-364,-4 1 1,5 4-211,5 1 0,-2-1-209,6-4 0,1-1 17,4 1 1,5 0-133,0-1 1,8 1 151,1 0 1,1-2-28,4-3 1,2 1 92,-2-6 1,5 0-89,-5-4 0,6-2 60,-1-4 1,3 3-34,2-7 1,11 0-86,3-5 0,9-6-180,0-4 1,1-2 37,-6-2 0,1-8 115,-10-6 0,2-8-130,-2-11 0,1-8 87,-5-7 1,-1-12-8,-4-2 1,-2-1-231,-3-3 1,-5 4 266,-9-4 0,-10 6 0,-9-2 0,-5-2-10,-5-3 1,-6-2 3,-13-2 1,-6 8 4,-12 6 1,-7 8-12,-4 11 1,5 3 18,0 7 1,4 1 4,1 3 1,-4 5 108,-1 10 0,-1-4-107,2 3 1,1-2-37,-6-2 0,6-1 26,-1 1 0,11 2 1,7 2 0,2-3-57,8 4 1,5 1 19,5-1-768,5 5 827,-2-2 0,6 8-37,0 2 0,-6 11 0,-2 7 0</inkml:trace>
  <inkml:trace contextRef="#ctx0" brushRef="#br1">8432 6753 8422,'-15'0'80,"1"0"403,6 0 222,2 0-387,6 0 0,1 0-176,4 0-38,9 0 1,9 0 540,5 0-323,7 0 0,7 0-65,11 0 0,3 0 0,6 0 0,3 0-294,6 0 0,-6 0 83,-4 0 0,2-5 46,-1 0 1,11-4-230,-2 4 0,-2-6-269,-2 2-362,-7 2 649,-3-5 1,-8 5 26,-7-2 1,-5 2-42,-4 7 1,-10 0-136,-4 0 1,-3 0 51,-2 0 0,-4 2-144,-1 3 1,-6-2-220,2 6-1001,-3-5 1006,-9 2-48,0-6 622,-1-6 0,-5-2 0,5-13 0,-6-1 0</inkml:trace>
  <inkml:trace contextRef="#ctx0" brushRef="#br1">9654 6540 8355,'-8'1'-33,"4"4"225,2 3 0,2 1 450,0 1-126,6-1-297,-4 5 1,11-1 64,-4-3 0,-1 2-29,1-2 1,3-4 15,6-1 1,0 1 13,6-1 1,-1-1-17,6-4 1,4 0 322,0 0-268,7 0-185,-10 0 0,9 0-82,-6 0 202,-6 7-82,0-6 1,-11 10 48,3-6 1,-5 6-225,-5-1 1,-2 4-284,-7 5 1,-8 3 14,-6 6 1,-13 12-148,-11 3 1,-6 4-1145,-9 0-169,1-2 874,-5 4 0,2 0 852,3 3 0,1 0 0,-1-2 0,-1-2 0,-3-1 0</inkml:trace>
  <inkml:trace contextRef="#ctx0" brushRef="#br1">8986 8061 8115,'-8'0'-818,"2"0"1143,6 0-245,0 0 1,-2 6-147,-2 4-62,2 2 133,-4 9 1,4-4-78,-3 7 1,-3-2 85,-6 2 0,0 2-9,0-2 0,-2 3 97,-3 1 1,-2 1 1,-2-1 1,-6-4-44,1 0 1,-1-5 112,-4 4 0,-3-4-265,-2 5-23,3-7 85,-6 4 1,6-2-157,-2 0 1,-6 4 185,0-4 0,-6 5-22,-8-5 1,-6 2-185,-3-2 0,-4-4 188,-1 4 0,2 3 22,2 2 0,-2-2-34,3 2 1,-10 0 102,36-10 0,-1 0-789,-1-2 0,0-2 744,3 1 1,-1-1 0,-37 9 14,6 0 0,5 0-305,-1-5 0,-7 0 277,32-7 0,-1 0 0,1 1 0,0 0-3,-1 1 0,1 1 0,1-2 0,1 1 3,-36 15 1,37-12 0,-1 0-40,-2 1 1,-1 2 31,-3 2 0,0 1 1,1-2-1,-1 0 1,-2 2 1,1 1 0,3-2 0,1 0 0,2 2 1,1-1 25,3-2 1,0 0-1,-2 4 1,1 0 49,-33 13 1,0 0-170,0-5 0,11-1 352,3-3 1,16 1-26,3-6 0,8 0-190,6-5 0,3-4 472,7-1-918,6-6 895,2 4-504,0-7 0,4-7 0,-4 0 0</inkml:trace>
  <inkml:trace contextRef="#ctx0" brushRef="#br1">5361 9312 8115,'0'14'0,"0"0"364,0 7-231,-7-5-1,6 10 49,-6-4 1,6 12 161,-4-1 1,2 8-347,-7 2 1,1 1 124,-5 8 1,1-2-100,4 3 124,-4 2-116,11-17 1,-9 6-104,7-16 1,0-2-24,9-12 1,5-1-201,9-4 0,3-9 6,6-9 1,-3-10-96,4-5 1,-4-3-437,8-1 539,-3-7 0,-1 6-179,-1 1 460,-6 0 0,-1 18 0,-7-15 0,0 9 0</inkml:trace>
  <inkml:trace contextRef="#ctx0" brushRef="#br1">4493 10350 8127,'-28'0'0,"7"1"594,7 4-282,6-4 1,10 6-277,2-7-34,4 6 1,13-3 23,3 7 0,9-6-189,5 6 1,4-7 168,6 2 0,1-4-127,3-1 0,9-1-1514,1-4 1691,-22 1 0,1 0-23,-1 0 1,0 0-1,7-2 1,1 0-70,-5 1 1,-1 0-41,3 2 0,-1 0 137,35-10 0,-34 10 0,1 0 64,1-2 0,1 0 0,3 0 0,1-1-243,0 4 1,0 0 0,-3-4 0,-2 1 306,1 0 1,-1 0-1,-1 1 1,0 0-52,5-1 0,2 1 0,1 1 0,0 1 62,0-3 1,1 1-1,-5 2 1,1 0 4,-1 0 0,-1 0-623,-1 1 0,1 0 504,3-2 1,1 0 0,0 2 0,0 0-26,2-1 0,-1-1-61,-3 2 1,-2 1 30,-3 0 1,-1 0-1,3-2 1,1-1-62,1 1 1,-1-1 0,0-1 0,-1-1-95,-3 3 0,0-1 1,-2-2-1,-1 1 2,-1 1 1,-1 1 0,31-9 395,-10 1 0,4 2-426,1-1 1,2 6-67,-1-2-47,-4-3 227,-13 7 0,-1-6-597,-6 7 285,-7-6 258,-7 4 0,-4-5-1272,-6 2 1527,-6 3 1,-2-6-716,-7 4 1,0 2 638,-9-3 0,-3-3-87,-6-1 0,-2-2 483,-3 1-483,3-2 0,-11 4 0,10-5 0,-7 4 0,7-4 0,-4 11 338,13-4-208,-4 6 233,10 0-81,-10 0 0,12 0 13,0 0-60,0 0-64,19 0 0,-8 2 254,12 2-256,1-2-65,4 4 0,1-6 215,-1 0-188,7 0 44,1 0 163,1 0-234,10-6 1,-9 4 105,9-2-296,-9 2 221,-3 2 0,-6 6 96,-1 4 108,-6 3-129,-8 7 1,-11 5-499,-12 13 149,-13 7-395,2-12 0,-3 3 0,-7 6 0,-3 3-253,-5 8 1,0 3 786,1 2 0,-2 2 0,-5 7 0,0 1 0,15-23 0,1 1 0,0 0 0</inkml:trace>
  <inkml:trace contextRef="#ctx0" brushRef="#br1">29630 12098 8095,'-9'0'0,"-1"0"0,1 0-699,-5 0 489,-1 0 0,1 5 426,0 0 1,0 6-110,-1-2 1,6 4-61,0 1 1,1 0 51,-2 0 0,2-1 8,4-3 0,2 2 66,-3-2 0,4 2-95,1 3 1,6-6-22,3 1 0,4-3 28,1 3 1,0-2-135,1-3 0,4-4 132,0 4 1,4-5-11,-4-5 1,0-3 53,-5-6 1,-4 0-3,-1 0 0,-5-5 143,0 0 0,-2-7-41,-2 3 0,-2 1-345,-2-2 0,-9 6 84,-6 0 1,-8 2-1305,-1 2 1338,-1-1 0,-18 1 0,3 0 0</inkml:trace>
  <inkml:trace contextRef="#ctx0" brushRef="#br1">29915 13690 7936,'-15'-7'71,"1"2"0,5 3 63,-1 2 1,5 0-34,-4 0 0,4 0 38,-4 0 1,4-1 166,-4-4-118,5 3-120,-8-4 0,4 6-50,-6 0 0,4 0 17,1 0 0,-1 0-125,-4 0 0,-2-2 58,-3-2 1,3 2-114,-3-3 1,4 4 292,0 1 1,1 0-130,0 0 0,0-5 77,0 0 0,-1 1-35,1 4-13,0 0 1,0 0-20,-1 0 1,0 0-7,-4 0 0,3 0 38,-3 0 1,2 0-21,-2 0 0,3 0-4,-3 0 0,3 0 23,2 0 16,-7 0 1,6 0-5,-4 0 0,3 4 8,2 1 0,4 1 7,1-1-45,-1-3 0,-4 9-47,0-7 1,4 6-41,1-5-15,-1 6 82,-4-3 1,1 1-187,4 1 247,-4-7 193,5 3-255,0 0 1,-3-2 14,7 5 0,-1-4-56,5 4 1,-2-4 80,-2 4-127,2 1 1,-4 4 94,6 0 0,-5-4-144,0-1 1,-1-4 57,1 5 0,2-7-19,-6 1 162,5 4-42,-8 0 0,9 6-17,-7 1 1,7-1 14,-2 0 0,4 0 32,1 1 1,-2 3-42,-3 1 1,4 0-70,-4-4 1,3-1 20,2 0 0,0 0-11,0 0 0,0-4 28,0-1 1,-1-4-12,-4 5 1,4-6 46,-4 6-17,-3-7 0,5 10 63,-7-4 0,7-1-69,-2 2 1,-1-1 93,1 5 1,1 0-84,4 1 0,0-1 0,0 0 0,0 0-25,0 1 0,0-1-3,0 0 0,0 0 3,0 0 1,0-4-14,0-1-120,0 1 127,0 4 118,0 0 1,-2 0-46,-3 1 1,2-6 13,-6 1 1,5-1-45,0 5 1,1 1 15,-2-1 1,3 5-67,-3 0 1,4 0 59,1-5 1,0 2-103,0 3 0,0-8 78,0 3 1,0-3-117,0 3 0,0 0 81,0 1 1,0-6-9,0 1 1,0-1 11,0 5 0,0-4-1,0-1 0,0 1 66,0 4 0,0 0 10,0 0 0,0 5 10,0 0 0,0 0-63,0-5 0,0 5-20,0 0 1,-2 5 35,-2-5 0,2 6 1,-3-1 0,-1-2-3,1 2 1,0-1-17,5 6 1,-1-5-40,-4-1 1,4 1-31,-4 4 1,3-1 6,2-3 1,0 3 33,0-4 0,0 0 15,0 0 0,2-1 0,3 2 0,-4 1 0,4-6 0,1 7 219,-1-3 1,0-1-92,-5 2-104,6-7 1,-4 9 4,2-7 0,-1 4-27,2-4 1,-3 5-3,3-5 0,-4 6 41,-1-1 0,0 1 9,0-1 1,0 3-13,0-4-18,0 4 1,0-3-12,0 0 1,0-2-5,0 2 0,0 2 18,0-2 0,-1-2 3,-4 2 0,3-2 92,-3 2 1,4 1-90,1-6 1,0 5 34,0-5 1,0 1-45,0-1 0,0-3 1,0 3 1,0 1-24,0-1 0,1 5-12,4-5 1,-3 1-7,3-1 0,1-3-112,-1 3 1,1-1 27,-1 0 0,-4-2 70,4 3 1,-3-3-39,-2-2 54,6 0 0,-5 1 13,4-1 0,-3 0 17,-2 0 0,0 1 13,0-1 0,0 0 51,0 0 0,0 0-52,0 1 1,0-1 66,0 0 0,0 0-70,0 1 0,0-1 46,0 0 1,0 0-18,0 0 0,0 1-1,0-1 1,0 5 18,0 0 1,0 0-2,0-5 1,0 2-49,0 3 0,0-4 23,0 4 1,0-3-104,0-2 0,1 1 87,4-1 0,-3 0-48,2 0 0,-2 0 4,-2 1 0,2-1-35,2 0 35,-2 0 0,6 1 1,-3-1 1,-4 0-10,4 0 1,1-4 23,-1-1 0,1-1-31,-1 2 1,-2 2 27,7-2 0,-6-2-78,6 1 1,-5-4 55,4 4 0,-4-4-2,4 4 1,-4-4 5,4 5 0,-4-7 1,5 2 0,-6 1 24,6-1 3,-7 6 1,8-3 4,-6 6 0,1-5-18,-1 1 1,-4-5 30,4 4 1,2-4-30,-3 4 1,3-6-1,-3 2 0,0-2 10,5 2 0,-4-3-4,4 2 1,-4-2-1,4-2 0,-4 5-10,5-1 19,-1 1-15,5-5 11,1 0 0,-1 0-4,0 0 0,-5 0 4,1 0-4,-1 6 1,6-4-1,-1 3 0,0-4-112,0-1 107,1 0 0,-1 0 88,0 0 0,0 0-83,0 0 1,-4 0 53,-1 0 0,1-1-53,4-4 1,0 3 8,0-2-12,1-4 1,-1 1-10,0-2 1,-1-4-1,-4 4 1,4 1 9,-4-1 0,2-1-47,-1-4 0,3 4 81,-4 1 0,-1 4 2,1-4 0,-4 5-13,5 0 0,-6-3 7,6 3 1,-5-1-20,4 5 0,-1-2 19,1-2-430,4 2 331,-5-11 1,5 6 191,-4-8 0,2 6-60,-6-1 41,6 1 0,-8-4 105,7 4-125,-7-4 1,5 7-34,-4-4-8,-2-2 1,6 10-107,-3-3 151,-4-3-231,5 1 160,1-8 1,-6 1-177,4 0 148,3 0 1,-6-1-3,2 1 1,0 0 9,0 0 0,-2 0 1,3-1 0,1 1 39,-1 0 0,4 0-37,-4 0 0,1 4 11,-1 1-83,-4-1 33,12-4 0,-10 0 19,7-1 1,-7 6-8,2 0 0,-2 1 19,2-2 1,-4-3-6,4 4 1,-4 1 107,-1-1 0,2 1-104,3-2 1,-4-2 63,4 2 1,1 2-56,-1-1 1,1 1 5,-1-2 0,-3-2-30,3 2 0,1 2-5,-1-1 1,1-1-21,-1-4 1,-4 0-18,4 0 0,1 0 36,-1-1 1,1 3-1,-1 2 0,-3-2 81,2 2-96,-2-3 124,4-1 1,-4 5-74,3-1 30,-4 7-84,-1-9 0,5 8-60,0-5 4,-1-1 0,-4-4 86,0 0 1,0 0-4,0 0 1,0-1-13,0 1 1,5 0 18,0 0 35,0-1 0,-4 1 17,4 0 0,-3 5-21,2-1 1,-2 5 3,-2-4 1,0 4-101,0-4 84,0 5 1,0-8-18,0 2 1,0 2 6,0-1 0,0 0-34,0-6 1,0 1 31,0 0 0,0 0 3,0-1 0,0 6 68,0-1 204,0 1-109,0-5-134,0 0 0,0 4-28,0 1 0,0 4 23,0-5 0,0 6-4,0-6 1,0 1-32,0-6 0,0 1-12,0 0 1,0 0-6,0 0 0,0 4-6,0 1 1,-2-1 166,-2-4 1,2 4-127,-3 1 0,4 4 153,1-4-132,0-1 0,-5 1 4,0-1 1,0 6-34,5-6 1,0 1-6,0-6 1,-1 1-13,-4 0 0,4 0-20,-4 0 1,3-1 10,2 1 1,0-2-9,0-3 1,0 4 27,0-4 0,0 3-8,0 2 0,0 4 37,0 1 1,0-1-15,0-4 0,0 5 3,0-1 0,0 1-13,0-6 0,0 6-2,0-1 0,-1 1 8,-4-5 1,3-1-5,-2 1 1,2 0 4,2 0 0,0 0-2,0-1 1,-5 0 0,0-4 1,1 3-10,4-3 0,0 3-1,0 2 1,0 0 10,0-1 0,0 0 0,0-4 1,0 3-2,0-3 0,0 2-3,0-2 0,0 1-16,0-5 1,0 5-7,0-1 0,-5-1-3,0 1 0,1-2-19,4 2 0,0 2-9,0-7 1,0 5 51,0-5 0,0 7-2,0-2 0,0 3 79,0 2 1,0 0-91,0 0 0,1 0 167,4-1 0,-4 1-89,4 0 1,-3 0-40,-2-1 1,0 1-34,0 0 0,1-5-2,4 0 0,-3-1 7,2 1 1,-2 3-14,-2-3 0,0-2-26,0 2 0,5 0 26,-1 5 0,1 0 129,-5 0 0,0 0-44,0-1 0,2 1-35,3 0 1,-4 4-57,4 1 1,-4-1 0,-1-4 1,2-2-1,3-3 0,-4 4-9,4-4 1,-2 5-55,2 4 0,-3-3 63,2 4 0,-1-2 17,2 1 1,-3 2-7,2 4 15,-2 2-48,-2-10 1,0 8 3,0-5 1,0 4-9,0-4 1,0 4-66,0-5-115,0 1 142,0-5 70,0 0 1,2 1-92,2 3 6,-2-2-4,4 4 57,-6-6 1,0-1 20,0 1 0,0 0-34,0 0 0,0 0 0,0-1-32,0 1 202,0 0-79,0 0 29,0 6-61,-6-5 5,4 12 0,-6-7-45,4 3 0,2 2-4,-3-7 1,2 7-139,-1-2 165,2-2 0,-6 0 43,3-2 32,4 2 20,-6 1-71,1 5 1,5-7 25,-4 3-11,-3 3 0,5-4 4,-7 6 0,5-2-60,-4-2 0,4 2 47,-4-3 1,4-1-23,-4 1 1,4-4 9,-5 4 0,6-6-4,-6 2 0,5 1 23,-4-2 1,6 5 12,-2-4 0,-1 4 44,1-4 1,-1 6 16,1-2 0,2 2-33,-7-2 0,6 3 16,-6-2-96,1 2 1,-6 2 40,1 0 0,0 0-5,0 0 1,4-5 58,1 1 0,-1-1-9,-4 5 1,1-2 16,4-2 1,-2 0-17,6-5-5,-6 6 0,5-5 33,-4 3 119,-2 4-146,4-6 1,-2 7-5,1 0 0,4 0-52,-4 0-31,5 0 13,-8 0 48,4 0 0,-2 0-49,1 0 57,6 0-66,-4 0-51,7 0-1000,0 0 1051,0 7-2,0-6 62,0 5-103,0-6-1032,0 0-37,-6 0 1131,5-6 0,-6-2 0,7-6 0</inkml:trace>
  <inkml:trace contextRef="#ctx0" brushRef="#br1">28521 5871 7916,'0'-9'-486,"0"-1"1,2 6 242,3-6 1,4 5 242,10-4 0,3 0 0,7-6 0</inkml:trace>
  <inkml:trace contextRef="#ctx0" brushRef="#br1">28550 6269 7988,'34'0'0,"9"7"0,8 1 0</inkml:trace>
  <inkml:trace contextRef="#ctx0" brushRef="#br1">28820 7904 7873,'-49'-20'0,"0"4"-250,-3-3 1,3 5-760,6 4 814,0 4 1,-4 1 109,0 1 1,1-1 67,8 5 1,3 0 220,7 0-78,6-7-52,7 6 1,12-10-55,13 6-20,6-6 0,18 3 0,3-6 0</inkml:trace>
  <inkml:trace contextRef="#ctx0" brushRef="#br1">29161 7520 7903,'0'-28'-783,"2"4"526,2 1 0,9 5 257,6-1 0,6-3 0,-3 0 0</inkml:trace>
  <inkml:trace contextRef="#ctx0" brushRef="#br1">28237 7563 8000,'0'-9'192,"0"-1"0,6 5-146,4-4 0,7 6 111,2-2 0,8 3-252,1 2 0,7 0 49,8 0 1,1 2 51,3 3 0,5 3 47,10 6 0,9 0-360,-31-7 1,1 0 0,38 8 314,-39-8 1,0 0 0,33 1-116,-2-4 1,2-2-60,-2-2 1,1-6 144,-31 2 0,-1-2 0,28-11-152,-2-2 0,-14-5 72,-9 5 0,-8-4 35,-11 4 1,-5 0-6,-10 4 1,-3 1-29,-6 0 99,-12 0 0,-4 0 0,-13-1 0</inkml:trace>
  <inkml:trace contextRef="#ctx0" brushRef="#br1">29531 7350 8027,'0'-14'850,"0"6"-1054,0 1 0,1 9 19,4 3 1,1 4-29,4 10 1,1-1 30,-6 5 1,4 1-85,-4 4 1,0 1 143,-5-1 0,-2 1-7,-3-1 1,-4 1 73,-10-1 0,-3-1 89,-7-3 0,-2 1 68,2-6 0,-6-2-63,12-7 1,-1-4-40,10-6 0,-7 0 0,-1 0 0</inkml:trace>
  <inkml:trace contextRef="#ctx0" brushRef="#br1">28763 7378 7965,'-51'2'-364,"4"3"0,9-1 23,5 11 0,-2 2 360,2 11 1,-3 2 74,-2 4 0,1 2 108,-5 7 1,1-1-146,7 1 1,4-7 172,12-3 1,5-4-218,13-6 0,16 1-38,12-10 0,15-3-237,18-11 0,6-1 54,9-4-108,-35 2 0,3-2 1,8-7-1,2-3 1,3 0-1,1 0 1</inkml:trace>
  <inkml:trace contextRef="#ctx0" brushRef="#br1">28948 910 7955,'0'-14'-224,"-7"6"466,6 1 0,-5 9-261,6 3 0,0 3 119,0 6 0,0 2 9,0 3 0,0-2 37,0 7 1,0-1-3,0 6 1,0-1-10,0 1 0,0 1 7,0 3 0,0 3-9,0 7 0,0 7 14,0 7 1,1 0-25,4 5 0,-4 1-188,4-1 0,-3 4 205,-2-5 0,0 1-65,0-5 1,1 0-118,4 0 1,-3 4 130,2 1 1,-2-1-6,-2-4 1,0 5 44,0 0 1,0 1 90,0-2 1,-5-1-31,1 7 0,-8-1-61,3 5 0,1-1-1,-1-4 0,1-3 16,-2-6 1,-1 0-221,6 0 1,1-5 77,4 0 1,1-5-87,4 6 1,-2-12 178,7 1 0,-6-7-7,6 3 0,-1-7-20,6 3 0,-6-4-23,1-2 0,-7 5 145,1 0 1,3 1 84,-3-6 1,1 7-144,-5 3 0,5 1-70,0-1 0,-1 2-16,-4-7 1,0 0-24,0-5 1,0-6-8,0-3 1,0-3-348,0-2 113,0-6-69,0 5 267,0-11 0,2 4-37,3-6-158,-4 0-13,6 6 0,-6 1 15,4 2 0,-2 4-408,7-4 621,-1-3 0,12 7 0,1-5 0</inkml:trace>
  <inkml:trace contextRef="#ctx0" brushRef="#br1">29559 13662 8047,'-14'0'0,"0"0"0,-1 0-812,1 0 564,6 0 1,-4 0 38,2 0 256,-2 0-3,-3 0-20,1 0 0,2-2-1,2-2 1,2-3-2,3-2 1,2-2 0,-6 6 1,4-4-1,-4 4 1,4 0 80,-5 5 0,2 2-167,-1 2 0,-4 1-23,4 9 1,-4-3 143,-1 8 1,5-1 385,-1 1-292,1-3-146,1 10 1,1-10 35,7 3 0,0-8-37,0-1 1,0-6 31,0 6 1,0-1 103,0 6 1,-1-1-99,-4 0 1,3 7 178,-2 2 0,1 9-75,-2 1 0,3 6-41,-3-1 1,-1-1-87,1 1 1,1-2 4,4 2 1,-5-2-30,0-3 1,0-1 74,5 6 1,-4-7-93,-1 3 1,-4 2 68,4 2 1,-5 3-10,6 2 0,-8-1 54,3 1 1,1-2 12,-1-3 0,-1 3 12,-4-3 0,0 3 21,0 2 0,-1-1-7,1 1 0,5 0-40,-1-1 1,2 6 24,-1-1 1,2 5-7,7-5 1,0 1-4,0-5 0,0-1-45,0 1 1,0-5-96,0 0 0,0-5 74,0 5 0,0-5-1,0 5 1,-4-5-54,-1 5 0,-1 0 56,1 4 1,3 0 119,-2-5 0,-3 3-59,3-7 0,-1 7-13,5-3 1,-5 0-41,0 1 0,1-5 0,4 5 0,0-5-15,0 5 1,1-5 1,4 5 1,-2-6-92,7 1 0,-6 1 86,6 0 0,-6 4-81,6-5 1,-7 0 118,2-5 1,1 1 117,-1-1 1,1 1-145,-1-1 1,-3 1 5,2-1 1,4-1-23,2-4 1,-2 4 13,1-3 1,-1-2-97,1 2 0,4 0 96,-3 4 0,-3-4 36,3-1 0,-5-4-90,4 5 1,-1-2-6,1 2 0,4-2 83,-3-3 1,-2-3-2,1 3 0,-1-4-36,1 0 0,4-1 15,-4 0 1,3 0-39,-3 1 1,4-3 27,-4-2 1,4 2-90,1-2 0,-5-2-9,1 1 1,-1-6-135,6 2 0,-1-3 101,0-2 0,0 0-53,1 0 0,3 0 95,1 0 0,0-7-37,-4-2 0,4-4 138,0-1 1,-1 0-132,-3 0 1,0-1 216,4 1 1,-3 0-65,3 0 0,-3-1-44,-2 1 1,0-2-7,1-3 1,-1 1 5,0-11 0,0 4-69,1-8 0,-1-2-14,0 2 0,-5-5 173,1 5 0,-1-1-79,6 6 0,-6 1 144,1 3 1,-1-2-101,5 2 0,-4-1-38,-1 1 1,1-3-24,4 3 0,-1-2-10,-4-3 1,4-6 8,-4-3 1,2-3-148,-1-1 1,2-2 57,-2-4 0,-2 9 56,1-4 0,-4 5 197,4 0 0,-4 3-33,5 7 0,-7-5-83,2 0 0,1-1-53,-1 6 1,4 0 1,-4-1 1,6-6-8,-2-2 1,-1-3-163,2 2 1,-6-3 35,6 3 0,-7 2 60,2-2 1,1 2-35,-1-2 0,1-2 26,-1 7 1,-3-5 181,2 5 1,-2 0-50,-2 4 1,0 1 66,0-1 0,0-1-164,0-3 1,0 2-10,0-7 0,1 5-112,4-5 0,-3 4 97,2-3 1,-2 3-38,-2-3 0,0 5 45,0-1 0,5 3-9,0 1 0,-1 1 54,-4-1 1,0 1 156,0 0 1,0 1-61,0 3 0,0-3 92,0 3 1,-4-2-125,-1-3 1,-2 5-7,3 1 1,2-1-100,-3-4 1,2-1 12,-1 1 0,0-2-159,-5-3 1,6 3 89,-2-4 0,-1 0 24,1 1 1,-5 1 105,6 8 0,-7-3 184,1 4 0,-2-3-54,-3 3 1,1-4-136,0 3 0,0-3-19,-1-1 0,-4-1-33,1 1 0,-1 0-185,4-1 0,1-4 123,0 0 0,0-2-90,-1 2 1,3 8 376,2-4 1,-2 10-112,2 0 0,2 3 61,-1 2 1,6 5-83,-2-1 1,-1 6 210,1-6-269,-6 7 0,3-5-174,-6 3 0,4 4 73,1-4 1,1 2-180,-2-2 1,-2 3 38,2-2 0,-2-3 90,-3 3 1,3-3 55,2 3 1,-2 2-63,2-3 1,-2 4 78,-3 1 0,1 0-25,0 0 1,-5 1 4,0 4 1,-2 5-81,3 8 0,-5 1-133,-5 10 1,1-9 13,3 9 1,-1 1-409,6 3 693,0 0 0,5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5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105221" y="1201608"/>
            <a:ext cx="4516215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en-US" altLang="zh-CN" sz="4100" b="1" dirty="0"/>
              <a:t>Convolutional Neural Networks</a:t>
            </a:r>
            <a:br>
              <a:rPr lang="en-US" altLang="zh-CN" sz="4100" b="1" dirty="0"/>
            </a:br>
            <a:r>
              <a:rPr dirty="0"/>
              <a:t>Lesson-0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李老师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</a:p>
          <a:p>
            <a:pPr algn="l">
              <a:defRPr sz="1800"/>
            </a:pPr>
            <a:r>
              <a:rPr dirty="0"/>
              <a:t>2019.</a:t>
            </a:r>
            <a:r>
              <a:rPr lang="en-US" dirty="0"/>
              <a:t>11.10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3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4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5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6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57BC-4C1E-4B4E-97EE-22CDE7A2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96" y="166421"/>
            <a:ext cx="10515600" cy="1325563"/>
          </a:xfrm>
        </p:spPr>
        <p:txBody>
          <a:bodyPr/>
          <a:lstStyle/>
          <a:p>
            <a:r>
              <a:rPr lang="en-US" dirty="0"/>
              <a:t>Feature 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D035EF-A710-5844-814D-BDB4F5749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267427"/>
              </p:ext>
            </p:extLst>
          </p:nvPr>
        </p:nvGraphicFramePr>
        <p:xfrm>
          <a:off x="814975" y="1491984"/>
          <a:ext cx="3339420" cy="320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35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70FBB-C541-5444-B765-EF3D447C7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28317"/>
              </p:ext>
            </p:extLst>
          </p:nvPr>
        </p:nvGraphicFramePr>
        <p:xfrm>
          <a:off x="5952911" y="2099035"/>
          <a:ext cx="1693365" cy="1621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6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9353A4-517D-734D-BC0D-93482CECA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98475"/>
              </p:ext>
            </p:extLst>
          </p:nvPr>
        </p:nvGraphicFramePr>
        <p:xfrm>
          <a:off x="9249288" y="1747924"/>
          <a:ext cx="2385664" cy="241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2E55C06-8A87-7345-9FDF-B0D1B98B569D}"/>
              </a:ext>
            </a:extLst>
          </p:cNvPr>
          <p:cNvGrpSpPr/>
          <p:nvPr/>
        </p:nvGrpSpPr>
        <p:grpSpPr>
          <a:xfrm>
            <a:off x="2174895" y="5060368"/>
            <a:ext cx="1004677" cy="1017984"/>
            <a:chOff x="1897039" y="5745706"/>
            <a:chExt cx="1337480" cy="9826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171CE6-138D-3443-A44F-557B734D02EA}"/>
                </a:ext>
              </a:extLst>
            </p:cNvPr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A1B5AA-A5F1-C54C-9A40-09FCA1ACFA56}"/>
                </a:ext>
              </a:extLst>
            </p:cNvPr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51C0C-226F-3A4C-9032-BEBBE22C66D6}"/>
              </a:ext>
            </a:extLst>
          </p:cNvPr>
          <p:cNvGrpSpPr/>
          <p:nvPr/>
        </p:nvGrpSpPr>
        <p:grpSpPr>
          <a:xfrm>
            <a:off x="5177790" y="5060368"/>
            <a:ext cx="2291837" cy="982640"/>
            <a:chOff x="5116780" y="5551690"/>
            <a:chExt cx="2291837" cy="9826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69CA19-6EC4-674F-A532-D822CFA3BC32}"/>
                </a:ext>
              </a:extLst>
            </p:cNvPr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ABAD84-1575-F047-941E-AD04D254917D}"/>
                  </a:ext>
                </a:extLst>
              </p:cNvPr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9960764-F116-A24D-AD27-58233DE28943}"/>
                    </a:ext>
                  </a:extLst>
                </p:cNvPr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578F394-A56A-7B48-B537-4AB847096066}"/>
                    </a:ext>
                  </a:extLst>
                </p:cNvPr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A36494-C37F-164F-BC31-2E0B117F8B8F}"/>
                  </a:ext>
                </a:extLst>
              </p:cNvPr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21370F-2FF2-594F-931B-DDAF342910A7}"/>
                </a:ext>
              </a:extLst>
            </p:cNvPr>
            <p:cNvSpPr txBox="1"/>
            <p:nvPr/>
          </p:nvSpPr>
          <p:spPr>
            <a:xfrm>
              <a:off x="5116780" y="5735232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9FF8BA-42D0-D845-BF2C-A104268C54A6}"/>
              </a:ext>
            </a:extLst>
          </p:cNvPr>
          <p:cNvGrpSpPr/>
          <p:nvPr/>
        </p:nvGrpSpPr>
        <p:grpSpPr>
          <a:xfrm>
            <a:off x="10134256" y="5060369"/>
            <a:ext cx="992639" cy="982640"/>
            <a:chOff x="6403075" y="5717739"/>
            <a:chExt cx="2006220" cy="9826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87FBE3-3D6D-474B-9E26-7BF2B297D101}"/>
                </a:ext>
              </a:extLst>
            </p:cNvPr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5FBE0A-1BD5-F74E-9C3A-F14C78043639}"/>
                </a:ext>
              </a:extLst>
            </p:cNvPr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CAF485-326E-D040-A7B7-97BB74179959}"/>
                  </a:ext>
                </a:extLst>
              </p:cNvPr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7C9D84-E8C8-A345-842C-4FBB679BF11A}"/>
                  </a:ext>
                </a:extLst>
              </p:cNvPr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6A7FEA-B9BD-654A-A1C5-CD5CD31145A4}"/>
                  </a:ext>
                </a:extLst>
              </p14:cNvPr>
              <p14:cNvContentPartPr/>
              <p14:nvPr/>
            </p14:nvContentPartPr>
            <p14:xfrm>
              <a:off x="865080" y="317160"/>
              <a:ext cx="9991440" cy="636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6A7FEA-B9BD-654A-A1C5-CD5CD31145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720" y="307800"/>
                <a:ext cx="10010160" cy="63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986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18D7-3549-574E-9191-F4377C10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A8EB19-E6A9-4F40-A942-492473277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75703"/>
              </p:ext>
            </p:extLst>
          </p:nvPr>
        </p:nvGraphicFramePr>
        <p:xfrm>
          <a:off x="970848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008EE5-DF22-0546-80DE-6C727923C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867739"/>
              </p:ext>
            </p:extLst>
          </p:nvPr>
        </p:nvGraphicFramePr>
        <p:xfrm>
          <a:off x="5474182" y="2160666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D50316-62B1-414A-9305-D6B462E7F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03540"/>
              </p:ext>
            </p:extLst>
          </p:nvPr>
        </p:nvGraphicFramePr>
        <p:xfrm>
          <a:off x="8609016" y="1679822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BBB2B2-C78A-9843-9387-E551399E9950}"/>
                  </a:ext>
                </a:extLst>
              </p14:cNvPr>
              <p14:cNvContentPartPr/>
              <p14:nvPr/>
            </p14:nvContentPartPr>
            <p14:xfrm>
              <a:off x="184320" y="307080"/>
              <a:ext cx="11368440" cy="631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BBB2B2-C78A-9843-9387-E551399E99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297720"/>
                <a:ext cx="11387160" cy="63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795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F6482F-38DE-9C45-8EB1-F4DA8475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3" y="-139372"/>
            <a:ext cx="10515600" cy="1325563"/>
          </a:xfrm>
        </p:spPr>
        <p:txBody>
          <a:bodyPr/>
          <a:lstStyle/>
          <a:p>
            <a:r>
              <a:rPr lang="en-US" dirty="0"/>
              <a:t>More about CNNs. (padding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A98C4-1E0A-8545-B147-9B2BB19404BA}"/>
              </a:ext>
            </a:extLst>
          </p:cNvPr>
          <p:cNvSpPr txBox="1"/>
          <p:nvPr/>
        </p:nvSpPr>
        <p:spPr>
          <a:xfrm>
            <a:off x="685800" y="1508443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 Padding”: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1FC30-2F77-2046-AE64-B652FEC8C496}"/>
              </a:ext>
            </a:extLst>
          </p:cNvPr>
          <p:cNvSpPr/>
          <p:nvPr/>
        </p:nvSpPr>
        <p:spPr>
          <a:xfrm>
            <a:off x="822766" y="324433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</a:rPr>
              <a:t>“Same Padding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”: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2D0516-6A22-BC45-9BD4-F53BFE37801F}"/>
                  </a:ext>
                </a:extLst>
              </p14:cNvPr>
              <p14:cNvContentPartPr/>
              <p14:nvPr/>
            </p14:nvContentPartPr>
            <p14:xfrm>
              <a:off x="947160" y="1002960"/>
              <a:ext cx="10185840" cy="533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2D0516-6A22-BC45-9BD4-F53BFE378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800" y="993600"/>
                <a:ext cx="10204560" cy="53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254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(strides)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35E4A2-8E24-E543-8AFC-04A434BDF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19057"/>
              </p:ext>
            </p:extLst>
          </p:nvPr>
        </p:nvGraphicFramePr>
        <p:xfrm>
          <a:off x="685413" y="1763376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61EF38-2F99-A14D-8FCC-8E650A685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635355"/>
              </p:ext>
            </p:extLst>
          </p:nvPr>
        </p:nvGraphicFramePr>
        <p:xfrm>
          <a:off x="5193091" y="2620427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D388FA-0193-004A-BEE4-76403DACF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72501"/>
              </p:ext>
            </p:extLst>
          </p:nvPr>
        </p:nvGraphicFramePr>
        <p:xfrm>
          <a:off x="8731309" y="2743378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5D0F90-633F-BC45-97F3-76548749A19C}"/>
                  </a:ext>
                </a:extLst>
              </p14:cNvPr>
              <p14:cNvContentPartPr/>
              <p14:nvPr/>
            </p14:nvContentPartPr>
            <p14:xfrm>
              <a:off x="251640" y="266040"/>
              <a:ext cx="11705400" cy="659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5D0F90-633F-BC45-97F3-76548749A1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280" y="256680"/>
                <a:ext cx="11724120" cy="66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0784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916-274B-0D40-8695-FE6D46C8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receptive field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7EA59-14C0-9740-A907-611F98FD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511862" cy="46784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82483F-FE39-234A-A043-B45BD1CB4FB5}"/>
                  </a:ext>
                </a:extLst>
              </p14:cNvPr>
              <p14:cNvContentPartPr/>
              <p14:nvPr/>
            </p14:nvContentPartPr>
            <p14:xfrm>
              <a:off x="368640" y="209880"/>
              <a:ext cx="10979280" cy="569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82483F-FE39-234A-A043-B45BD1CB4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280" y="200520"/>
                <a:ext cx="10998000" cy="57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10153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E2EB-30A8-4046-8160-F63002A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pooling layers do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73947-87AB-B04A-AFFA-8372CBCFF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28" y="2175640"/>
            <a:ext cx="6465532" cy="304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3D1EE-4927-4347-9D42-337B2D49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0" y="1972796"/>
            <a:ext cx="4546600" cy="345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0E2910-457C-234E-8FFE-67491EF40118}"/>
                  </a:ext>
                </a:extLst>
              </p14:cNvPr>
              <p14:cNvContentPartPr/>
              <p14:nvPr/>
            </p14:nvContentPartPr>
            <p14:xfrm>
              <a:off x="885600" y="235440"/>
              <a:ext cx="10948680" cy="5640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0E2910-457C-234E-8FFE-67491EF401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240" y="226080"/>
                <a:ext cx="10967400" cy="56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5249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954B-4171-9A41-A7D0-6CEF1F60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CNNs (feature maps)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19330-6342-A64F-BDE4-151F7854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6358"/>
            <a:ext cx="4958925" cy="2299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2BC073-A931-824B-A887-6C7D2820A010}"/>
                  </a:ext>
                </a:extLst>
              </p14:cNvPr>
              <p14:cNvContentPartPr/>
              <p14:nvPr/>
            </p14:nvContentPartPr>
            <p14:xfrm>
              <a:off x="163800" y="19440"/>
              <a:ext cx="11639160" cy="6838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2BC073-A931-824B-A887-6C7D2820A0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40" y="10080"/>
                <a:ext cx="11657880" cy="68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2478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65D5-E96C-D149-89F9-1A02FB06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" y="-249730"/>
            <a:ext cx="10515600" cy="1325563"/>
          </a:xfrm>
        </p:spPr>
        <p:txBody>
          <a:bodyPr/>
          <a:lstStyle/>
          <a:p>
            <a:r>
              <a:rPr lang="en-US" dirty="0"/>
              <a:t>CNN example (An image classifier LeNet-5)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0C51C-83E9-4C48-9FF2-A33D6AA6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14" y="861848"/>
            <a:ext cx="8341858" cy="2070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F28761-5784-FE42-AB26-9B2FC78C22E5}"/>
                  </a:ext>
                </a:extLst>
              </p14:cNvPr>
              <p14:cNvContentPartPr/>
              <p14:nvPr/>
            </p14:nvContentPartPr>
            <p14:xfrm>
              <a:off x="113400" y="36000"/>
              <a:ext cx="11833560" cy="675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F28761-5784-FE42-AB26-9B2FC78C22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40" y="26640"/>
                <a:ext cx="11852280" cy="67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0162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Recent development of CNNs 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380185" cy="6022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Dilated/Atrous Convolution</a:t>
            </a:r>
            <a:endParaRPr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5F56F-8594-424A-85C9-63175D75E37C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3642E-E11D-A741-BD2F-9AA952F9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" y="2897251"/>
            <a:ext cx="5582921" cy="19418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F1FC44-4497-1949-8369-043C652273ED}"/>
              </a:ext>
            </a:extLst>
          </p:cNvPr>
          <p:cNvSpPr txBox="1">
            <a:spLocks/>
          </p:cNvSpPr>
          <p:nvPr/>
        </p:nvSpPr>
        <p:spPr>
          <a:xfrm>
            <a:off x="6421120" y="1825625"/>
            <a:ext cx="4380185" cy="60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Transposed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20D36-0E27-8A4B-BA9B-F6A67E90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58" y="2562827"/>
            <a:ext cx="3793708" cy="3346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8CEDD3-C1E8-CF45-AD1D-20201D45DE0B}"/>
                  </a:ext>
                </a:extLst>
              </p14:cNvPr>
              <p14:cNvContentPartPr/>
              <p14:nvPr/>
            </p14:nvContentPartPr>
            <p14:xfrm>
              <a:off x="506880" y="133200"/>
              <a:ext cx="11255760" cy="574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8CEDD3-C1E8-CF45-AD1D-20201D45DE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520" y="123840"/>
                <a:ext cx="11274480" cy="57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071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5000439" y="371574"/>
            <a:ext cx="56148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en-US" altLang="zh-CN" dirty="0"/>
              <a:t>Test your understanding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C7DD3-2EE8-DE47-B27D-CF3365F5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792" y="1629088"/>
            <a:ext cx="6230007" cy="4547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lot of experiments show that in a multi layer CNN the local features are captured by lower layers while the global features are learned by higher layers. Can you explain this phenomenon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B6CDF2-1372-1E4E-B6CE-02382105B152}"/>
                  </a:ext>
                </a:extLst>
              </p14:cNvPr>
              <p14:cNvContentPartPr/>
              <p14:nvPr/>
            </p14:nvContentPartPr>
            <p14:xfrm>
              <a:off x="4642560" y="2441160"/>
              <a:ext cx="6644160" cy="3751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B6CDF2-1372-1E4E-B6CE-02382105B1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3200" y="2431800"/>
                <a:ext cx="6662880" cy="376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838200" y="27053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Recap of ANN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1000"/>
              </a:lnSpc>
            </a:pPr>
            <a:r>
              <a:rPr lang="en-US" dirty="0"/>
              <a:t>Froward and backward propagations</a:t>
            </a:r>
          </a:p>
          <a:p>
            <a:pPr>
              <a:lnSpc>
                <a:spcPct val="81000"/>
              </a:lnSpc>
            </a:pPr>
            <a:r>
              <a:rPr lang="en-US" dirty="0"/>
              <a:t>SGD</a:t>
            </a:r>
          </a:p>
          <a:p>
            <a:pPr>
              <a:lnSpc>
                <a:spcPct val="81000"/>
              </a:lnSpc>
            </a:pPr>
            <a:r>
              <a:rPr lang="en-US" dirty="0"/>
              <a:t>Training scheme and some training tips</a:t>
            </a:r>
          </a:p>
          <a:p>
            <a:pPr>
              <a:lnSpc>
                <a:spcPct val="81000"/>
              </a:lnSpc>
            </a:pPr>
            <a:r>
              <a:rPr lang="en-US" dirty="0"/>
              <a:t>Some terminologies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Epoch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Iteration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Hyperparameters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    Parameters</a:t>
            </a:r>
          </a:p>
          <a:p>
            <a:pPr marL="0" indent="0">
              <a:lnSpc>
                <a:spcPct val="81000"/>
              </a:lnSpc>
              <a:buNone/>
            </a:pPr>
            <a:endParaRPr lang="en-US" dirty="0"/>
          </a:p>
          <a:p>
            <a:pPr>
              <a:lnSpc>
                <a:spcPct val="81000"/>
              </a:lnSpc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0198D1-ABA7-E042-825F-4FB09FBD6C04}"/>
                  </a:ext>
                </a:extLst>
              </p14:cNvPr>
              <p14:cNvContentPartPr/>
              <p14:nvPr/>
            </p14:nvContentPartPr>
            <p14:xfrm>
              <a:off x="727560" y="46080"/>
              <a:ext cx="10410480" cy="667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0198D1-ABA7-E042-825F-4FB09FBD6C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200" y="36720"/>
                <a:ext cx="10429200" cy="66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5906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Some famous CNN models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151AB3-A0C5-244E-99BE-FFF46A0BF1DF}"/>
                  </a:ext>
                </a:extLst>
              </p14:cNvPr>
              <p14:cNvContentPartPr/>
              <p14:nvPr/>
            </p14:nvContentPartPr>
            <p14:xfrm>
              <a:off x="1351440" y="2251800"/>
              <a:ext cx="197640" cy="27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151AB3-A0C5-244E-99BE-FFF46A0BF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600" y="2188440"/>
                <a:ext cx="2289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A94017-4F36-C247-A97D-601C723934EC}"/>
                  </a:ext>
                </a:extLst>
              </p14:cNvPr>
              <p14:cNvContentPartPr/>
              <p14:nvPr/>
            </p14:nvContentPartPr>
            <p14:xfrm>
              <a:off x="982800" y="763200"/>
              <a:ext cx="2656800" cy="307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A94017-4F36-C247-A97D-601C723934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440" y="753840"/>
                <a:ext cx="2675520" cy="309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5121-0828-4749-8114-54E9D6D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C0F29-FFDB-7F43-B1E6-640DD4E6A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2" y="1318998"/>
            <a:ext cx="6644947" cy="4764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25E36-9583-C64C-B0C4-CBDDF505E52D}"/>
                  </a:ext>
                </a:extLst>
              </p14:cNvPr>
              <p14:cNvContentPartPr/>
              <p14:nvPr/>
            </p14:nvContentPartPr>
            <p14:xfrm>
              <a:off x="788400" y="475920"/>
              <a:ext cx="8363880" cy="4913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25E36-9583-C64C-B0C4-CBDDF505E5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040" y="466560"/>
                <a:ext cx="8382600" cy="49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6779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2EE3-72D6-E44A-B5F3-1642778B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853B1-004D-3546-B02D-6C6C50B91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6" y="1635509"/>
            <a:ext cx="8710667" cy="43497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4A2906-CD8D-6043-902F-9A6D70C0E183}"/>
                  </a:ext>
                </a:extLst>
              </p14:cNvPr>
              <p14:cNvContentPartPr/>
              <p14:nvPr/>
            </p14:nvContentPartPr>
            <p14:xfrm>
              <a:off x="4437720" y="1555920"/>
              <a:ext cx="5815080" cy="4371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4A2906-CD8D-6043-902F-9A6D70C0E1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360" y="1546560"/>
                <a:ext cx="5833800" cy="43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1690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668C-4221-6649-B4F7-D84AC941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66"/>
            <a:ext cx="10515600" cy="1325563"/>
          </a:xfrm>
        </p:spPr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2474-9EE1-F84E-8579-57F2332C6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403552"/>
            <a:ext cx="6700783" cy="4800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D5A7B-60CC-BE47-90CB-E65CE5931A6D}"/>
                  </a:ext>
                </a:extLst>
              </p14:cNvPr>
              <p14:cNvContentPartPr/>
              <p14:nvPr/>
            </p14:nvContentPartPr>
            <p14:xfrm>
              <a:off x="3260520" y="363240"/>
              <a:ext cx="8246160" cy="505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D5A7B-60CC-BE47-90CB-E65CE5931A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1160" y="353880"/>
                <a:ext cx="8264880" cy="50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0361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6982-3ED5-AD4E-9E6D-4B0451BF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2614" cy="706930"/>
          </a:xfrm>
        </p:spPr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0A81-4FE3-9844-B0DA-D800929B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742950"/>
            <a:ext cx="7302500" cy="537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151CE9-CBE7-014E-BE3D-945F3016730D}"/>
                  </a:ext>
                </a:extLst>
              </p14:cNvPr>
              <p14:cNvContentPartPr/>
              <p14:nvPr/>
            </p14:nvContentPartPr>
            <p14:xfrm>
              <a:off x="9586800" y="1509840"/>
              <a:ext cx="942120" cy="321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151CE9-CBE7-014E-BE3D-945F301673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0960" y="1446480"/>
                <a:ext cx="973440" cy="33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98F02A-58D0-E249-B5E1-699344BBA9CC}"/>
                  </a:ext>
                </a:extLst>
              </p14:cNvPr>
              <p14:cNvContentPartPr/>
              <p14:nvPr/>
            </p14:nvContentPartPr>
            <p14:xfrm>
              <a:off x="1074960" y="235440"/>
              <a:ext cx="10237320" cy="6401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98F02A-58D0-E249-B5E1-699344BBA9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5600" y="226080"/>
                <a:ext cx="10256040" cy="64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37381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EEE5-4F7F-504F-9D1B-631005F7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03EAB-2F37-D847-ADD3-BA8B0961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92" y="1576552"/>
            <a:ext cx="8267383" cy="43225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FA618B-9A6E-7345-B1AF-5AAB4F18DA00}"/>
                  </a:ext>
                </a:extLst>
              </p14:cNvPr>
              <p14:cNvContentPartPr/>
              <p14:nvPr/>
            </p14:nvContentPartPr>
            <p14:xfrm>
              <a:off x="3127320" y="230760"/>
              <a:ext cx="6485400" cy="480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FA618B-9A6E-7345-B1AF-5AAB4F18DA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960" y="221400"/>
                <a:ext cx="6504120" cy="48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26394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altLang="zh-CN" dirty="0"/>
              <a:t>Coding session </a:t>
            </a:r>
            <a:br>
              <a:rPr lang="en-US" altLang="zh-CN" dirty="0"/>
            </a:br>
            <a:r>
              <a:rPr lang="en-US" altLang="zh-CN" dirty="0"/>
              <a:t>Introduction of </a:t>
            </a:r>
            <a:r>
              <a:rPr lang="en-US" altLang="zh-CN" dirty="0" err="1"/>
              <a:t>Keras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BB9CF7-2681-204A-B3D4-405E5D07BE5F}"/>
                  </a:ext>
                </a:extLst>
              </p14:cNvPr>
              <p14:cNvContentPartPr/>
              <p14:nvPr/>
            </p14:nvContentPartPr>
            <p14:xfrm>
              <a:off x="1449360" y="317160"/>
              <a:ext cx="10528200" cy="469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BB9CF7-2681-204A-B3D4-405E5D07BE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307800"/>
                <a:ext cx="10546920" cy="47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6398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rcRect t="30341"/>
          <a:stretch>
            <a:fillRect/>
          </a:stretch>
        </p:blipFill>
        <p:spPr>
          <a:xfrm>
            <a:off x="0" y="304809"/>
            <a:ext cx="1219200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reeform 5"/>
          <p:cNvSpPr/>
          <p:nvPr/>
        </p:nvSpPr>
        <p:spPr>
          <a:xfrm flipH="1">
            <a:off x="0" y="1071381"/>
            <a:ext cx="6017173" cy="58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157"/>
                </a:moveTo>
                <a:cubicBezTo>
                  <a:pt x="21600" y="6324"/>
                  <a:pt x="21600" y="6324"/>
                  <a:pt x="21600" y="6324"/>
                </a:cubicBezTo>
                <a:cubicBezTo>
                  <a:pt x="19688" y="2563"/>
                  <a:pt x="15864" y="0"/>
                  <a:pt x="11440" y="0"/>
                </a:cubicBezTo>
                <a:cubicBezTo>
                  <a:pt x="5137" y="0"/>
                  <a:pt x="0" y="5259"/>
                  <a:pt x="0" y="11749"/>
                </a:cubicBezTo>
                <a:cubicBezTo>
                  <a:pt x="0" y="15876"/>
                  <a:pt x="2090" y="19503"/>
                  <a:pt x="5234" y="21600"/>
                </a:cubicBezTo>
                <a:cubicBezTo>
                  <a:pt x="17662" y="21600"/>
                  <a:pt x="17662" y="21600"/>
                  <a:pt x="17662" y="21600"/>
                </a:cubicBezTo>
                <a:cubicBezTo>
                  <a:pt x="19331" y="20502"/>
                  <a:pt x="20676" y="18971"/>
                  <a:pt x="21600" y="17157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spcBef>
                <a:spcPts val="1000"/>
              </a:spcBef>
              <a:defRPr sz="1600" cap="all"/>
            </a:pPr>
            <a:endParaRPr/>
          </a:p>
        </p:txBody>
      </p:sp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652690" y="2236017"/>
            <a:ext cx="4204139" cy="1342755"/>
          </a:xfrm>
          <a:prstGeom prst="rect">
            <a:avLst/>
          </a:prstGeom>
        </p:spPr>
        <p:txBody>
          <a:bodyPr/>
          <a:lstStyle/>
          <a:p>
            <a:pPr algn="ctr">
              <a:defRPr sz="2800">
                <a:solidFill>
                  <a:srgbClr val="C00000"/>
                </a:solidFill>
              </a:defRPr>
            </a:pPr>
            <a:r>
              <a:rPr lang="en-US" altLang="zh-CN" dirty="0"/>
              <a:t>Thanks for attending</a:t>
            </a:r>
            <a:endParaRPr dirty="0"/>
          </a:p>
        </p:txBody>
      </p:sp>
      <p:sp>
        <p:nvSpPr>
          <p:cNvPr id="262" name="Straight Connector 10"/>
          <p:cNvSpPr/>
          <p:nvPr/>
        </p:nvSpPr>
        <p:spPr>
          <a:xfrm>
            <a:off x="2287050" y="3337138"/>
            <a:ext cx="935421" cy="1"/>
          </a:xfrm>
          <a:prstGeom prst="line">
            <a:avLst/>
          </a:prstGeom>
          <a:ln w="25400" cap="sq">
            <a:solidFill>
              <a:srgbClr val="2626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235AE1-3659-2E43-ABFB-BE5720D2DCD6}"/>
                  </a:ext>
                </a:extLst>
              </p14:cNvPr>
              <p14:cNvContentPartPr/>
              <p14:nvPr/>
            </p14:nvContentPartPr>
            <p14:xfrm>
              <a:off x="348840" y="1571760"/>
              <a:ext cx="5322960" cy="528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235AE1-3659-2E43-ABFB-BE5720D2D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480" y="1562400"/>
                <a:ext cx="5341680" cy="530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FB90-F0BB-764D-9267-82095441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training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2A461-B73E-294F-89C7-673F47FE3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91" y="1955308"/>
            <a:ext cx="37719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21C72-CC50-1F41-9567-7FF8A0B0C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3" y="2057784"/>
            <a:ext cx="5967533" cy="31075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82F3B3-60FF-BB43-B469-346A24ECCD56}"/>
                  </a:ext>
                </a:extLst>
              </p14:cNvPr>
              <p14:cNvContentPartPr/>
              <p14:nvPr/>
            </p14:nvContentPartPr>
            <p14:xfrm>
              <a:off x="123120" y="5040"/>
              <a:ext cx="11485800" cy="654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82F3B3-60FF-BB43-B469-346A24ECC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60" y="-4320"/>
                <a:ext cx="11504520" cy="65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35026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overview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526680"/>
            <a:ext cx="10733690" cy="460610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81000"/>
              </a:lnSpc>
              <a:buNone/>
            </a:pPr>
            <a:r>
              <a:rPr lang="en-US" altLang="zh-CN" sz="3200" b="1" dirty="0"/>
              <a:t>Convolutional Neural Networks 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What is CNN.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Pooling</a:t>
            </a:r>
          </a:p>
          <a:p>
            <a:pPr marL="514350" indent="-514350">
              <a:lnSpc>
                <a:spcPct val="81000"/>
              </a:lnSpc>
              <a:buFont typeface="+mj-lt"/>
              <a:buAutoNum type="arabicPeriod"/>
            </a:pPr>
            <a:r>
              <a:rPr lang="en-US" altLang="zh-CN" dirty="0"/>
              <a:t>Training tips </a:t>
            </a:r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Some Famous CNN Models</a:t>
            </a:r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altLang="zh-CN" dirty="0" err="1"/>
              <a:t>LetNet</a:t>
            </a:r>
            <a:endParaRPr lang="en-US" altLang="zh-CN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AlexNet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GoogleNet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/>
              <a:t>VGG, </a:t>
            </a:r>
            <a:r>
              <a:rPr lang="en-US" dirty="0" err="1"/>
              <a:t>ResNet</a:t>
            </a:r>
            <a:endParaRPr lang="en-US" dirty="0"/>
          </a:p>
          <a:p>
            <a:pPr marL="514350" indent="-514350">
              <a:lnSpc>
                <a:spcPct val="81000"/>
              </a:lnSpc>
              <a:buAutoNum type="arabicPeriod"/>
            </a:pPr>
            <a:r>
              <a:rPr lang="en-US" dirty="0" err="1"/>
              <a:t>DenseNet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altLang="zh-CN" b="1" dirty="0"/>
              <a:t>Coding</a:t>
            </a:r>
            <a:endParaRPr lang="en-US" dirty="0"/>
          </a:p>
          <a:p>
            <a:pPr marL="0" indent="0">
              <a:lnSpc>
                <a:spcPct val="81000"/>
              </a:lnSpc>
              <a:buNone/>
            </a:pPr>
            <a:r>
              <a:rPr lang="en-US" dirty="0"/>
              <a:t>Introduction of </a:t>
            </a:r>
            <a:r>
              <a:rPr lang="en-US" dirty="0" err="1"/>
              <a:t>keras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3CEF21-B889-A34F-A16B-B4E9FBC292A1}"/>
                  </a:ext>
                </a:extLst>
              </p14:cNvPr>
              <p14:cNvContentPartPr/>
              <p14:nvPr/>
            </p14:nvContentPartPr>
            <p14:xfrm>
              <a:off x="824040" y="798480"/>
              <a:ext cx="4530240" cy="501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3CEF21-B889-A34F-A16B-B4E9FBC292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680" y="789120"/>
                <a:ext cx="4548960" cy="50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5988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7601205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dirty="0"/>
              <a:t>Convolutional Neural Networks</a:t>
            </a:r>
            <a:br>
              <a:rPr lang="en-US" dirty="0"/>
            </a:br>
            <a:r>
              <a:rPr lang="en-US" sz="2000" dirty="0"/>
              <a:t>references: Deep learning chapter 9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093C83-6447-AB43-90AC-EC5FC5BACF35}"/>
                  </a:ext>
                </a:extLst>
              </p14:cNvPr>
              <p14:cNvContentPartPr/>
              <p14:nvPr/>
            </p14:nvContentPartPr>
            <p14:xfrm>
              <a:off x="2047680" y="445320"/>
              <a:ext cx="7964280" cy="407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093C83-6447-AB43-90AC-EC5FC5BACF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8320" y="435960"/>
                <a:ext cx="7983000" cy="409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19926-E9C0-A740-815F-4196001B9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51" y="1263649"/>
            <a:ext cx="6175266" cy="47534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5A59BC-E07E-9A45-A983-7B6F1D0B6E97}"/>
                  </a:ext>
                </a:extLst>
              </p14:cNvPr>
              <p14:cNvContentPartPr/>
              <p14:nvPr/>
            </p14:nvContentPartPr>
            <p14:xfrm>
              <a:off x="1059840" y="97200"/>
              <a:ext cx="10958760" cy="547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5A59BC-E07E-9A45-A983-7B6F1D0B6E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480" y="87840"/>
                <a:ext cx="10977480" cy="54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0951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F5E5-47FC-954E-9D93-279C2C3D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handle images in previous lectures?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F0AAC5-1A0A-FA42-9BA2-0E16B988D0F5}"/>
              </a:ext>
            </a:extLst>
          </p:cNvPr>
          <p:cNvGrpSpPr/>
          <p:nvPr/>
        </p:nvGrpSpPr>
        <p:grpSpPr>
          <a:xfrm>
            <a:off x="6698528" y="4166066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5AE53DC-07BC-C946-AB1A-B32CB5FE13AB}"/>
                    </a:ext>
                  </a:extLst>
                </p:cNvPr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154D00-C46C-0A47-9A88-740DE324C920}"/>
                </a:ext>
              </a:extLst>
            </p:cNvPr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4C6EC68-36AC-D64B-BB89-7A58AB3D4AC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0A3E9C-1114-FA4E-B90F-7064454AE57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1F2CF24-E15C-DB4E-A5F9-F3E439A4E36E}"/>
                  </a:ext>
                </a:extLst>
              </p:cNvPr>
              <p:cNvCxnSpPr>
                <a:stCxn id="5" idx="3"/>
                <a:endCxn id="12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43A43A5-3863-7242-8DB2-0279BA52D636}"/>
                  </a:ext>
                </a:extLst>
              </p:cNvPr>
              <p:cNvCxnSpPr>
                <a:stCxn id="7" idx="3"/>
                <a:endCxn id="14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1009A72-2443-D845-A824-00C199EBAC63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7A2D6F-DCED-3F4D-BA3C-F49DC2902D3A}"/>
                  </a:ext>
                </a:extLst>
              </p:cNvPr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EC7B6EA-F422-5B4B-99A4-2084BF438DF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607728-B13B-1F44-905B-D8B8CECE84B0}"/>
                  </a:ext>
                </a:extLst>
              </p:cNvPr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1831B1C-BC30-BD4B-BB86-2243631E80D2}"/>
                  </a:ext>
                </a:extLst>
              </p:cNvPr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A9765CA-2673-1D44-BBA0-3064C3EF2D81}"/>
                  </a:ext>
                </a:extLst>
              </p:cNvPr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AFF17AC-AAC8-DA49-AB53-CDCFAB821E13}"/>
                  </a:ext>
                </a:extLst>
              </p:cNvPr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FED325-2E75-2748-A055-1D7304EAF850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DF06B84-CC4B-B24B-8569-87388633261B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67776B-B049-2743-9E55-6A12C4E8148F}"/>
                  </a:ext>
                </a:extLst>
              </p:cNvPr>
              <p:cNvCxnSpPr>
                <a:endCxn id="12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EC86C57-15C0-3A42-9CA3-AA029986C9A3}"/>
                  </a:ext>
                </a:extLst>
              </p:cNvPr>
              <p:cNvCxnSpPr>
                <a:stCxn id="5" idx="3"/>
                <a:endCxn id="14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26200761-4F88-A541-B56D-8256E0E0970E}"/>
                  </a:ext>
                </a:extLst>
              </p:cNvPr>
              <p:cNvCxnSpPr>
                <a:stCxn id="5" idx="3"/>
                <a:endCxn id="15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F13B4A3-74FB-114C-803C-8A08A6B3E4E6}"/>
                  </a:ext>
                </a:extLst>
              </p:cNvPr>
              <p:cNvCxnSpPr>
                <a:stCxn id="7" idx="3"/>
                <a:endCxn id="15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602FA24-381E-B24F-8B92-B6B7760BC63A}"/>
                      </a:ext>
                    </a:extLst>
                  </p:cNvPr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E9E35C8-6C6D-B640-92FB-C0B7498BAD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E9F14D-D994-C748-9932-322F646039A0}"/>
                  </a:ext>
                </a:extLst>
              </p:cNvPr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20EC315-991B-6F45-B366-F7378172600E}"/>
                  </a:ext>
                </a:extLst>
              </p:cNvPr>
              <p:cNvCxnSpPr>
                <a:stCxn id="12" idx="6"/>
                <a:endCxn id="26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199A38F-0317-2844-BBCA-1AE2629F43F8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A6472C7-2FA4-8345-A194-3796958E0959}"/>
                  </a:ext>
                </a:extLst>
              </p:cNvPr>
              <p:cNvCxnSpPr>
                <a:stCxn id="14" idx="6"/>
                <a:endCxn id="26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40F11AD-FAC6-6D4B-8081-97FBCA198109}"/>
                      </a:ext>
                    </a:extLst>
                  </p:cNvPr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EAB7D0-9A20-E946-81E6-E94780355DA7}"/>
                  </a:ext>
                </a:extLst>
              </p:cNvPr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1EA3CEB-2C99-B846-83C8-3ECBA342DA39}"/>
                  </a:ext>
                </a:extLst>
              </p:cNvPr>
              <p:cNvCxnSpPr>
                <a:stCxn id="15" idx="6"/>
                <a:endCxn id="31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4E01DA8-E6AD-8B4F-A7BB-492189B571E1}"/>
                  </a:ext>
                </a:extLst>
              </p:cNvPr>
              <p:cNvCxnSpPr>
                <a:stCxn id="31" idx="6"/>
                <a:endCxn id="17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C3CCF8B-A671-DA40-B099-5B8B95E787DE}"/>
                  </a:ext>
                </a:extLst>
              </p:cNvPr>
              <p:cNvCxnSpPr>
                <a:stCxn id="26" idx="6"/>
                <a:endCxn id="17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BD54F61-F818-274A-B8A5-BE2821A83201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FEFF6B-2DAA-CD4F-B68C-6E51129E0447}"/>
                  </a:ext>
                </a:extLst>
              </p:cNvPr>
              <p:cNvCxnSpPr>
                <a:stCxn id="17" idx="6"/>
                <a:endCxn id="13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25956B-FF46-8940-9993-E8E877E0479A}"/>
              </a:ext>
            </a:extLst>
          </p:cNvPr>
          <p:cNvSpPr txBox="1"/>
          <p:nvPr/>
        </p:nvSpPr>
        <p:spPr>
          <a:xfrm>
            <a:off x="1704573" y="321988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FF9224-0D82-2543-8CF2-8A846949D23C}"/>
              </a:ext>
            </a:extLst>
          </p:cNvPr>
          <p:cNvCxnSpPr/>
          <p:nvPr/>
        </p:nvCxnSpPr>
        <p:spPr>
          <a:xfrm flipV="1">
            <a:off x="3222421" y="2506549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2E7D86-8EB9-DC4C-853D-58458508372D}"/>
              </a:ext>
            </a:extLst>
          </p:cNvPr>
          <p:cNvSpPr txBox="1"/>
          <p:nvPr/>
        </p:nvSpPr>
        <p:spPr>
          <a:xfrm>
            <a:off x="4666325" y="2359265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Female? (0/1)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182A5BC-E313-1841-922D-1CB578EA1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26" y="1711870"/>
            <a:ext cx="1476907" cy="15211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FC3C7E-9CC4-4945-8B1B-AECF81D962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4" y="3681508"/>
            <a:ext cx="2678596" cy="26617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0E6F8C-A309-494B-B728-092692E26ADD}"/>
              </a:ext>
            </a:extLst>
          </p:cNvPr>
          <p:cNvSpPr txBox="1"/>
          <p:nvPr/>
        </p:nvSpPr>
        <p:spPr>
          <a:xfrm>
            <a:off x="1701913" y="634329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1000x1000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2FB8AA-5252-DB4B-BF0E-2A7E6A7C4C4A}"/>
                  </a:ext>
                </a:extLst>
              </p14:cNvPr>
              <p14:cNvContentPartPr/>
              <p14:nvPr/>
            </p14:nvContentPartPr>
            <p14:xfrm>
              <a:off x="742320" y="1218240"/>
              <a:ext cx="11160000" cy="549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2FB8AA-5252-DB4B-BF0E-2A7E6A7C4C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960" y="1208880"/>
                <a:ext cx="1117872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0513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6137-D3CB-684D-9CA7-A33B5FA1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(parameters sharing)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CFF66-D08A-8744-842D-65414EF0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2034791"/>
            <a:ext cx="5095766" cy="27884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3828F2-8A36-824B-A59A-EA3C5C1DB63C}"/>
                  </a:ext>
                </a:extLst>
              </p14:cNvPr>
              <p14:cNvContentPartPr/>
              <p14:nvPr/>
            </p14:nvContentPartPr>
            <p14:xfrm>
              <a:off x="282960" y="138600"/>
              <a:ext cx="11740680" cy="594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3828F2-8A36-824B-A59A-EA3C5C1DB6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600" y="129240"/>
                <a:ext cx="11759400" cy="59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882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FEF2E8-FA0B-C74E-BC1C-02F47920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1068"/>
          </a:xfrm>
        </p:spPr>
        <p:txBody>
          <a:bodyPr/>
          <a:lstStyle/>
          <a:p>
            <a:r>
              <a:rPr lang="en-US" dirty="0"/>
              <a:t>CNNs (Local invariant)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EC55E-7D77-2D4C-9328-EAA380B35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1" y="1739708"/>
            <a:ext cx="3829488" cy="39321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14E8A8-EB51-224A-92B4-F0AA48A55EDC}"/>
                  </a:ext>
                </a:extLst>
              </p14:cNvPr>
              <p14:cNvContentPartPr/>
              <p14:nvPr/>
            </p14:nvContentPartPr>
            <p14:xfrm>
              <a:off x="353880" y="81720"/>
              <a:ext cx="11296080" cy="639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14E8A8-EB51-224A-92B4-F0AA48A55E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520" y="72360"/>
                <a:ext cx="11314800" cy="64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9206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esson01RS" id="{03C65150-5847-9945-BE6E-5390EEFCAC70}" vid="{5F236572-1403-0148-935B-D710884A743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356</TotalTime>
  <Words>359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主题​​</vt:lpstr>
      <vt:lpstr>Convolutional Neural Networks Lesson-06</vt:lpstr>
      <vt:lpstr>Recap of ANN</vt:lpstr>
      <vt:lpstr>Some training tips</vt:lpstr>
      <vt:lpstr>overview</vt:lpstr>
      <vt:lpstr>Convolutional Neural Networks references: Deep learning chapter 9</vt:lpstr>
      <vt:lpstr>PowerPoint Presentation</vt:lpstr>
      <vt:lpstr>How did we handle images in previous lectures?</vt:lpstr>
      <vt:lpstr>CNNs (parameters sharing)</vt:lpstr>
      <vt:lpstr>CNNs (Local invariant)</vt:lpstr>
      <vt:lpstr>Feature detection</vt:lpstr>
      <vt:lpstr>More about CNNs. (padding 1)</vt:lpstr>
      <vt:lpstr>More about CNNs. (padding 2)</vt:lpstr>
      <vt:lpstr>More about CNNs (strides)</vt:lpstr>
      <vt:lpstr>What is receptive field ?</vt:lpstr>
      <vt:lpstr>What pooling layers do ?</vt:lpstr>
      <vt:lpstr>More about CNNs (feature maps)</vt:lpstr>
      <vt:lpstr>CNN example (An image classifier LeNet-5)</vt:lpstr>
      <vt:lpstr>Recent development of CNNs </vt:lpstr>
      <vt:lpstr>Test your understanding</vt:lpstr>
      <vt:lpstr>Some famous CNN models</vt:lpstr>
      <vt:lpstr>Alex Net</vt:lpstr>
      <vt:lpstr>VGG</vt:lpstr>
      <vt:lpstr>GoogLeNet</vt:lpstr>
      <vt:lpstr>ResNet</vt:lpstr>
      <vt:lpstr>TextCNN</vt:lpstr>
      <vt:lpstr>Coding session  Introduction of Keras</vt:lpstr>
      <vt:lpstr>Thanks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题目 Lesson-01</dc:title>
  <dc:creator>Microsoft Office User</dc:creator>
  <cp:lastModifiedBy>Mingxiao Li</cp:lastModifiedBy>
  <cp:revision>24</cp:revision>
  <dcterms:created xsi:type="dcterms:W3CDTF">2019-08-30T07:45:14Z</dcterms:created>
  <dcterms:modified xsi:type="dcterms:W3CDTF">2019-11-10T14:48:10Z</dcterms:modified>
</cp:coreProperties>
</file>